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6837045" cy="4906645"/>
          </a:xfrm>
        </p:spPr>
        <p:txBody>
          <a:bodyPr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班会主题：自我介绍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三分钟左右自我介绍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过去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现在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未来的我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兴趣爱好和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性格特点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-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天时不如地利,地利不如人和 </a:t>
            </a: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035" y="1929130"/>
            <a:ext cx="4190365" cy="3485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724</cp:revision>
  <dcterms:created xsi:type="dcterms:W3CDTF">2016-10-27T05:16:00Z</dcterms:created>
  <dcterms:modified xsi:type="dcterms:W3CDTF">2017-10-25T13:25:00Z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