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8" r:id="rId4"/>
    <p:sldId id="26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姓名：周啸天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职务：珠峰培训教学总监</a:t>
            </a:r>
            <a:endParaRPr lang="zh-CN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	 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原腾讯高级前端开发工程师</a:t>
            </a:r>
            <a:endParaRPr lang="zh-CN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联系方式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400-180-6960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扫描右侧二维码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440" y="2065020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476615" cy="4604385"/>
          </a:xfrm>
        </p:spPr>
        <p:txBody>
          <a:bodyPr/>
          <a:p>
            <a:r>
              <a:rPr 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CSS3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中的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  <a:sym typeface="+mn-ea"/>
              </a:rPr>
              <a:t>3D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动画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transform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传统的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2D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变形效果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: translate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scale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rotate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skew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、matrix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...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+ transform-style : 如何在3D空间中呈现被嵌套的元素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5905" y="2385060"/>
            <a:ext cx="2656840" cy="27806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WPS 演示</Application>
  <PresentationFormat>宽屏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前端全栈工程化开发VIP精品课  </vt:lpstr>
      <vt:lpstr>前端全栈工程化开发VIP精品课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811</cp:revision>
  <dcterms:created xsi:type="dcterms:W3CDTF">2016-10-27T05:16:00Z</dcterms:created>
  <dcterms:modified xsi:type="dcterms:W3CDTF">2017-11-22T12:37:03Z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