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面向对象深入解析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函数的三种角色：函数也是对象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Function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Function.prototype:call/apply/bind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面试题讲解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95" y="2615565"/>
            <a:ext cx="419036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call &amp;&amp; apply</a:t>
            </a:r>
            <a:endParaRPr lang="en-US" altLang="zh-CN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获取数组最大值最小值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eval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及括号表达式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获取平均数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类数组转换数组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+ try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finally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浏览器中常用的报错信息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985" y="2350770"/>
            <a:ext cx="436181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获取数据及数据绑定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前后端协作模型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获取数据四步操作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JSON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模板字符串做数据绑定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实现表格排序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sort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映射机制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741</cp:revision>
  <dcterms:created xsi:type="dcterms:W3CDTF">2016-10-27T05:16:00Z</dcterms:created>
  <dcterms:modified xsi:type="dcterms:W3CDTF">2017-11-02T08:16:44Z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