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0" r:id="rId7"/>
    <p:sldId id="271" r:id="rId8"/>
    <p:sldId id="27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数据类型的核心操作原理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值类型操作的步骤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对象操作的步骤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函数操作的步骤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堆内存和栈内存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150" y="2350770"/>
            <a:ext cx="3714115" cy="2618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变量提升（预解释）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基础概念（变量提升和作用域链）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定义变量带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var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和不带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var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的区别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只对等号左边的进行变量提升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不管条件是否成立都要进行预解释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重名的处理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3170" y="2065020"/>
            <a:ext cx="4121150" cy="1973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170" y="4227195"/>
            <a:ext cx="4183380" cy="20840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闭包</a:t>
            </a:r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[scope]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（作用域及作用域链）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哪些是私有变量？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如何查找上级作用域？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JQ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的原理（初步分析）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堆栈内存释放问题（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案例练习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选项卡：闭包解决方案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总结闭包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4046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8110" y="2065020"/>
            <a:ext cx="2585085" cy="2004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110" y="4177030"/>
            <a:ext cx="2253615" cy="2493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this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什么是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this?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如何判断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this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的指向？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作用域和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this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的综合应用练习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4046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0" y="2339340"/>
            <a:ext cx="3818890" cy="2524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WPS 演示</Application>
  <PresentationFormat>宽屏</PresentationFormat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team</cp:lastModifiedBy>
  <cp:revision>690</cp:revision>
  <dcterms:created xsi:type="dcterms:W3CDTF">2016-10-27T05:16:00Z</dcterms:created>
  <dcterms:modified xsi:type="dcterms:W3CDTF">2017-10-25T04:45:22Z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