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4" r:id="rId7"/>
    <p:sldId id="275" r:id="rId8"/>
    <p:sldId id="276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中的盒子模型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clientWidth/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clientHeight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- clientTop/clientLeft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offsetWidth/offsetHeight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scrollWidth/scrollHeight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getCss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方法的封装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...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5095" y="2065020"/>
            <a:ext cx="3608705" cy="3608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中的盒子模型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offsetLeft/offsetTop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- offsetParent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offset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方法的封装：获取盒子偏移量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...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5095" y="2065020"/>
            <a:ext cx="3608705" cy="36087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中的盒子模型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scrollLeft/scrollTop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定时器基础应用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案例：回调顶部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案例：跑马灯 （选）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案例：瀑布流  （选）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案例：京东楼层导航 （选）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5095" y="2065020"/>
            <a:ext cx="3608705" cy="3608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图片延迟加载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响应式布局：流式布局法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图片懒加载的意义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单张图片延迟加载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多张图片延迟加载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同步异步编程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由图片延迟加载引发的一些思考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350770"/>
            <a:ext cx="3109595" cy="3109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WPS 演示</Application>
  <PresentationFormat>宽屏</PresentationFormat>
  <Paragraphs>76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771</cp:revision>
  <dcterms:created xsi:type="dcterms:W3CDTF">2016-10-27T05:16:00Z</dcterms:created>
  <dcterms:modified xsi:type="dcterms:W3CDTF">2017-11-15T01:42:27Z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