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扩展应用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typeof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instanceof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constructor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Object.prototype.toString.call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检测数据类型公共方法封装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表单验证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常用表单标签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常用文本框和键盘事件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表单格式验证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禁止表单输入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什么是正则？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量词元字符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特殊元字符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[]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()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的作用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有效数字的正则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电话号码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中文姓名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邮箱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区间年龄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身份证号码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常用正则表达式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?(\d|([1-9]\d+))(\.\d+)?$/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/^\w+((-\w+)|(\.\w+))*@[A-Za-z0-9]+((\.|-)[A-Za-z0-9]+)*\.[A-Za-z0-9]+$/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/^[\u4E00-\u9FA5]{2,5}(·[\u4E00-\u9FA5]{2,5})?$/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...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正则基础知识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正则的两种创建方式及区别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exec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懒惰性及解决方案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贪婪性及解决方案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match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及分组捕获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replace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首字母大写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模板引擎解析原理   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queryURLParameter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formatTime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实战练习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去除字符串首位空格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	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17689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正则实战案例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正负向预查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验证密码的正则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:/(?!^\d+$)(?!^[a-zA-Z]+$)(?!^[_#@]+$)^.{8,16}$/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千分符处理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正则基础知识汇总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2350770"/>
            <a:ext cx="312356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802</cp:revision>
  <dcterms:created xsi:type="dcterms:W3CDTF">2016-10-27T05:16:00Z</dcterms:created>
  <dcterms:modified xsi:type="dcterms:W3CDTF">2017-11-07T09:54:03Z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