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0" r:id="rId7"/>
    <p:sldId id="271" r:id="rId8"/>
    <p:sldId id="27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面向对象深入解析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函数的三种角色：函数也是对象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Function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Function.prototype:call/apply/bind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面试题讲解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...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0295" y="2615565"/>
            <a:ext cx="4190365" cy="1750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call &amp;&amp; apply</a:t>
            </a:r>
            <a:endParaRPr lang="en-US" altLang="zh-CN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获取数组最大值最小值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eval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及括号表达式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获取平均数</a:t>
            </a:r>
            <a:endParaRPr 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类数组转换数组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+ try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catch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finally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浏览器中常用的报错信息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985" y="2350770"/>
            <a:ext cx="4361815" cy="2894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综合案例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: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商品排序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AJAX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获取数据及数据绑定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前后端协作模型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AJAX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获取数据四步操作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JSON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ES6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模板字符串做数据绑定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4046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985" y="2339340"/>
            <a:ext cx="6037580" cy="2479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综合案例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: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商品排序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实现表格排序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sort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原理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DOM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映射机制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单列升序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单列升降序切换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多列升降序切换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4046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985" y="2339340"/>
            <a:ext cx="6037580" cy="2479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WPS 演示</Application>
  <PresentationFormat>宽屏</PresentationFormat>
  <Paragraphs>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team</cp:lastModifiedBy>
  <cp:revision>740</cp:revision>
  <dcterms:created xsi:type="dcterms:W3CDTF">2016-10-27T05:16:00Z</dcterms:created>
  <dcterms:modified xsi:type="dcterms:W3CDTF">2017-10-31T12:51:58Z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