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7" r:id="rId7"/>
    <p:sldId id="278" r:id="rId8"/>
    <p:sldId id="279" r:id="rId9"/>
    <p:sldId id="280" r:id="rId10"/>
    <p:sldId id="28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中的定时器及动画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setTimeout &amp; setInterval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定时器原理和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返回值和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清除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定时器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中的同步和异步编程思想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是单线程的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主任务队列和等待任务队列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0" y="2124710"/>
            <a:ext cx="289496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中的定时器及动画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基础动画实现原理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固定步长单方向匀速运动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固定时间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单方向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匀速运动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setTimeout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setInterval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多方向匀速运动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封装简易的动画库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0" y="2350770"/>
            <a:ext cx="3704590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中的定时器及动画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完整版动画库封装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回调函数初步讲解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扩展更多的运动方式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非匀速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options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对象参数的应用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072005"/>
            <a:ext cx="3856990" cy="2713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轮播图案例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左右运动版轮播图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自动切换并且实现无缝衔接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点击焦点切换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点击左右切换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封装轮播图插件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50770"/>
            <a:ext cx="3376930" cy="2950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轮播图案例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渐隐渐现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点击焦点切换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点击左右切换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50770"/>
            <a:ext cx="3376930" cy="2950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轮播图案例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jQuery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版轮播图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点击焦点切换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点击左右切换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封装轮播图组件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50770"/>
            <a:ext cx="3376930" cy="2950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宽屏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815</cp:revision>
  <dcterms:created xsi:type="dcterms:W3CDTF">2016-10-27T05:16:00Z</dcterms:created>
  <dcterms:modified xsi:type="dcterms:W3CDTF">2017-11-15T12:19:41Z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