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9" r:id="rId4"/>
    <p:sldId id="267" r:id="rId5"/>
    <p:sldId id="272" r:id="rId6"/>
    <p:sldId id="268" r:id="rId7"/>
    <p:sldId id="271" r:id="rId8"/>
    <p:sldId id="270" r:id="rId9"/>
    <p:sldId id="264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327" autoAdjust="0"/>
    <p:restoredTop sz="94737" autoAdjust="0"/>
  </p:normalViewPr>
  <p:slideViewPr>
    <p:cSldViewPr>
      <p:cViewPr varScale="1">
        <p:scale>
          <a:sx n="89" d="100"/>
          <a:sy n="89" d="100"/>
        </p:scale>
        <p:origin x="-12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  <a:pPr>
                <a:defRPr/>
              </a:pPr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  <a:pPr>
                <a:defRPr/>
              </a:pPr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  <a:pPr>
                <a:defRPr/>
              </a:pPr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  <a:pPr>
                <a:defRPr/>
              </a:pPr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  <a:pPr>
                <a:defRPr/>
              </a:pPr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  <a:pPr>
                <a:defRPr/>
              </a:pPr>
              <a:t>2017/6/16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  <a:pPr>
                <a:defRPr/>
              </a:pPr>
              <a:t>2017/6/16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  <a:pPr>
                <a:defRPr/>
              </a:pPr>
              <a:t>2017/6/16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  <a:pPr>
                <a:defRPr/>
              </a:pPr>
              <a:t>2017/6/16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  <a:pPr>
                <a:defRPr/>
              </a:pPr>
              <a:t>2017/6/16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  <a:pPr>
                <a:defRPr/>
              </a:pPr>
              <a:t>2017/6/16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  <a:pPr>
                <a:defRPr/>
              </a:pPr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88.com/jqapi-1.7/" TargetMode="External"/><Relationship Id="rId2" Type="http://schemas.openxmlformats.org/officeDocument/2006/relationships/hyperlink" Target="http://api.jquery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高级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基础方法扩充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get()  : 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下标和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length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属性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outerWidth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: 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针对隐藏元素和参数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true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text()   : 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合体的特例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remove()  :  detach()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$()   :  $(document).ready()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高级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$()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下的常用方法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parents()   closest()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siblings()  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nextAll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prevAll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parentsUntil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nextUntil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prevUntil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clone()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wrap()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wrapAll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wrapInner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unwrap()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add()  slice()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serialize()  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serializeArray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高级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$()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下的常用方法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animate()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stop()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delay()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delegate() 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undelegate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trigger()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ev.data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 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ev.target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ev.type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高级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下的常用方法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type()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trim()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inArray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proxy()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noConflict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parseJSON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makeArray</a:t>
            </a: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高级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下的常用方法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高级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下的常用方法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ajax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: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json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形式的配置参数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url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   success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error 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contentType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data     type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dataType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   cache     timeout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抽象出来的方法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get()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post()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getJSON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</a:p>
          <a:p>
            <a:pPr marL="1657350" lvl="4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支持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jsonp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的形式：指定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?callback=?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高级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插件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$.extend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$.fn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fn.extend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高级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继续深入的话，我们还应该掌握哪些？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$.Callbacks()    : 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回调对象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deferred()  :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延迟对象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hodeReady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: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持有和释放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ready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dequeue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: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执行队列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$.support  : 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功能检测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理解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jquery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设计思想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记住大部分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jquery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API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的使用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英文：</a:t>
            </a:r>
            <a:r>
              <a:rPr lang="en-US" altLang="zh-CN" dirty="0" smtClean="0">
                <a:hlinkClick r:id="rId2"/>
              </a:rPr>
              <a:t>http://api.jquery.com/</a:t>
            </a:r>
            <a:endParaRPr lang="en-US" altLang="zh-CN" dirty="0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中文：</a:t>
            </a:r>
            <a:r>
              <a:rPr lang="en-US" altLang="zh-CN" dirty="0" smtClean="0">
                <a:hlinkClick r:id="rId3"/>
              </a:rPr>
              <a:t>http://www.css88.com/jqapi-1.7/</a:t>
            </a:r>
            <a:endParaRPr lang="en-US" altLang="zh-CN" dirty="0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做</a:t>
            </a:r>
            <a:r>
              <a:rPr lang="zh-CN" altLang="en-US" dirty="0" smtClean="0"/>
              <a:t>一个复杂一些的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效果</a:t>
            </a: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2918</TotalTime>
  <Words>259</Words>
  <Application>Microsoft Office PowerPoint</Application>
  <PresentationFormat>全屏显示(4:3)</PresentationFormat>
  <Paragraphs>67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JQuery高级</vt:lpstr>
      <vt:lpstr>JQuery高级</vt:lpstr>
      <vt:lpstr>JQuery高级</vt:lpstr>
      <vt:lpstr>JQuery高级</vt:lpstr>
      <vt:lpstr>JQuery高级</vt:lpstr>
      <vt:lpstr>JQuery高级</vt:lpstr>
      <vt:lpstr>JQuery高级</vt:lpstr>
      <vt:lpstr>JQuery高级</vt:lpstr>
      <vt:lpstr>本课练习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01</cp:lastModifiedBy>
  <cp:revision>371</cp:revision>
  <dcterms:created xsi:type="dcterms:W3CDTF">2010-11-12T14:24:34Z</dcterms:created>
  <dcterms:modified xsi:type="dcterms:W3CDTF">2017-06-15T23:25:15Z</dcterms:modified>
</cp:coreProperties>
</file>