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4" r:id="rId2"/>
    <p:sldId id="32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56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6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2017/6/6/Tue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2017/6/6/Tue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2017/6/6/Tue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2017/6/6/Tue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2017/6/6/Tue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2017/6/6/Tue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2017/6/6/Tue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2017/6/6/Tue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2017/6/6/Tue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2017/6/6/Tue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2017/6/6/Tue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2017/6/6/Tue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3"/>
            <a:ext cx="8229600" cy="538008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动态方法：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ByTagName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lvl="1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2-ByTagName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动态方法特性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循环执行顺序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应用：选取、生成、性能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循环生成坐标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7-for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维数组、嵌套元素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8-cssText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文本格式化与属性操作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3"/>
            <a:ext cx="8229600" cy="538008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综合实例：生成一组新闻及思路分析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10-this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96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xbany</cp:lastModifiedBy>
  <cp:revision>1327</cp:revision>
  <dcterms:created xsi:type="dcterms:W3CDTF">2010-11-12T14:24:00Z</dcterms:created>
  <dcterms:modified xsi:type="dcterms:W3CDTF">2017-06-05T23:56:25Z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