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3418-5CF1-4157-BB96-C5398822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585481"/>
            <a:ext cx="8637073" cy="2541431"/>
          </a:xfrm>
        </p:spPr>
        <p:txBody>
          <a:bodyPr/>
          <a:lstStyle/>
          <a:p>
            <a:r>
              <a:rPr lang="en-US" altLang="zh-CN"/>
              <a:t>Checkin</a:t>
            </a:r>
            <a:r>
              <a:rPr lang="zh-CN" altLang="en-US" dirty="0"/>
              <a:t>帮助</a:t>
            </a:r>
          </a:p>
        </p:txBody>
      </p:sp>
    </p:spTree>
    <p:extLst>
      <p:ext uri="{BB962C8B-B14F-4D97-AF65-F5344CB8AC3E}">
        <p14:creationId xmlns:p14="http://schemas.microsoft.com/office/powerpoint/2010/main" val="122342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20BA2-3D37-403D-84C0-EE59A6AC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EBBB55-FF14-4CE5-9B01-6F5FD483F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542" y="2014010"/>
            <a:ext cx="6693029" cy="3969561"/>
          </a:xfrm>
        </p:spPr>
      </p:pic>
    </p:spTree>
    <p:extLst>
      <p:ext uri="{BB962C8B-B14F-4D97-AF65-F5344CB8AC3E}">
        <p14:creationId xmlns:p14="http://schemas.microsoft.com/office/powerpoint/2010/main" val="41134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372B-59FC-4239-BA6E-73FB464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4B7968-9EAB-41A1-BBFF-D5A781576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966" y="2016125"/>
            <a:ext cx="5816393" cy="344963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10A788-7147-42F8-8E91-57F6913D4C52}"/>
              </a:ext>
            </a:extLst>
          </p:cNvPr>
          <p:cNvCxnSpPr/>
          <p:nvPr/>
        </p:nvCxnSpPr>
        <p:spPr>
          <a:xfrm flipV="1">
            <a:off x="3667027" y="3940404"/>
            <a:ext cx="1216058" cy="82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1E0DAA-BF7E-4CC1-BCBE-FE7D5B4325A9}"/>
              </a:ext>
            </a:extLst>
          </p:cNvPr>
          <p:cNvCxnSpPr/>
          <p:nvPr/>
        </p:nvCxnSpPr>
        <p:spPr>
          <a:xfrm flipV="1">
            <a:off x="5071621" y="3770722"/>
            <a:ext cx="707010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DA2009-64C3-4BEB-9121-859C323B09C3}"/>
              </a:ext>
            </a:extLst>
          </p:cNvPr>
          <p:cNvCxnSpPr/>
          <p:nvPr/>
        </p:nvCxnSpPr>
        <p:spPr>
          <a:xfrm flipV="1">
            <a:off x="6033155" y="4920792"/>
            <a:ext cx="565608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9886E-1E8D-401C-A955-229AD96DA5F8}"/>
              </a:ext>
            </a:extLst>
          </p:cNvPr>
          <p:cNvSpPr txBox="1"/>
          <p:nvPr/>
        </p:nvSpPr>
        <p:spPr>
          <a:xfrm>
            <a:off x="5260157" y="54657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选择签到时间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D2462D-C2A9-4961-90C7-70F58018A798}"/>
              </a:ext>
            </a:extLst>
          </p:cNvPr>
          <p:cNvSpPr txBox="1"/>
          <p:nvPr/>
        </p:nvSpPr>
        <p:spPr>
          <a:xfrm>
            <a:off x="2157867" y="4551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代表未到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951515-0D53-446F-9031-F7B9A1DDD8FC}"/>
              </a:ext>
            </a:extLst>
          </p:cNvPr>
          <p:cNvSpPr txBox="1"/>
          <p:nvPr/>
        </p:nvSpPr>
        <p:spPr>
          <a:xfrm>
            <a:off x="3365791" y="500772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代表请假</a:t>
            </a:r>
            <a:r>
              <a:rPr lang="en-US" altLang="zh-CN" dirty="0"/>
              <a:t>(</a:t>
            </a:r>
            <a:r>
              <a:rPr lang="zh-CN" altLang="en-US" dirty="0"/>
              <a:t>不计入未到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6D7EE6-F0C2-4D21-B07F-D3CCC2D806A0}"/>
              </a:ext>
            </a:extLst>
          </p:cNvPr>
          <p:cNvCxnSpPr>
            <a:cxnSpLocks/>
          </p:cNvCxnSpPr>
          <p:nvPr/>
        </p:nvCxnSpPr>
        <p:spPr>
          <a:xfrm flipH="1" flipV="1">
            <a:off x="8190671" y="4826427"/>
            <a:ext cx="1108674" cy="78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57A01D1-B298-4DF3-836D-6DA346491BFD}"/>
              </a:ext>
            </a:extLst>
          </p:cNvPr>
          <p:cNvSpPr txBox="1"/>
          <p:nvPr/>
        </p:nvSpPr>
        <p:spPr>
          <a:xfrm>
            <a:off x="8607361" y="5614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单击保存</a:t>
            </a:r>
          </a:p>
        </p:txBody>
      </p:sp>
    </p:spTree>
    <p:extLst>
      <p:ext uri="{BB962C8B-B14F-4D97-AF65-F5344CB8AC3E}">
        <p14:creationId xmlns:p14="http://schemas.microsoft.com/office/powerpoint/2010/main" val="92805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372B-59FC-4239-BA6E-73FB464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签到成功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DB87ED-8EF5-43B9-9000-9C2272CA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869" y="2016125"/>
            <a:ext cx="5900586" cy="3449638"/>
          </a:xfrm>
        </p:spPr>
      </p:pic>
    </p:spTree>
    <p:extLst>
      <p:ext uri="{BB962C8B-B14F-4D97-AF65-F5344CB8AC3E}">
        <p14:creationId xmlns:p14="http://schemas.microsoft.com/office/powerpoint/2010/main" val="8507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372B-59FC-4239-BA6E-73FB464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签到数据管理者</a:t>
            </a:r>
            <a:r>
              <a:rPr lang="en-US" altLang="zh-CN" dirty="0"/>
              <a:t>(</a:t>
            </a:r>
            <a:r>
              <a:rPr lang="zh-CN" altLang="en-US" dirty="0"/>
              <a:t>右键主窗体后弹出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38BD35-41DD-49A3-9DBA-CC226E0E1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274" y="2223216"/>
            <a:ext cx="5397777" cy="3035456"/>
          </a:xfr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A31BF7-C15B-4E7F-8ADB-3ACBE228371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92132" y="5258672"/>
            <a:ext cx="861031" cy="46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9776C90-7BF4-457C-AE1C-8462C500A162}"/>
              </a:ext>
            </a:extLst>
          </p:cNvPr>
          <p:cNvSpPr txBox="1"/>
          <p:nvPr/>
        </p:nvSpPr>
        <p:spPr>
          <a:xfrm>
            <a:off x="3554274" y="5727116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一般情况只需填写周数</a:t>
            </a:r>
            <a:r>
              <a:rPr lang="en-US" altLang="zh-CN" dirty="0"/>
              <a:t>,</a:t>
            </a:r>
            <a:r>
              <a:rPr lang="zh-CN" altLang="en-US" dirty="0"/>
              <a:t>单击按钮即可</a:t>
            </a:r>
          </a:p>
        </p:txBody>
      </p:sp>
    </p:spTree>
    <p:extLst>
      <p:ext uri="{BB962C8B-B14F-4D97-AF65-F5344CB8AC3E}">
        <p14:creationId xmlns:p14="http://schemas.microsoft.com/office/powerpoint/2010/main" val="12541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8C7EF-078E-4A1C-9F8D-C15E5E31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完成一周的数据统计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1121CB-44A8-4EED-B050-94EC05E99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7" y="2016125"/>
            <a:ext cx="6132690" cy="344963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C8449E2-8246-4845-865D-2712684B5915}"/>
              </a:ext>
            </a:extLst>
          </p:cNvPr>
          <p:cNvCxnSpPr/>
          <p:nvPr/>
        </p:nvCxnSpPr>
        <p:spPr>
          <a:xfrm>
            <a:off x="1677971" y="3431357"/>
            <a:ext cx="1913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9FA93EC-AA27-46AD-B390-F8DB2E442063}"/>
              </a:ext>
            </a:extLst>
          </p:cNvPr>
          <p:cNvSpPr txBox="1"/>
          <p:nvPr/>
        </p:nvSpPr>
        <p:spPr>
          <a:xfrm>
            <a:off x="603466" y="343135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结果被输出</a:t>
            </a:r>
            <a:r>
              <a:rPr lang="zh-CN" altLang="en-US" dirty="0"/>
              <a:t>至桌面</a:t>
            </a:r>
          </a:p>
        </p:txBody>
      </p:sp>
    </p:spTree>
    <p:extLst>
      <p:ext uri="{BB962C8B-B14F-4D97-AF65-F5344CB8AC3E}">
        <p14:creationId xmlns:p14="http://schemas.microsoft.com/office/powerpoint/2010/main" val="236309761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58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Gill Sans MT</vt:lpstr>
      <vt:lpstr>画廊</vt:lpstr>
      <vt:lpstr>Checkin帮助</vt:lpstr>
      <vt:lpstr>基本界面</vt:lpstr>
      <vt:lpstr>功能演示</vt:lpstr>
      <vt:lpstr>签到成功</vt:lpstr>
      <vt:lpstr>To签到数据管理者(右键主窗体后弹出)</vt:lpstr>
      <vt:lpstr>完成一周的数据统计!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Chcikin帮助</dc:title>
  <dc:creator>ht q</dc:creator>
  <cp:lastModifiedBy>ht q</cp:lastModifiedBy>
  <cp:revision>4</cp:revision>
  <dcterms:created xsi:type="dcterms:W3CDTF">2017-07-02T07:30:37Z</dcterms:created>
  <dcterms:modified xsi:type="dcterms:W3CDTF">2017-07-02T07:45:59Z</dcterms:modified>
</cp:coreProperties>
</file>