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</p:sldIdLst>
  <p:sldSz cx="1511935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060529"/>
            <a:ext cx="1133951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403592"/>
            <a:ext cx="1133951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6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0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45009"/>
            <a:ext cx="3260110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45009"/>
            <a:ext cx="9591338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1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060529"/>
            <a:ext cx="1133951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403592"/>
            <a:ext cx="1133951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0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6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615545"/>
            <a:ext cx="13040439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336618"/>
            <a:ext cx="13040439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09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725046"/>
            <a:ext cx="6425724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725046"/>
            <a:ext cx="6425724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4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45010"/>
            <a:ext cx="13040439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588543"/>
            <a:ext cx="6396193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367064"/>
            <a:ext cx="6396193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588543"/>
            <a:ext cx="6427693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367064"/>
            <a:ext cx="6427693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4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01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0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32012"/>
            <a:ext cx="487638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33026"/>
            <a:ext cx="7654171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944052"/>
            <a:ext cx="487638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88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32012"/>
            <a:ext cx="487638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33026"/>
            <a:ext cx="7654171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944052"/>
            <a:ext cx="487638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86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2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45009"/>
            <a:ext cx="3260110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45009"/>
            <a:ext cx="9591338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615545"/>
            <a:ext cx="13040439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336618"/>
            <a:ext cx="13040439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0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725046"/>
            <a:ext cx="6425724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725046"/>
            <a:ext cx="6425724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0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45010"/>
            <a:ext cx="13040439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588543"/>
            <a:ext cx="6396193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367064"/>
            <a:ext cx="6396193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588543"/>
            <a:ext cx="6427693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367064"/>
            <a:ext cx="6427693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1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0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32012"/>
            <a:ext cx="487638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33026"/>
            <a:ext cx="7654171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944052"/>
            <a:ext cx="487638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32012"/>
            <a:ext cx="487638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33026"/>
            <a:ext cx="7654171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944052"/>
            <a:ext cx="487638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4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45010"/>
            <a:ext cx="130404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725046"/>
            <a:ext cx="130404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006163"/>
            <a:ext cx="340185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006163"/>
            <a:ext cx="510278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006163"/>
            <a:ext cx="340185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5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45010"/>
            <a:ext cx="130404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725046"/>
            <a:ext cx="130404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006163"/>
            <a:ext cx="340185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AEF-6415-448A-A435-899E84588A2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006163"/>
            <a:ext cx="510278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006163"/>
            <a:ext cx="340185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24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49F6-5ADE-4F9C-AEF0-64FE1E8B0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D34F7-2BC2-43DA-A3A5-7B1D2586E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Test1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6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C654-1E37-4DFC-AE96-988163ED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4AD39-7173-4B9A-80A6-00907EEE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过场动画</a:t>
            </a:r>
          </a:p>
        </p:txBody>
      </p:sp>
    </p:spTree>
    <p:extLst>
      <p:ext uri="{BB962C8B-B14F-4D97-AF65-F5344CB8AC3E}">
        <p14:creationId xmlns:p14="http://schemas.microsoft.com/office/powerpoint/2010/main" val="5911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E43C-F7CF-4DEC-8EC8-93365FA4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D406C-B5B1-4E23-A71E-437A3A10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1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自定义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Office Theme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q ht</dc:creator>
  <cp:lastModifiedBy>q ht</cp:lastModifiedBy>
  <cp:revision>4</cp:revision>
  <dcterms:created xsi:type="dcterms:W3CDTF">2018-07-06T13:49:37Z</dcterms:created>
  <dcterms:modified xsi:type="dcterms:W3CDTF">2018-07-11T11:02:23Z</dcterms:modified>
</cp:coreProperties>
</file>