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1225-9818-4D6B-A335-B5FFFF4B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689E3-65F2-4A0B-A9B9-E207978C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4CA36-8CDE-4563-B7FC-83CB20C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BB29-F71D-4966-B00F-2085A90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283B-CB3E-451C-AF33-255BD10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38B3C-04BC-43D9-AF63-E5A5D7C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3212-D3F4-48B3-96FB-039335E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0E116-3418-44D1-8539-E1EE9DD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F1D84-2D6E-470E-90E1-107EAE6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9FB5-FF58-4FEA-AEDD-C9A558B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5AF67-1986-484F-926A-680E71E1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A3194-158A-4F01-A6FC-14EE8E23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2EF91-D930-46A3-A878-7344F8F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83BA-2CE5-4958-8DFF-AEEFD04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16405-1F7B-43BC-B592-869029A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E477-AACD-4B8A-8ABB-795CFA94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42D98-1313-4783-97E2-F31DD8F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EC819-F2E8-4620-B5F1-CE57F74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98559-F8C0-4E57-B6D7-A29C2AB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46926-652E-4717-8DD7-2F4C456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3951-1D70-405F-AA29-420843E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A9F6-9076-482C-A826-4E13D30F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21620-1A66-4401-B384-76EEE9A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17B54-DF78-4D24-870C-D501730B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30AB-0351-427F-B1A3-6038AE7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10F6-222D-4941-8934-2C9605F9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73F2-B600-4C5C-AE09-6DB52DAD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1A801-D621-4FF1-96DB-434C9099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99C21-9020-4ED9-9292-B58A0B3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9BA2-B452-4641-946F-A0D29B1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3BEB3-0FB3-4D0A-93E5-8161321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2750-DD9F-4B3D-8DFD-BBA23BF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C8D64-5298-4BEB-AA07-22117284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491D7-DDEE-452E-B707-CCED5E8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A6026-7922-4452-9B89-D3197B65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AECE6-3B52-4DBB-86DB-42686EE9B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E1CF-3F15-4715-ADB0-D4289FC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AE33-6066-454B-BEB5-1C11972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6C4B3-8682-4278-A26B-BFCF32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A707-30E5-4D0D-B343-C2FEDB6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2131E-19A6-4F0E-9F9D-F22E594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946B5-CFD5-46D5-B4EB-8A8107A6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13EB1-910D-48A2-AAF0-9E6EDB3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E4159-CB55-46CA-8E8B-3375839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91F9B-94A4-4260-BE50-8E653F9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B9D11-240E-402C-9B5A-28FBC024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3E3F-E027-475C-AD46-8F90989B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90B89-839A-45B3-88A5-8113306E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8F890-C567-4374-8076-E6409F53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7AE1D-76F5-4DCB-98E4-E84A9C9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C931B-8D7E-4202-993D-D36460B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46830-666E-4EF8-B1B9-91DF3A5E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E0A9-5AD7-4BF3-94DE-2C46F307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DD04A-1CD6-4A26-86A3-59B5E836C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56927-46A3-470F-A8FD-0EEFE2B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0681F-4CE3-4825-B484-F8EDC325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03AEB-7654-444F-AAFC-C764072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72AE6-A778-49D5-8628-411FC77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7B1CB-3128-4EDF-8B3C-0F1C59B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2B925-A3A1-4005-946E-5A89E5CC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248E-5529-4294-ADF5-FF3E85AC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8A9B-FCE2-4A0F-A705-136A14C6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55CF6-43FB-4D84-9104-585C984B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49F6-5ADE-4F9C-AEF0-64FE1E8B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D34F7-2BC2-43DA-A3A5-7B1D2586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Test1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C654-1E37-4DFC-AE96-988163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4AD39-7173-4B9A-80A6-00907EEE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过场动画</a:t>
            </a:r>
          </a:p>
        </p:txBody>
      </p:sp>
    </p:spTree>
    <p:extLst>
      <p:ext uri="{BB962C8B-B14F-4D97-AF65-F5344CB8AC3E}">
        <p14:creationId xmlns:p14="http://schemas.microsoft.com/office/powerpoint/2010/main" val="5911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43C-F7CF-4DEC-8EC8-93365FA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406C-B5B1-4E23-A71E-437A3A10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 ht</dc:creator>
  <cp:lastModifiedBy>q ht</cp:lastModifiedBy>
  <cp:revision>2</cp:revision>
  <dcterms:created xsi:type="dcterms:W3CDTF">2018-07-06T13:49:37Z</dcterms:created>
  <dcterms:modified xsi:type="dcterms:W3CDTF">2018-07-06T15:31:34Z</dcterms:modified>
</cp:coreProperties>
</file>