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0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61225-9818-4D6B-A335-B5FFFF4B1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2689E3-65F2-4A0B-A9B9-E207978C0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94CA36-8CDE-4563-B7FC-83CB20CB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6DBB29-F71D-4966-B00F-2085A90F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00283B-CB3E-451C-AF33-255BD10B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86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38B3C-04BC-43D9-AF63-E5A5D7CF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C73212-D3F4-48B3-96FB-039335EE8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50E116-3418-44D1-8539-E1EE9DD32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7F1D84-2D6E-470E-90E1-107EAE687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969FB5-FF58-4FEA-AEDD-C9A558B8F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36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95AF67-1986-484F-926A-680E71E16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9A3194-158A-4F01-A6FC-14EE8E23A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2EF91-D930-46A3-A878-7344F8FF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F83BA-2CE5-4958-8DFF-AEEFD0469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516405-1F7B-43BC-B592-869029A9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24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EE477-AACD-4B8A-8ABB-795CFA94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42D98-1313-4783-97E2-F31DD8F4C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1EC819-F2E8-4620-B5F1-CE57F74A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98559-F8C0-4E57-B6D7-A29C2AB3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D46926-652E-4717-8DD7-2F4C456E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06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F3951-1D70-405F-AA29-420843EA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E9A9F6-9076-482C-A826-4E13D30F3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21620-1A66-4401-B384-76EEE9A1A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17B54-DF78-4D24-870C-D501730B2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9930AB-0351-427F-B1A3-6038AE7A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5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110F6-222D-4941-8934-2C9605F9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D73F2-B600-4C5C-AE09-6DB52DAD8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C1A801-D621-4FF1-96DB-434C90994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599C21-9020-4ED9-9292-B58A0B34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1E9BA2-B452-4641-946F-A0D29B1B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D3BEB3-0FB3-4D0A-93E5-81613211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6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D2750-DD9F-4B3D-8DFD-BBA23BFA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6C8D64-5298-4BEB-AA07-221172843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3491D7-DDEE-452E-B707-CCED5E8AB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5A6026-7922-4452-9B89-D3197B658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5AECE6-3B52-4DBB-86DB-42686EE9B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61E1CF-3F15-4715-ADB0-D4289FC3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CAAE33-6066-454B-BEB5-1C119723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66C4B3-8682-4278-A26B-BFCF329A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18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6A707-30E5-4D0D-B343-C2FEDB69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B2131E-19A6-4F0E-9F9D-F22E5944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E946B5-CFD5-46D5-B4EB-8A8107A6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313EB1-910D-48A2-AAF0-9E6EDB37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6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5E4159-CB55-46CA-8E8B-3375839C4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D91F9B-94A4-4260-BE50-8E653F9B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5B9D11-240E-402C-9B5A-28FBC0247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9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63E3F-E027-475C-AD46-8F90989B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90B89-839A-45B3-88A5-8113306E7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88F890-C567-4374-8076-E6409F531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07AE1D-76F5-4DCB-98E4-E84A9C933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0C931B-8D7E-4202-993D-D36460B42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846830-666E-4EF8-B1B9-91DF3A5E9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25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1E0A9-5AD7-4BF3-94DE-2C46F3078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8DD04A-1CD6-4A26-86A3-59B5E836C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456927-46A3-470F-A8FD-0EEFE2BAF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E0681F-4CE3-4825-B484-F8EDC325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8AEF-6415-448A-A435-899E84588A21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D03AEB-7654-444F-AAFC-C764072C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572AE6-A778-49D5-8628-411FC775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4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E7B1CB-3128-4EDF-8B3C-0F1C59B64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C2B925-A3A1-4005-946E-5A89E5CC3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DB248E-5529-4294-ADF5-FF3E85AC5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38AEF-6415-448A-A435-899E84588A21}" type="datetimeFigureOut">
              <a:rPr lang="zh-CN" altLang="en-US" smtClean="0"/>
              <a:t>2018/7/6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A8A9B-FCE2-4A0F-A705-136A14C6E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55CF6-43FB-4D84-9104-585C984B9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2EE02-2D54-4502-A3E4-0270BD509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34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649F6-5ADE-4F9C-AEF0-64FE1E8B0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4D34F7-2BC2-43DA-A3A5-7B1D2586E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Test2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16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EC654-1E37-4DFC-AE96-988163ED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74AD39-7173-4B9A-80A6-00907EEE3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过场动画</a:t>
            </a:r>
          </a:p>
        </p:txBody>
      </p:sp>
    </p:spTree>
    <p:extLst>
      <p:ext uri="{BB962C8B-B14F-4D97-AF65-F5344CB8AC3E}">
        <p14:creationId xmlns:p14="http://schemas.microsoft.com/office/powerpoint/2010/main" val="59115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CE43C-F7CF-4DEC-8EC8-93365FA4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2D406C-B5B1-4E23-A71E-437A3A10E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41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1</vt:lpstr>
      <vt:lpstr>2</vt:lpstr>
      <vt:lpstr>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q ht</dc:creator>
  <cp:lastModifiedBy>q ht</cp:lastModifiedBy>
  <cp:revision>2</cp:revision>
  <dcterms:created xsi:type="dcterms:W3CDTF">2018-07-06T13:49:37Z</dcterms:created>
  <dcterms:modified xsi:type="dcterms:W3CDTF">2018-07-06T15:31:40Z</dcterms:modified>
</cp:coreProperties>
</file>