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Lst>
  <p:notesMasterIdLst>
    <p:notesMasterId r:id="rId41"/>
  </p:notesMasterIdLst>
  <p:sldIdLst>
    <p:sldId id="256" r:id="rId3"/>
    <p:sldId id="600" r:id="rId4"/>
    <p:sldId id="602" r:id="rId5"/>
    <p:sldId id="601" r:id="rId6"/>
    <p:sldId id="603" r:id="rId7"/>
    <p:sldId id="607" r:id="rId8"/>
    <p:sldId id="606" r:id="rId9"/>
    <p:sldId id="605" r:id="rId10"/>
    <p:sldId id="608" r:id="rId11"/>
    <p:sldId id="609" r:id="rId12"/>
    <p:sldId id="610" r:id="rId13"/>
    <p:sldId id="611" r:id="rId14"/>
    <p:sldId id="612" r:id="rId15"/>
    <p:sldId id="604" r:id="rId16"/>
    <p:sldId id="638" r:id="rId17"/>
    <p:sldId id="613" r:id="rId18"/>
    <p:sldId id="614" r:id="rId19"/>
    <p:sldId id="615" r:id="rId20"/>
    <p:sldId id="616" r:id="rId21"/>
    <p:sldId id="617" r:id="rId22"/>
    <p:sldId id="639" r:id="rId23"/>
    <p:sldId id="619" r:id="rId24"/>
    <p:sldId id="620" r:id="rId25"/>
    <p:sldId id="621" r:id="rId26"/>
    <p:sldId id="622" r:id="rId27"/>
    <p:sldId id="623" r:id="rId28"/>
    <p:sldId id="624" r:id="rId29"/>
    <p:sldId id="625" r:id="rId30"/>
    <p:sldId id="640" r:id="rId31"/>
    <p:sldId id="626" r:id="rId32"/>
    <p:sldId id="627" r:id="rId33"/>
    <p:sldId id="628" r:id="rId34"/>
    <p:sldId id="629" r:id="rId35"/>
    <p:sldId id="630" r:id="rId36"/>
    <p:sldId id="631" r:id="rId37"/>
    <p:sldId id="632" r:id="rId38"/>
    <p:sldId id="258" r:id="rId39"/>
    <p:sldId id="641" r:id="rId40"/>
  </p:sldIdLst>
  <p:sldSz cx="7618413" cy="5713413"/>
  <p:notesSz cx="6858000" cy="9144000"/>
  <p:defaultTextStyle>
    <a:defPPr>
      <a:defRPr lang="zh-CN"/>
    </a:defPPr>
    <a:lvl1pPr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52" userDrawn="1">
          <p15:clr>
            <a:srgbClr val="A4A3A4"/>
          </p15:clr>
        </p15:guide>
        <p15:guide id="2" pos="21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8A1"/>
    <a:srgbClr val="F6F4CC"/>
    <a:srgbClr val="CCFF33"/>
    <a:srgbClr val="990000"/>
    <a:srgbClr val="D60093"/>
    <a:srgbClr val="000099"/>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3" d="100"/>
          <a:sy n="103" d="100"/>
        </p:scale>
        <p:origin x="945" y="51"/>
      </p:cViewPr>
      <p:guideLst>
        <p:guide orient="horz" pos="1952"/>
        <p:guide pos="21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936E4DCB-4251-4291-B0E4-E07FF157395F}" type="datetimeFigureOut">
              <a:rPr lang="zh-CN" altLang="en-US"/>
              <a:pPr>
                <a:defRPr/>
              </a:pPr>
              <a:t>2019-03-27</a:t>
            </a:fld>
            <a:endParaRPr lang="en-US"/>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2C325BEB-3BAA-478A-ABD9-1DA3C8DB03FE}" type="slidenum">
              <a:rPr lang="zh-CN" altLang="en-US"/>
              <a:pPr>
                <a:defRPr/>
              </a:pPr>
              <a:t>‹#›</a:t>
            </a:fld>
            <a:endParaRPr lang="en-US"/>
          </a:p>
        </p:txBody>
      </p:sp>
    </p:spTree>
    <p:extLst>
      <p:ext uri="{BB962C8B-B14F-4D97-AF65-F5344CB8AC3E}">
        <p14:creationId xmlns:p14="http://schemas.microsoft.com/office/powerpoint/2010/main" val="1493819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38</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1381" y="935043"/>
            <a:ext cx="6475651" cy="1989114"/>
          </a:xfrm>
        </p:spPr>
        <p:txBody>
          <a:bodyPr anchor="b"/>
          <a:lstStyle>
            <a:lvl1pPr algn="ctr">
              <a:defRPr sz="4999"/>
            </a:lvl1pPr>
          </a:lstStyle>
          <a:p>
            <a:r>
              <a:rPr lang="zh-CN" altLang="en-US"/>
              <a:t>单击此处编辑母版标题样式</a:t>
            </a:r>
            <a:endParaRPr lang="en-US" dirty="0"/>
          </a:p>
        </p:txBody>
      </p:sp>
      <p:sp>
        <p:nvSpPr>
          <p:cNvPr id="3" name="Subtitle 2"/>
          <p:cNvSpPr>
            <a:spLocks noGrp="1"/>
          </p:cNvSpPr>
          <p:nvPr>
            <p:ph type="subTitle" idx="1"/>
          </p:nvPr>
        </p:nvSpPr>
        <p:spPr>
          <a:xfrm>
            <a:off x="952302" y="3000865"/>
            <a:ext cx="5713810" cy="1379419"/>
          </a:xfrm>
        </p:spPr>
        <p:txBody>
          <a:bodyPr/>
          <a:lstStyle>
            <a:lvl1pPr marL="0" indent="0" algn="ctr">
              <a:buNone/>
              <a:defRPr sz="1999"/>
            </a:lvl1pPr>
            <a:lvl2pPr marL="380893" indent="0" algn="ctr">
              <a:buNone/>
              <a:defRPr sz="1666"/>
            </a:lvl2pPr>
            <a:lvl3pPr marL="761787" indent="0" algn="ctr">
              <a:buNone/>
              <a:defRPr sz="1500"/>
            </a:lvl3pPr>
            <a:lvl4pPr marL="1142680" indent="0" algn="ctr">
              <a:buNone/>
              <a:defRPr sz="1333"/>
            </a:lvl4pPr>
            <a:lvl5pPr marL="1523573" indent="0" algn="ctr">
              <a:buNone/>
              <a:defRPr sz="1333"/>
            </a:lvl5pPr>
            <a:lvl6pPr marL="1904467" indent="0" algn="ctr">
              <a:buNone/>
              <a:defRPr sz="1333"/>
            </a:lvl6pPr>
            <a:lvl7pPr marL="2285360" indent="0" algn="ctr">
              <a:buNone/>
              <a:defRPr sz="1333"/>
            </a:lvl7pPr>
            <a:lvl8pPr marL="2666253" indent="0" algn="ctr">
              <a:buNone/>
              <a:defRPr sz="1333"/>
            </a:lvl8pPr>
            <a:lvl9pPr marL="3047147" indent="0" algn="ctr">
              <a:buNone/>
              <a:defRPr sz="13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021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0847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1927" y="304187"/>
            <a:ext cx="1642720" cy="484185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23766" y="304187"/>
            <a:ext cx="4832931" cy="484185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3995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1381" y="935043"/>
            <a:ext cx="6475651" cy="1989114"/>
          </a:xfrm>
        </p:spPr>
        <p:txBody>
          <a:bodyPr anchor="b"/>
          <a:lstStyle>
            <a:lvl1pPr algn="ctr">
              <a:defRPr sz="4999"/>
            </a:lvl1pPr>
          </a:lstStyle>
          <a:p>
            <a:r>
              <a:rPr lang="zh-CN" altLang="en-US"/>
              <a:t>单击此处编辑母版标题样式</a:t>
            </a:r>
            <a:endParaRPr lang="en-US" dirty="0"/>
          </a:p>
        </p:txBody>
      </p:sp>
      <p:sp>
        <p:nvSpPr>
          <p:cNvPr id="3" name="Subtitle 2"/>
          <p:cNvSpPr>
            <a:spLocks noGrp="1"/>
          </p:cNvSpPr>
          <p:nvPr>
            <p:ph type="subTitle" idx="1"/>
          </p:nvPr>
        </p:nvSpPr>
        <p:spPr>
          <a:xfrm>
            <a:off x="952302" y="3000865"/>
            <a:ext cx="5713810" cy="1379419"/>
          </a:xfrm>
        </p:spPr>
        <p:txBody>
          <a:bodyPr/>
          <a:lstStyle>
            <a:lvl1pPr marL="0" indent="0" algn="ctr">
              <a:buNone/>
              <a:defRPr sz="1999"/>
            </a:lvl1pPr>
            <a:lvl2pPr marL="380893" indent="0" algn="ctr">
              <a:buNone/>
              <a:defRPr sz="1666"/>
            </a:lvl2pPr>
            <a:lvl3pPr marL="761787" indent="0" algn="ctr">
              <a:buNone/>
              <a:defRPr sz="1500"/>
            </a:lvl3pPr>
            <a:lvl4pPr marL="1142680" indent="0" algn="ctr">
              <a:buNone/>
              <a:defRPr sz="1333"/>
            </a:lvl4pPr>
            <a:lvl5pPr marL="1523573" indent="0" algn="ctr">
              <a:buNone/>
              <a:defRPr sz="1333"/>
            </a:lvl5pPr>
            <a:lvl6pPr marL="1904467" indent="0" algn="ctr">
              <a:buNone/>
              <a:defRPr sz="1333"/>
            </a:lvl6pPr>
            <a:lvl7pPr marL="2285360" indent="0" algn="ctr">
              <a:buNone/>
              <a:defRPr sz="1333"/>
            </a:lvl7pPr>
            <a:lvl8pPr marL="2666253" indent="0" algn="ctr">
              <a:buNone/>
              <a:defRPr sz="1333"/>
            </a:lvl8pPr>
            <a:lvl9pPr marL="3047147" indent="0" algn="ctr">
              <a:buNone/>
              <a:defRPr sz="133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7796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746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9798" y="1424387"/>
            <a:ext cx="6570881" cy="2376621"/>
          </a:xfrm>
        </p:spPr>
        <p:txBody>
          <a:bodyPr anchor="b"/>
          <a:lstStyle>
            <a:lvl1pPr>
              <a:defRPr sz="4999"/>
            </a:lvl1pPr>
          </a:lstStyle>
          <a:p>
            <a:r>
              <a:rPr lang="zh-CN" altLang="en-US"/>
              <a:t>单击此处编辑母版标题样式</a:t>
            </a:r>
            <a:endParaRPr lang="en-US" dirty="0"/>
          </a:p>
        </p:txBody>
      </p:sp>
      <p:sp>
        <p:nvSpPr>
          <p:cNvPr id="3" name="Text Placeholder 2"/>
          <p:cNvSpPr>
            <a:spLocks noGrp="1"/>
          </p:cNvSpPr>
          <p:nvPr>
            <p:ph type="body" idx="1"/>
          </p:nvPr>
        </p:nvSpPr>
        <p:spPr>
          <a:xfrm>
            <a:off x="519798" y="3823492"/>
            <a:ext cx="6570881" cy="1249809"/>
          </a:xfrm>
        </p:spPr>
        <p:txBody>
          <a:bodyPr/>
          <a:lstStyle>
            <a:lvl1pPr marL="0" indent="0">
              <a:buNone/>
              <a:defRPr sz="1999">
                <a:solidFill>
                  <a:schemeClr val="tx1"/>
                </a:solidFill>
              </a:defRPr>
            </a:lvl1pPr>
            <a:lvl2pPr marL="380893" indent="0">
              <a:buNone/>
              <a:defRPr sz="1666">
                <a:solidFill>
                  <a:schemeClr val="tx1">
                    <a:tint val="75000"/>
                  </a:schemeClr>
                </a:solidFill>
              </a:defRPr>
            </a:lvl2pPr>
            <a:lvl3pPr marL="761787" indent="0">
              <a:buNone/>
              <a:defRPr sz="1500">
                <a:solidFill>
                  <a:schemeClr val="tx1">
                    <a:tint val="75000"/>
                  </a:schemeClr>
                </a:solidFill>
              </a:defRPr>
            </a:lvl3pPr>
            <a:lvl4pPr marL="1142680" indent="0">
              <a:buNone/>
              <a:defRPr sz="1333">
                <a:solidFill>
                  <a:schemeClr val="tx1">
                    <a:tint val="75000"/>
                  </a:schemeClr>
                </a:solidFill>
              </a:defRPr>
            </a:lvl4pPr>
            <a:lvl5pPr marL="1523573" indent="0">
              <a:buNone/>
              <a:defRPr sz="1333">
                <a:solidFill>
                  <a:schemeClr val="tx1">
                    <a:tint val="75000"/>
                  </a:schemeClr>
                </a:solidFill>
              </a:defRPr>
            </a:lvl5pPr>
            <a:lvl6pPr marL="1904467" indent="0">
              <a:buNone/>
              <a:defRPr sz="1333">
                <a:solidFill>
                  <a:schemeClr val="tx1">
                    <a:tint val="75000"/>
                  </a:schemeClr>
                </a:solidFill>
              </a:defRPr>
            </a:lvl6pPr>
            <a:lvl7pPr marL="2285360" indent="0">
              <a:buNone/>
              <a:defRPr sz="1333">
                <a:solidFill>
                  <a:schemeClr val="tx1">
                    <a:tint val="75000"/>
                  </a:schemeClr>
                </a:solidFill>
              </a:defRPr>
            </a:lvl7pPr>
            <a:lvl8pPr marL="2666253" indent="0">
              <a:buNone/>
              <a:defRPr sz="1333">
                <a:solidFill>
                  <a:schemeClr val="tx1">
                    <a:tint val="75000"/>
                  </a:schemeClr>
                </a:solidFill>
              </a:defRPr>
            </a:lvl8pPr>
            <a:lvl9pPr marL="3047147" indent="0">
              <a:buNone/>
              <a:defRPr sz="13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7740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23766"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56821"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8848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24758" y="304188"/>
            <a:ext cx="6570881" cy="110432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24759" y="1400580"/>
            <a:ext cx="3222945"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4" name="Content Placeholder 3"/>
          <p:cNvSpPr>
            <a:spLocks noGrp="1"/>
          </p:cNvSpPr>
          <p:nvPr>
            <p:ph sz="half" idx="2"/>
          </p:nvPr>
        </p:nvSpPr>
        <p:spPr>
          <a:xfrm>
            <a:off x="524759" y="2086983"/>
            <a:ext cx="3222945"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56822" y="1400580"/>
            <a:ext cx="3238818"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6" name="Content Placeholder 5"/>
          <p:cNvSpPr>
            <a:spLocks noGrp="1"/>
          </p:cNvSpPr>
          <p:nvPr>
            <p:ph sz="quarter" idx="4"/>
          </p:nvPr>
        </p:nvSpPr>
        <p:spPr>
          <a:xfrm>
            <a:off x="3856822" y="2086983"/>
            <a:ext cx="3238818"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1896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1223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01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Content Placeholder 2"/>
          <p:cNvSpPr>
            <a:spLocks noGrp="1"/>
          </p:cNvSpPr>
          <p:nvPr>
            <p:ph idx="1"/>
          </p:nvPr>
        </p:nvSpPr>
        <p:spPr>
          <a:xfrm>
            <a:off x="3238818" y="822627"/>
            <a:ext cx="3856822" cy="4060226"/>
          </a:xfrm>
        </p:spPr>
        <p:txBody>
          <a:bodyPr/>
          <a:lstStyle>
            <a:lvl1pPr>
              <a:defRPr sz="2666"/>
            </a:lvl1pPr>
            <a:lvl2pPr>
              <a:defRPr sz="2333"/>
            </a:lvl2pPr>
            <a:lvl3pPr>
              <a:defRPr sz="1999"/>
            </a:lvl3pPr>
            <a:lvl4pPr>
              <a:defRPr sz="1666"/>
            </a:lvl4pPr>
            <a:lvl5pPr>
              <a:defRPr sz="1666"/>
            </a:lvl5pPr>
            <a:lvl6pPr>
              <a:defRPr sz="1666"/>
            </a:lvl6pPr>
            <a:lvl7pPr>
              <a:defRPr sz="1666"/>
            </a:lvl7pPr>
            <a:lvl8pPr>
              <a:defRPr sz="1666"/>
            </a:lvl8pPr>
            <a:lvl9pPr>
              <a:defRPr sz="166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82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7549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238818" y="822627"/>
            <a:ext cx="3856822" cy="4060226"/>
          </a:xfrm>
        </p:spPr>
        <p:txBody>
          <a:bodyPr anchor="t"/>
          <a:lstStyle>
            <a:lvl1pPr marL="0" indent="0">
              <a:buNone/>
              <a:defRPr sz="2666"/>
            </a:lvl1pPr>
            <a:lvl2pPr marL="380893" indent="0">
              <a:buNone/>
              <a:defRPr sz="2333"/>
            </a:lvl2pPr>
            <a:lvl3pPr marL="761787" indent="0">
              <a:buNone/>
              <a:defRPr sz="1999"/>
            </a:lvl3pPr>
            <a:lvl4pPr marL="1142680" indent="0">
              <a:buNone/>
              <a:defRPr sz="1666"/>
            </a:lvl4pPr>
            <a:lvl5pPr marL="1523573" indent="0">
              <a:buNone/>
              <a:defRPr sz="1666"/>
            </a:lvl5pPr>
            <a:lvl6pPr marL="1904467" indent="0">
              <a:buNone/>
              <a:defRPr sz="1666"/>
            </a:lvl6pPr>
            <a:lvl7pPr marL="2285360" indent="0">
              <a:buNone/>
              <a:defRPr sz="1666"/>
            </a:lvl7pPr>
            <a:lvl8pPr marL="2666253" indent="0">
              <a:buNone/>
              <a:defRPr sz="1666"/>
            </a:lvl8pPr>
            <a:lvl9pPr marL="3047147" indent="0">
              <a:buNone/>
              <a:defRPr sz="1666"/>
            </a:lvl9pPr>
          </a:lstStyle>
          <a:p>
            <a:r>
              <a:rPr lang="zh-CN" altLang="en-US"/>
              <a:t>单击图标添加图片</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52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2019-03-27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188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1927" y="304187"/>
            <a:ext cx="1642720" cy="484185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23766" y="304187"/>
            <a:ext cx="4832931" cy="484185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713141"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a:ea typeface="宋体"/>
              </a:rPr>
              <a:pPr defTabSz="713141" eaLnBrk="1" fontAlgn="auto" hangingPunct="1">
                <a:spcBef>
                  <a:spcPts val="0"/>
                </a:spcBef>
                <a:spcAft>
                  <a:spcPts val="0"/>
                </a:spcAft>
              </a:pPr>
              <a:t>2019-03-27</a:t>
            </a:fld>
            <a:endParaRPr lang="zh-CN" altLang="en-US">
              <a:solidFill>
                <a:prstClr val="black">
                  <a:tint val="75000"/>
                </a:prstClr>
              </a:solidFill>
              <a:latin typeface="Calibri"/>
              <a:ea typeface="宋体"/>
            </a:endParaRPr>
          </a:p>
        </p:txBody>
      </p:sp>
      <p:sp>
        <p:nvSpPr>
          <p:cNvPr id="5" name="Footer Placeholder 4"/>
          <p:cNvSpPr>
            <a:spLocks noGrp="1"/>
          </p:cNvSpPr>
          <p:nvPr>
            <p:ph type="ftr" sz="quarter" idx="11"/>
          </p:nvPr>
        </p:nvSpPr>
        <p:spPr/>
        <p:txBody>
          <a:bodyPr/>
          <a:lstStyle/>
          <a:p>
            <a:pPr defTabSz="713141" eaLnBrk="1" fontAlgn="auto" hangingPunct="1">
              <a:spcBef>
                <a:spcPts val="0"/>
              </a:spcBef>
              <a:spcAft>
                <a:spcPts val="0"/>
              </a:spcAft>
            </a:pPr>
            <a:endParaRPr lang="zh-CN" altLang="en-US">
              <a:solidFill>
                <a:prstClr val="black">
                  <a:tint val="75000"/>
                </a:prstClr>
              </a:solidFill>
              <a:latin typeface="Calibri"/>
              <a:ea typeface="宋体"/>
            </a:endParaRPr>
          </a:p>
        </p:txBody>
      </p:sp>
      <p:sp>
        <p:nvSpPr>
          <p:cNvPr id="6" name="Slide Number Placeholder 5"/>
          <p:cNvSpPr>
            <a:spLocks noGrp="1"/>
          </p:cNvSpPr>
          <p:nvPr>
            <p:ph type="sldNum" sz="quarter" idx="12"/>
          </p:nvPr>
        </p:nvSpPr>
        <p:spPr/>
        <p:txBody>
          <a:bodyPr/>
          <a:lstStyle/>
          <a:p>
            <a:pPr defTabSz="713141" eaLnBrk="1" fontAlgn="auto" hangingPunct="1">
              <a:spcBef>
                <a:spcPts val="0"/>
              </a:spcBef>
              <a:spcAft>
                <a:spcPts val="0"/>
              </a:spcAft>
            </a:pPr>
            <a:fld id="{AA4E786F-588D-4932-A7B2-AE3451FA4ACA}" type="slidenum">
              <a:rPr lang="zh-CN" altLang="en-US" smtClean="0">
                <a:solidFill>
                  <a:prstClr val="black">
                    <a:tint val="75000"/>
                  </a:prstClr>
                </a:solidFill>
                <a:latin typeface="Calibri"/>
                <a:ea typeface="宋体"/>
              </a:rPr>
              <a:pPr defTabSz="713141" eaLnBrk="1" fontAlgn="auto" hangingPunct="1">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6068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9798" y="1424387"/>
            <a:ext cx="6570881" cy="2376621"/>
          </a:xfrm>
        </p:spPr>
        <p:txBody>
          <a:bodyPr anchor="b"/>
          <a:lstStyle>
            <a:lvl1pPr>
              <a:defRPr sz="4999"/>
            </a:lvl1pPr>
          </a:lstStyle>
          <a:p>
            <a:r>
              <a:rPr lang="zh-CN" altLang="en-US"/>
              <a:t>单击此处编辑母版标题样式</a:t>
            </a:r>
            <a:endParaRPr lang="en-US" dirty="0"/>
          </a:p>
        </p:txBody>
      </p:sp>
      <p:sp>
        <p:nvSpPr>
          <p:cNvPr id="3" name="Text Placeholder 2"/>
          <p:cNvSpPr>
            <a:spLocks noGrp="1"/>
          </p:cNvSpPr>
          <p:nvPr>
            <p:ph type="body" idx="1"/>
          </p:nvPr>
        </p:nvSpPr>
        <p:spPr>
          <a:xfrm>
            <a:off x="519798" y="3823492"/>
            <a:ext cx="6570881" cy="1249809"/>
          </a:xfrm>
        </p:spPr>
        <p:txBody>
          <a:bodyPr/>
          <a:lstStyle>
            <a:lvl1pPr marL="0" indent="0">
              <a:buNone/>
              <a:defRPr sz="1999">
                <a:solidFill>
                  <a:schemeClr val="tx1"/>
                </a:solidFill>
              </a:defRPr>
            </a:lvl1pPr>
            <a:lvl2pPr marL="380893" indent="0">
              <a:buNone/>
              <a:defRPr sz="1666">
                <a:solidFill>
                  <a:schemeClr val="tx1">
                    <a:tint val="75000"/>
                  </a:schemeClr>
                </a:solidFill>
              </a:defRPr>
            </a:lvl2pPr>
            <a:lvl3pPr marL="761787" indent="0">
              <a:buNone/>
              <a:defRPr sz="1500">
                <a:solidFill>
                  <a:schemeClr val="tx1">
                    <a:tint val="75000"/>
                  </a:schemeClr>
                </a:solidFill>
              </a:defRPr>
            </a:lvl3pPr>
            <a:lvl4pPr marL="1142680" indent="0">
              <a:buNone/>
              <a:defRPr sz="1333">
                <a:solidFill>
                  <a:schemeClr val="tx1">
                    <a:tint val="75000"/>
                  </a:schemeClr>
                </a:solidFill>
              </a:defRPr>
            </a:lvl4pPr>
            <a:lvl5pPr marL="1523573" indent="0">
              <a:buNone/>
              <a:defRPr sz="1333">
                <a:solidFill>
                  <a:schemeClr val="tx1">
                    <a:tint val="75000"/>
                  </a:schemeClr>
                </a:solidFill>
              </a:defRPr>
            </a:lvl5pPr>
            <a:lvl6pPr marL="1904467" indent="0">
              <a:buNone/>
              <a:defRPr sz="1333">
                <a:solidFill>
                  <a:schemeClr val="tx1">
                    <a:tint val="75000"/>
                  </a:schemeClr>
                </a:solidFill>
              </a:defRPr>
            </a:lvl6pPr>
            <a:lvl7pPr marL="2285360" indent="0">
              <a:buNone/>
              <a:defRPr sz="1333">
                <a:solidFill>
                  <a:schemeClr val="tx1">
                    <a:tint val="75000"/>
                  </a:schemeClr>
                </a:solidFill>
              </a:defRPr>
            </a:lvl7pPr>
            <a:lvl8pPr marL="2666253" indent="0">
              <a:buNone/>
              <a:defRPr sz="1333">
                <a:solidFill>
                  <a:schemeClr val="tx1">
                    <a:tint val="75000"/>
                  </a:schemeClr>
                </a:solidFill>
              </a:defRPr>
            </a:lvl8pPr>
            <a:lvl9pPr marL="3047147" indent="0">
              <a:buNone/>
              <a:defRPr sz="133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26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23766"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56821" y="1520932"/>
            <a:ext cx="3237826" cy="362510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60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24758" y="304188"/>
            <a:ext cx="6570881" cy="110432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24759" y="1400580"/>
            <a:ext cx="3222945"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4" name="Content Placeholder 3"/>
          <p:cNvSpPr>
            <a:spLocks noGrp="1"/>
          </p:cNvSpPr>
          <p:nvPr>
            <p:ph sz="half" idx="2"/>
          </p:nvPr>
        </p:nvSpPr>
        <p:spPr>
          <a:xfrm>
            <a:off x="524759" y="2086983"/>
            <a:ext cx="3222945"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56822" y="1400580"/>
            <a:ext cx="3238818" cy="686403"/>
          </a:xfrm>
        </p:spPr>
        <p:txBody>
          <a:bodyPr anchor="b"/>
          <a:lstStyle>
            <a:lvl1pPr marL="0" indent="0">
              <a:buNone/>
              <a:defRPr sz="1999" b="1"/>
            </a:lvl1pPr>
            <a:lvl2pPr marL="380893" indent="0">
              <a:buNone/>
              <a:defRPr sz="1666" b="1"/>
            </a:lvl2pPr>
            <a:lvl3pPr marL="761787" indent="0">
              <a:buNone/>
              <a:defRPr sz="1500" b="1"/>
            </a:lvl3pPr>
            <a:lvl4pPr marL="1142680" indent="0">
              <a:buNone/>
              <a:defRPr sz="1333" b="1"/>
            </a:lvl4pPr>
            <a:lvl5pPr marL="1523573" indent="0">
              <a:buNone/>
              <a:defRPr sz="1333" b="1"/>
            </a:lvl5pPr>
            <a:lvl6pPr marL="1904467" indent="0">
              <a:buNone/>
              <a:defRPr sz="1333" b="1"/>
            </a:lvl6pPr>
            <a:lvl7pPr marL="2285360" indent="0">
              <a:buNone/>
              <a:defRPr sz="1333" b="1"/>
            </a:lvl7pPr>
            <a:lvl8pPr marL="2666253" indent="0">
              <a:buNone/>
              <a:defRPr sz="1333" b="1"/>
            </a:lvl8pPr>
            <a:lvl9pPr marL="3047147" indent="0">
              <a:buNone/>
              <a:defRPr sz="1333" b="1"/>
            </a:lvl9pPr>
          </a:lstStyle>
          <a:p>
            <a:pPr lvl="0"/>
            <a:r>
              <a:rPr lang="zh-CN" altLang="en-US"/>
              <a:t>编辑母版文本样式</a:t>
            </a:r>
          </a:p>
        </p:txBody>
      </p:sp>
      <p:sp>
        <p:nvSpPr>
          <p:cNvPr id="6" name="Content Placeholder 5"/>
          <p:cNvSpPr>
            <a:spLocks noGrp="1"/>
          </p:cNvSpPr>
          <p:nvPr>
            <p:ph sz="quarter" idx="4"/>
          </p:nvPr>
        </p:nvSpPr>
        <p:spPr>
          <a:xfrm>
            <a:off x="3856822" y="2086983"/>
            <a:ext cx="3238818" cy="30696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629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984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937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Content Placeholder 2"/>
          <p:cNvSpPr>
            <a:spLocks noGrp="1"/>
          </p:cNvSpPr>
          <p:nvPr>
            <p:ph idx="1"/>
          </p:nvPr>
        </p:nvSpPr>
        <p:spPr>
          <a:xfrm>
            <a:off x="3238818" y="822627"/>
            <a:ext cx="3856822" cy="4060226"/>
          </a:xfrm>
        </p:spPr>
        <p:txBody>
          <a:bodyPr/>
          <a:lstStyle>
            <a:lvl1pPr>
              <a:defRPr sz="2666"/>
            </a:lvl1pPr>
            <a:lvl2pPr>
              <a:defRPr sz="2333"/>
            </a:lvl2pPr>
            <a:lvl3pPr>
              <a:defRPr sz="1999"/>
            </a:lvl3pPr>
            <a:lvl4pPr>
              <a:defRPr sz="1666"/>
            </a:lvl4pPr>
            <a:lvl5pPr>
              <a:defRPr sz="1666"/>
            </a:lvl5pPr>
            <a:lvl6pPr>
              <a:defRPr sz="1666"/>
            </a:lvl6pPr>
            <a:lvl7pPr>
              <a:defRPr sz="1666"/>
            </a:lvl7pPr>
            <a:lvl8pPr>
              <a:defRPr sz="1666"/>
            </a:lvl8pPr>
            <a:lvl9pPr>
              <a:defRPr sz="166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99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24758" y="380894"/>
            <a:ext cx="2457136" cy="1333130"/>
          </a:xfrm>
        </p:spPr>
        <p:txBody>
          <a:bodyPr anchor="b"/>
          <a:lstStyle>
            <a:lvl1pPr>
              <a:defRPr sz="2666"/>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238818" y="822627"/>
            <a:ext cx="3856822" cy="4060226"/>
          </a:xfrm>
        </p:spPr>
        <p:txBody>
          <a:bodyPr anchor="t"/>
          <a:lstStyle>
            <a:lvl1pPr marL="0" indent="0">
              <a:buNone/>
              <a:defRPr sz="2666"/>
            </a:lvl1pPr>
            <a:lvl2pPr marL="380893" indent="0">
              <a:buNone/>
              <a:defRPr sz="2333"/>
            </a:lvl2pPr>
            <a:lvl3pPr marL="761787" indent="0">
              <a:buNone/>
              <a:defRPr sz="1999"/>
            </a:lvl3pPr>
            <a:lvl4pPr marL="1142680" indent="0">
              <a:buNone/>
              <a:defRPr sz="1666"/>
            </a:lvl4pPr>
            <a:lvl5pPr marL="1523573" indent="0">
              <a:buNone/>
              <a:defRPr sz="1666"/>
            </a:lvl5pPr>
            <a:lvl6pPr marL="1904467" indent="0">
              <a:buNone/>
              <a:defRPr sz="1666"/>
            </a:lvl6pPr>
            <a:lvl7pPr marL="2285360" indent="0">
              <a:buNone/>
              <a:defRPr sz="1666"/>
            </a:lvl7pPr>
            <a:lvl8pPr marL="2666253" indent="0">
              <a:buNone/>
              <a:defRPr sz="1666"/>
            </a:lvl8pPr>
            <a:lvl9pPr marL="3047147" indent="0">
              <a:buNone/>
              <a:defRPr sz="1666"/>
            </a:lvl9pPr>
          </a:lstStyle>
          <a:p>
            <a:r>
              <a:rPr lang="zh-CN" altLang="en-US"/>
              <a:t>单击图标添加图片</a:t>
            </a:r>
            <a:endParaRPr lang="en-US" dirty="0"/>
          </a:p>
        </p:txBody>
      </p:sp>
      <p:sp>
        <p:nvSpPr>
          <p:cNvPr id="4" name="Text Placeholder 3"/>
          <p:cNvSpPr>
            <a:spLocks noGrp="1"/>
          </p:cNvSpPr>
          <p:nvPr>
            <p:ph type="body" sz="half" idx="2"/>
          </p:nvPr>
        </p:nvSpPr>
        <p:spPr>
          <a:xfrm>
            <a:off x="524758" y="1714024"/>
            <a:ext cx="2457136" cy="3175441"/>
          </a:xfrm>
        </p:spPr>
        <p:txBody>
          <a:bodyPr/>
          <a:lstStyle>
            <a:lvl1pPr marL="0" indent="0">
              <a:buNone/>
              <a:defRPr sz="1333"/>
            </a:lvl1pPr>
            <a:lvl2pPr marL="380893" indent="0">
              <a:buNone/>
              <a:defRPr sz="1166"/>
            </a:lvl2pPr>
            <a:lvl3pPr marL="761787" indent="0">
              <a:buNone/>
              <a:defRPr sz="1000"/>
            </a:lvl3pPr>
            <a:lvl4pPr marL="1142680" indent="0">
              <a:buNone/>
              <a:defRPr sz="833"/>
            </a:lvl4pPr>
            <a:lvl5pPr marL="1523573" indent="0">
              <a:buNone/>
              <a:defRPr sz="833"/>
            </a:lvl5pPr>
            <a:lvl6pPr marL="1904467" indent="0">
              <a:buNone/>
              <a:defRPr sz="833"/>
            </a:lvl6pPr>
            <a:lvl7pPr marL="2285360" indent="0">
              <a:buNone/>
              <a:defRPr sz="833"/>
            </a:lvl7pPr>
            <a:lvl8pPr marL="2666253" indent="0">
              <a:buNone/>
              <a:defRPr sz="833"/>
            </a:lvl8pPr>
            <a:lvl9pPr marL="3047147" indent="0">
              <a:buNone/>
              <a:defRPr sz="833"/>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86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766" y="304188"/>
            <a:ext cx="6570881" cy="110432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23766" y="1520932"/>
            <a:ext cx="6570881" cy="362510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23766" y="5295489"/>
            <a:ext cx="1714143" cy="304186"/>
          </a:xfrm>
          <a:prstGeom prst="rect">
            <a:avLst/>
          </a:prstGeom>
        </p:spPr>
        <p:txBody>
          <a:bodyPr vert="horz" lIns="91440" tIns="45720" rIns="91440" bIns="45720" rtlCol="0" anchor="ctr"/>
          <a:lstStyle>
            <a:lvl1pPr algn="l">
              <a:defRPr sz="1000">
                <a:solidFill>
                  <a:schemeClr val="tx1">
                    <a:tint val="75000"/>
                  </a:schemeClr>
                </a:solidFill>
              </a:defRPr>
            </a:lvl1pPr>
          </a:lstStyle>
          <a:p>
            <a:fld id="{C764DE79-268F-4C1A-8933-263129D2AF90}" type="datetimeFigureOut">
              <a:rPr lang="en-US" dirty="0"/>
              <a:t>3/27/2019</a:t>
            </a:fld>
            <a:endParaRPr lang="en-US" dirty="0"/>
          </a:p>
        </p:txBody>
      </p:sp>
      <p:sp>
        <p:nvSpPr>
          <p:cNvPr id="5" name="Footer Placeholder 4"/>
          <p:cNvSpPr>
            <a:spLocks noGrp="1"/>
          </p:cNvSpPr>
          <p:nvPr>
            <p:ph type="ftr" sz="quarter" idx="3"/>
          </p:nvPr>
        </p:nvSpPr>
        <p:spPr>
          <a:xfrm>
            <a:off x="2523600" y="5295489"/>
            <a:ext cx="2571214" cy="304186"/>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80504" y="5295489"/>
            <a:ext cx="1714143" cy="304186"/>
          </a:xfrm>
          <a:prstGeom prst="rect">
            <a:avLst/>
          </a:prstGeom>
        </p:spPr>
        <p:txBody>
          <a:bodyPr vert="horz" lIns="91440" tIns="45720" rIns="91440" bIns="45720" rtlCol="0" anchor="ctr"/>
          <a:lstStyle>
            <a:lvl1pPr algn="r">
              <a:defRPr sz="10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0767772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761787" rtl="0" eaLnBrk="1" latinLnBrk="0" hangingPunct="1">
        <a:lnSpc>
          <a:spcPct val="90000"/>
        </a:lnSpc>
        <a:spcBef>
          <a:spcPct val="0"/>
        </a:spcBef>
        <a:buNone/>
        <a:defRPr sz="3666" kern="1200">
          <a:solidFill>
            <a:schemeClr val="tx1"/>
          </a:solidFill>
          <a:latin typeface="+mj-lt"/>
          <a:ea typeface="+mj-ea"/>
          <a:cs typeface="+mj-cs"/>
        </a:defRPr>
      </a:lvl1pPr>
    </p:titleStyle>
    <p:bodyStyle>
      <a:lvl1pPr marL="190447" indent="-190447" algn="l" defTabSz="761787"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340" indent="-190447" algn="l" defTabSz="761787" rtl="0" eaLnBrk="1" latinLnBrk="0" hangingPunct="1">
        <a:lnSpc>
          <a:spcPct val="90000"/>
        </a:lnSpc>
        <a:spcBef>
          <a:spcPts val="417"/>
        </a:spcBef>
        <a:buFont typeface="Arial" panose="020B0604020202020204" pitchFamily="34" charset="0"/>
        <a:buChar char="•"/>
        <a:defRPr sz="1999" kern="1200">
          <a:solidFill>
            <a:schemeClr val="tx1"/>
          </a:solidFill>
          <a:latin typeface="+mn-lt"/>
          <a:ea typeface="+mn-ea"/>
          <a:cs typeface="+mn-cs"/>
        </a:defRPr>
      </a:lvl2pPr>
      <a:lvl3pPr marL="952233" indent="-190447" algn="l" defTabSz="761787" rtl="0" eaLnBrk="1" latinLnBrk="0" hangingPunct="1">
        <a:lnSpc>
          <a:spcPct val="90000"/>
        </a:lnSpc>
        <a:spcBef>
          <a:spcPts val="417"/>
        </a:spcBef>
        <a:buFont typeface="Arial" panose="020B0604020202020204" pitchFamily="34" charset="0"/>
        <a:buChar char="•"/>
        <a:defRPr sz="1666" kern="1200">
          <a:solidFill>
            <a:schemeClr val="tx1"/>
          </a:solidFill>
          <a:latin typeface="+mn-lt"/>
          <a:ea typeface="+mn-ea"/>
          <a:cs typeface="+mn-cs"/>
        </a:defRPr>
      </a:lvl3pPr>
      <a:lvl4pPr marL="133312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02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491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580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670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759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787" rtl="0" eaLnBrk="1" latinLnBrk="0" hangingPunct="1">
        <a:defRPr sz="1500" kern="1200">
          <a:solidFill>
            <a:schemeClr val="tx1"/>
          </a:solidFill>
          <a:latin typeface="+mn-lt"/>
          <a:ea typeface="+mn-ea"/>
          <a:cs typeface="+mn-cs"/>
        </a:defRPr>
      </a:lvl1pPr>
      <a:lvl2pPr marL="380893" algn="l" defTabSz="761787" rtl="0" eaLnBrk="1" latinLnBrk="0" hangingPunct="1">
        <a:defRPr sz="1500" kern="1200">
          <a:solidFill>
            <a:schemeClr val="tx1"/>
          </a:solidFill>
          <a:latin typeface="+mn-lt"/>
          <a:ea typeface="+mn-ea"/>
          <a:cs typeface="+mn-cs"/>
        </a:defRPr>
      </a:lvl2pPr>
      <a:lvl3pPr marL="761787" algn="l" defTabSz="761787" rtl="0" eaLnBrk="1" latinLnBrk="0" hangingPunct="1">
        <a:defRPr sz="1500" kern="1200">
          <a:solidFill>
            <a:schemeClr val="tx1"/>
          </a:solidFill>
          <a:latin typeface="+mn-lt"/>
          <a:ea typeface="+mn-ea"/>
          <a:cs typeface="+mn-cs"/>
        </a:defRPr>
      </a:lvl3pPr>
      <a:lvl4pPr marL="1142680" algn="l" defTabSz="761787" rtl="0" eaLnBrk="1" latinLnBrk="0" hangingPunct="1">
        <a:defRPr sz="1500" kern="1200">
          <a:solidFill>
            <a:schemeClr val="tx1"/>
          </a:solidFill>
          <a:latin typeface="+mn-lt"/>
          <a:ea typeface="+mn-ea"/>
          <a:cs typeface="+mn-cs"/>
        </a:defRPr>
      </a:lvl4pPr>
      <a:lvl5pPr marL="1523573" algn="l" defTabSz="761787" rtl="0" eaLnBrk="1" latinLnBrk="0" hangingPunct="1">
        <a:defRPr sz="1500" kern="1200">
          <a:solidFill>
            <a:schemeClr val="tx1"/>
          </a:solidFill>
          <a:latin typeface="+mn-lt"/>
          <a:ea typeface="+mn-ea"/>
          <a:cs typeface="+mn-cs"/>
        </a:defRPr>
      </a:lvl5pPr>
      <a:lvl6pPr marL="1904467" algn="l" defTabSz="761787" rtl="0" eaLnBrk="1" latinLnBrk="0" hangingPunct="1">
        <a:defRPr sz="1500" kern="1200">
          <a:solidFill>
            <a:schemeClr val="tx1"/>
          </a:solidFill>
          <a:latin typeface="+mn-lt"/>
          <a:ea typeface="+mn-ea"/>
          <a:cs typeface="+mn-cs"/>
        </a:defRPr>
      </a:lvl6pPr>
      <a:lvl7pPr marL="2285360" algn="l" defTabSz="761787" rtl="0" eaLnBrk="1" latinLnBrk="0" hangingPunct="1">
        <a:defRPr sz="1500" kern="1200">
          <a:solidFill>
            <a:schemeClr val="tx1"/>
          </a:solidFill>
          <a:latin typeface="+mn-lt"/>
          <a:ea typeface="+mn-ea"/>
          <a:cs typeface="+mn-cs"/>
        </a:defRPr>
      </a:lvl7pPr>
      <a:lvl8pPr marL="2666253" algn="l" defTabSz="761787" rtl="0" eaLnBrk="1" latinLnBrk="0" hangingPunct="1">
        <a:defRPr sz="1500" kern="1200">
          <a:solidFill>
            <a:schemeClr val="tx1"/>
          </a:solidFill>
          <a:latin typeface="+mn-lt"/>
          <a:ea typeface="+mn-ea"/>
          <a:cs typeface="+mn-cs"/>
        </a:defRPr>
      </a:lvl8pPr>
      <a:lvl9pPr marL="3047147" algn="l" defTabSz="761787"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766" y="304188"/>
            <a:ext cx="6570881" cy="110432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23766" y="1520932"/>
            <a:ext cx="6570881" cy="362510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23766" y="5295489"/>
            <a:ext cx="1714143" cy="304186"/>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713141" eaLnBrk="1" fontAlgn="auto" hangingPunct="1">
              <a:spcBef>
                <a:spcPts val="0"/>
              </a:spcBef>
              <a:spcAft>
                <a:spcPts val="0"/>
              </a:spcAft>
            </a:pPr>
            <a:fld id="{16E5758D-A3C3-4E88-8AC0-22500507BD7E}" type="datetimeFigureOut">
              <a:rPr lang="zh-CN" altLang="en-US" smtClean="0">
                <a:solidFill>
                  <a:prstClr val="black">
                    <a:tint val="75000"/>
                  </a:prstClr>
                </a:solidFill>
                <a:latin typeface="Calibri"/>
                <a:ea typeface="宋体"/>
              </a:rPr>
              <a:pPr defTabSz="713141" eaLnBrk="1" fontAlgn="auto" hangingPunct="1">
                <a:spcBef>
                  <a:spcPts val="0"/>
                </a:spcBef>
                <a:spcAft>
                  <a:spcPts val="0"/>
                </a:spcAft>
              </a:pPr>
              <a:t>2019-03-27</a:t>
            </a:fld>
            <a:endParaRPr lang="zh-CN" altLang="en-US">
              <a:solidFill>
                <a:prstClr val="black">
                  <a:tint val="75000"/>
                </a:prstClr>
              </a:solidFill>
              <a:latin typeface="Calibri"/>
              <a:ea typeface="宋体"/>
            </a:endParaRPr>
          </a:p>
        </p:txBody>
      </p:sp>
      <p:sp>
        <p:nvSpPr>
          <p:cNvPr id="5" name="Footer Placeholder 4"/>
          <p:cNvSpPr>
            <a:spLocks noGrp="1"/>
          </p:cNvSpPr>
          <p:nvPr>
            <p:ph type="ftr" sz="quarter" idx="3"/>
          </p:nvPr>
        </p:nvSpPr>
        <p:spPr>
          <a:xfrm>
            <a:off x="2523600" y="5295489"/>
            <a:ext cx="2571214" cy="304186"/>
          </a:xfrm>
          <a:prstGeom prst="rect">
            <a:avLst/>
          </a:prstGeom>
        </p:spPr>
        <p:txBody>
          <a:bodyPr vert="horz" lIns="91440" tIns="45720" rIns="91440" bIns="45720" rtlCol="0" anchor="ctr"/>
          <a:lstStyle>
            <a:lvl1pPr algn="ctr">
              <a:defRPr sz="1000">
                <a:solidFill>
                  <a:schemeClr val="tx1">
                    <a:tint val="75000"/>
                  </a:schemeClr>
                </a:solidFill>
              </a:defRPr>
            </a:lvl1pPr>
          </a:lstStyle>
          <a:p>
            <a:pPr defTabSz="713141" eaLnBrk="1" fontAlgn="auto" hangingPunct="1">
              <a:spcBef>
                <a:spcPts val="0"/>
              </a:spcBef>
              <a:spcAft>
                <a:spcPts val="0"/>
              </a:spcAft>
            </a:pPr>
            <a:endParaRPr lang="zh-CN" altLang="en-US">
              <a:solidFill>
                <a:prstClr val="black">
                  <a:tint val="75000"/>
                </a:prstClr>
              </a:solidFill>
              <a:latin typeface="Calibri"/>
              <a:ea typeface="宋体"/>
            </a:endParaRPr>
          </a:p>
        </p:txBody>
      </p:sp>
      <p:sp>
        <p:nvSpPr>
          <p:cNvPr id="6" name="Slide Number Placeholder 5"/>
          <p:cNvSpPr>
            <a:spLocks noGrp="1"/>
          </p:cNvSpPr>
          <p:nvPr>
            <p:ph type="sldNum" sz="quarter" idx="4"/>
          </p:nvPr>
        </p:nvSpPr>
        <p:spPr>
          <a:xfrm>
            <a:off x="5380504" y="5295489"/>
            <a:ext cx="1714143" cy="304186"/>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713141" eaLnBrk="1" fontAlgn="auto" hangingPunct="1">
              <a:spcBef>
                <a:spcPts val="0"/>
              </a:spcBef>
              <a:spcAft>
                <a:spcPts val="0"/>
              </a:spcAft>
            </a:pPr>
            <a:fld id="{AA4E786F-588D-4932-A7B2-AE3451FA4ACA}" type="slidenum">
              <a:rPr lang="zh-CN" altLang="en-US" smtClean="0">
                <a:solidFill>
                  <a:prstClr val="black">
                    <a:tint val="75000"/>
                  </a:prstClr>
                </a:solidFill>
                <a:latin typeface="Calibri"/>
                <a:ea typeface="宋体"/>
              </a:rPr>
              <a:pPr defTabSz="713141" eaLnBrk="1" fontAlgn="auto" hangingPunct="1">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68646288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761787" rtl="0" eaLnBrk="1" latinLnBrk="0" hangingPunct="1">
        <a:lnSpc>
          <a:spcPct val="90000"/>
        </a:lnSpc>
        <a:spcBef>
          <a:spcPct val="0"/>
        </a:spcBef>
        <a:buNone/>
        <a:defRPr sz="3666" kern="1200">
          <a:solidFill>
            <a:schemeClr val="tx1"/>
          </a:solidFill>
          <a:latin typeface="+mj-lt"/>
          <a:ea typeface="+mj-ea"/>
          <a:cs typeface="+mj-cs"/>
        </a:defRPr>
      </a:lvl1pPr>
    </p:titleStyle>
    <p:bodyStyle>
      <a:lvl1pPr marL="190447" indent="-190447" algn="l" defTabSz="761787"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340" indent="-190447" algn="l" defTabSz="761787" rtl="0" eaLnBrk="1" latinLnBrk="0" hangingPunct="1">
        <a:lnSpc>
          <a:spcPct val="90000"/>
        </a:lnSpc>
        <a:spcBef>
          <a:spcPts val="417"/>
        </a:spcBef>
        <a:buFont typeface="Arial" panose="020B0604020202020204" pitchFamily="34" charset="0"/>
        <a:buChar char="•"/>
        <a:defRPr sz="1999" kern="1200">
          <a:solidFill>
            <a:schemeClr val="tx1"/>
          </a:solidFill>
          <a:latin typeface="+mn-lt"/>
          <a:ea typeface="+mn-ea"/>
          <a:cs typeface="+mn-cs"/>
        </a:defRPr>
      </a:lvl2pPr>
      <a:lvl3pPr marL="952233" indent="-190447" algn="l" defTabSz="761787" rtl="0" eaLnBrk="1" latinLnBrk="0" hangingPunct="1">
        <a:lnSpc>
          <a:spcPct val="90000"/>
        </a:lnSpc>
        <a:spcBef>
          <a:spcPts val="417"/>
        </a:spcBef>
        <a:buFont typeface="Arial" panose="020B0604020202020204" pitchFamily="34" charset="0"/>
        <a:buChar char="•"/>
        <a:defRPr sz="1666" kern="1200">
          <a:solidFill>
            <a:schemeClr val="tx1"/>
          </a:solidFill>
          <a:latin typeface="+mn-lt"/>
          <a:ea typeface="+mn-ea"/>
          <a:cs typeface="+mn-cs"/>
        </a:defRPr>
      </a:lvl3pPr>
      <a:lvl4pPr marL="133312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02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491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5807"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6700"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7593" indent="-190447" algn="l" defTabSz="761787"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787" rtl="0" eaLnBrk="1" latinLnBrk="0" hangingPunct="1">
        <a:defRPr sz="1500" kern="1200">
          <a:solidFill>
            <a:schemeClr val="tx1"/>
          </a:solidFill>
          <a:latin typeface="+mn-lt"/>
          <a:ea typeface="+mn-ea"/>
          <a:cs typeface="+mn-cs"/>
        </a:defRPr>
      </a:lvl1pPr>
      <a:lvl2pPr marL="380893" algn="l" defTabSz="761787" rtl="0" eaLnBrk="1" latinLnBrk="0" hangingPunct="1">
        <a:defRPr sz="1500" kern="1200">
          <a:solidFill>
            <a:schemeClr val="tx1"/>
          </a:solidFill>
          <a:latin typeface="+mn-lt"/>
          <a:ea typeface="+mn-ea"/>
          <a:cs typeface="+mn-cs"/>
        </a:defRPr>
      </a:lvl2pPr>
      <a:lvl3pPr marL="761787" algn="l" defTabSz="761787" rtl="0" eaLnBrk="1" latinLnBrk="0" hangingPunct="1">
        <a:defRPr sz="1500" kern="1200">
          <a:solidFill>
            <a:schemeClr val="tx1"/>
          </a:solidFill>
          <a:latin typeface="+mn-lt"/>
          <a:ea typeface="+mn-ea"/>
          <a:cs typeface="+mn-cs"/>
        </a:defRPr>
      </a:lvl3pPr>
      <a:lvl4pPr marL="1142680" algn="l" defTabSz="761787" rtl="0" eaLnBrk="1" latinLnBrk="0" hangingPunct="1">
        <a:defRPr sz="1500" kern="1200">
          <a:solidFill>
            <a:schemeClr val="tx1"/>
          </a:solidFill>
          <a:latin typeface="+mn-lt"/>
          <a:ea typeface="+mn-ea"/>
          <a:cs typeface="+mn-cs"/>
        </a:defRPr>
      </a:lvl4pPr>
      <a:lvl5pPr marL="1523573" algn="l" defTabSz="761787" rtl="0" eaLnBrk="1" latinLnBrk="0" hangingPunct="1">
        <a:defRPr sz="1500" kern="1200">
          <a:solidFill>
            <a:schemeClr val="tx1"/>
          </a:solidFill>
          <a:latin typeface="+mn-lt"/>
          <a:ea typeface="+mn-ea"/>
          <a:cs typeface="+mn-cs"/>
        </a:defRPr>
      </a:lvl5pPr>
      <a:lvl6pPr marL="1904467" algn="l" defTabSz="761787" rtl="0" eaLnBrk="1" latinLnBrk="0" hangingPunct="1">
        <a:defRPr sz="1500" kern="1200">
          <a:solidFill>
            <a:schemeClr val="tx1"/>
          </a:solidFill>
          <a:latin typeface="+mn-lt"/>
          <a:ea typeface="+mn-ea"/>
          <a:cs typeface="+mn-cs"/>
        </a:defRPr>
      </a:lvl6pPr>
      <a:lvl7pPr marL="2285360" algn="l" defTabSz="761787" rtl="0" eaLnBrk="1" latinLnBrk="0" hangingPunct="1">
        <a:defRPr sz="1500" kern="1200">
          <a:solidFill>
            <a:schemeClr val="tx1"/>
          </a:solidFill>
          <a:latin typeface="+mn-lt"/>
          <a:ea typeface="+mn-ea"/>
          <a:cs typeface="+mn-cs"/>
        </a:defRPr>
      </a:lvl7pPr>
      <a:lvl8pPr marL="2666253" algn="l" defTabSz="761787" rtl="0" eaLnBrk="1" latinLnBrk="0" hangingPunct="1">
        <a:defRPr sz="1500" kern="1200">
          <a:solidFill>
            <a:schemeClr val="tx1"/>
          </a:solidFill>
          <a:latin typeface="+mn-lt"/>
          <a:ea typeface="+mn-ea"/>
          <a:cs typeface="+mn-cs"/>
        </a:defRPr>
      </a:lvl8pPr>
      <a:lvl9pPr marL="3047147" algn="l" defTabSz="76178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nvSpPr>
        <p:spPr bwMode="auto">
          <a:xfrm>
            <a:off x="2162971" y="5275263"/>
            <a:ext cx="3278187"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304" tIns="40152" rIns="80304" bIns="40152"/>
          <a:lstStyle>
            <a:lvl1pPr defTabSz="803275">
              <a:spcBef>
                <a:spcPct val="20000"/>
              </a:spcBef>
              <a:buChar char="•"/>
              <a:defRPr sz="1500">
                <a:solidFill>
                  <a:srgbClr val="080808"/>
                </a:solidFill>
                <a:latin typeface="Arial" panose="020B0604020202020204" pitchFamily="34" charset="0"/>
                <a:ea typeface="仿宋_GB2312" pitchFamily="1" charset="-122"/>
              </a:defRPr>
            </a:lvl1pPr>
            <a:lvl2pPr marL="401638" indent="-250825" defTabSz="80327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3275" indent="-201613" defTabSz="803275">
              <a:spcBef>
                <a:spcPct val="20000"/>
              </a:spcBef>
              <a:buChar char="•"/>
              <a:defRPr sz="2000">
                <a:solidFill>
                  <a:schemeClr val="tx1"/>
                </a:solidFill>
                <a:latin typeface="Arial" panose="020B0604020202020204" pitchFamily="34" charset="0"/>
                <a:ea typeface="宋体" panose="02010600030101010101" pitchFamily="2" charset="-122"/>
              </a:defRPr>
            </a:lvl3pPr>
            <a:lvl4pPr marL="1204913"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4pPr>
            <a:lvl5pPr marL="1606550"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5pPr>
            <a:lvl6pPr marL="20637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209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9781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353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400" dirty="0">
                <a:solidFill>
                  <a:schemeClr val="tx1"/>
                </a:solidFill>
                <a:latin typeface="微软雅黑" panose="020B0503020204020204" pitchFamily="34" charset="-122"/>
                <a:ea typeface="微软雅黑" panose="020B0503020204020204" pitchFamily="34" charset="-122"/>
              </a:rPr>
              <a:t>汇报人：八音魔琴     201</a:t>
            </a:r>
            <a:r>
              <a:rPr lang="en-US" altLang="zh-CN" sz="1400" dirty="0">
                <a:solidFill>
                  <a:schemeClr val="tx1"/>
                </a:solidFill>
                <a:latin typeface="微软雅黑" panose="020B0503020204020204" pitchFamily="34" charset="-122"/>
                <a:ea typeface="微软雅黑" panose="020B0503020204020204" pitchFamily="34" charset="-122"/>
              </a:rPr>
              <a:t>6</a:t>
            </a:r>
            <a:r>
              <a:rPr lang="zh-CN" altLang="en-US" sz="1400" dirty="0">
                <a:solidFill>
                  <a:schemeClr val="tx1"/>
                </a:solidFill>
                <a:latin typeface="微软雅黑" panose="020B0503020204020204" pitchFamily="34" charset="-122"/>
                <a:ea typeface="微软雅黑" panose="020B0503020204020204" pitchFamily="34" charset="-122"/>
              </a:rPr>
              <a:t>.01.08</a:t>
            </a:r>
          </a:p>
        </p:txBody>
      </p:sp>
      <p:sp>
        <p:nvSpPr>
          <p:cNvPr id="4099" name="Text Box 3"/>
          <p:cNvSpPr txBox="1">
            <a:spLocks noChangeArrowheads="1"/>
          </p:cNvSpPr>
          <p:nvPr/>
        </p:nvSpPr>
        <p:spPr bwMode="auto">
          <a:xfrm>
            <a:off x="399257" y="4518027"/>
            <a:ext cx="6519863" cy="334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700" dirty="0">
                <a:ea typeface="微软雅黑" panose="020B0503020204020204" pitchFamily="34" charset="-122"/>
              </a:rPr>
              <a:t>“激情年历”通用PPT模板，标题可随意修改，方框也可随意增减</a:t>
            </a:r>
          </a:p>
        </p:txBody>
      </p:sp>
      <p:pic>
        <p:nvPicPr>
          <p:cNvPr id="4100" name="Picture 4"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 y="3863977"/>
            <a:ext cx="6492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70"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2" name="Picture 6"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7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3" name="Picture 7"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3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4" name="Picture 8"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0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5" name="Picture 9"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32"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6" name="Picture 10"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2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7" name="Picture 11"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85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8" name="Text Box 12"/>
          <p:cNvSpPr txBox="1">
            <a:spLocks noChangeArrowheads="1"/>
          </p:cNvSpPr>
          <p:nvPr/>
        </p:nvSpPr>
        <p:spPr bwMode="auto">
          <a:xfrm>
            <a:off x="591344" y="3805238"/>
            <a:ext cx="629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4000" dirty="0">
                <a:solidFill>
                  <a:srgbClr val="FF0000"/>
                </a:solidFill>
                <a:latin typeface="华康俪金黑W8(P)" panose="020B0800000000000000" pitchFamily="34" charset="-122"/>
                <a:ea typeface="华康俪金黑W8(P)" panose="020B0800000000000000" pitchFamily="34" charset="-122"/>
              </a:rPr>
              <a:t>努力超越 再创辉煌</a:t>
            </a:r>
          </a:p>
        </p:txBody>
      </p:sp>
      <p:sp>
        <p:nvSpPr>
          <p:cNvPr id="5133" name="Rectangle 13"/>
          <p:cNvSpPr>
            <a:spLocks noChangeArrowheads="1"/>
          </p:cNvSpPr>
          <p:nvPr/>
        </p:nvSpPr>
        <p:spPr bwMode="auto">
          <a:xfrm flipV="1">
            <a:off x="-762794" y="3660777"/>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134" name="Rectangle 14"/>
          <p:cNvSpPr>
            <a:spLocks noChangeArrowheads="1"/>
          </p:cNvSpPr>
          <p:nvPr/>
        </p:nvSpPr>
        <p:spPr bwMode="auto">
          <a:xfrm flipV="1">
            <a:off x="-762794" y="5661026"/>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4111" name="Group 15"/>
          <p:cNvGrpSpPr>
            <a:grpSpLocks/>
          </p:cNvGrpSpPr>
          <p:nvPr/>
        </p:nvGrpSpPr>
        <p:grpSpPr bwMode="auto">
          <a:xfrm>
            <a:off x="561183" y="4829175"/>
            <a:ext cx="6397625" cy="312738"/>
            <a:chOff x="0" y="0"/>
            <a:chExt cx="10075" cy="492"/>
          </a:xfrm>
        </p:grpSpPr>
        <p:sp>
          <p:nvSpPr>
            <p:cNvPr id="4112" name="AutoShape 16"/>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5137" name="Line 17"/>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8" name="Line 18"/>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107"/>
                                        </p:tgtEl>
                                        <p:attrNameLst>
                                          <p:attrName>style.visibility</p:attrName>
                                        </p:attrNameLst>
                                      </p:cBhvr>
                                      <p:to>
                                        <p:strVal val="visible"/>
                                      </p:to>
                                    </p:set>
                                    <p:anim calcmode="lin" valueType="num">
                                      <p:cBhvr additive="base">
                                        <p:cTn id="7" dur="500" fill="hold"/>
                                        <p:tgtEl>
                                          <p:spTgt spid="4107"/>
                                        </p:tgtEl>
                                        <p:attrNameLst>
                                          <p:attrName>ppt_x</p:attrName>
                                        </p:attrNameLst>
                                      </p:cBhvr>
                                      <p:tavLst>
                                        <p:tav tm="0">
                                          <p:val>
                                            <p:strVal val="0-#ppt_w/2"/>
                                          </p:val>
                                        </p:tav>
                                        <p:tav tm="100000">
                                          <p:val>
                                            <p:strVal val="#ppt_x"/>
                                          </p:val>
                                        </p:tav>
                                      </p:tavLst>
                                    </p:anim>
                                    <p:anim calcmode="lin" valueType="num">
                                      <p:cBhvr additive="base">
                                        <p:cTn id="8" dur="500" fill="hold"/>
                                        <p:tgtEl>
                                          <p:spTgt spid="410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06"/>
                                        </p:tgtEl>
                                        <p:attrNameLst>
                                          <p:attrName>style.visibility</p:attrName>
                                        </p:attrNameLst>
                                      </p:cBhvr>
                                      <p:to>
                                        <p:strVal val="visible"/>
                                      </p:to>
                                    </p:set>
                                    <p:anim calcmode="lin" valueType="num">
                                      <p:cBhvr additive="base">
                                        <p:cTn id="11" dur="500" fill="hold"/>
                                        <p:tgtEl>
                                          <p:spTgt spid="4106"/>
                                        </p:tgtEl>
                                        <p:attrNameLst>
                                          <p:attrName>ppt_x</p:attrName>
                                        </p:attrNameLst>
                                      </p:cBhvr>
                                      <p:tavLst>
                                        <p:tav tm="0">
                                          <p:val>
                                            <p:strVal val="0-#ppt_w/2"/>
                                          </p:val>
                                        </p:tav>
                                        <p:tav tm="100000">
                                          <p:val>
                                            <p:strVal val="#ppt_x"/>
                                          </p:val>
                                        </p:tav>
                                      </p:tavLst>
                                    </p:anim>
                                    <p:anim calcmode="lin" valueType="num">
                                      <p:cBhvr additive="base">
                                        <p:cTn id="12" dur="500" fill="hold"/>
                                        <p:tgtEl>
                                          <p:spTgt spid="410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105"/>
                                        </p:tgtEl>
                                        <p:attrNameLst>
                                          <p:attrName>style.visibility</p:attrName>
                                        </p:attrNameLst>
                                      </p:cBhvr>
                                      <p:to>
                                        <p:strVal val="visible"/>
                                      </p:to>
                                    </p:set>
                                    <p:anim calcmode="lin" valueType="num">
                                      <p:cBhvr additive="base">
                                        <p:cTn id="15" dur="500" fill="hold"/>
                                        <p:tgtEl>
                                          <p:spTgt spid="4105"/>
                                        </p:tgtEl>
                                        <p:attrNameLst>
                                          <p:attrName>ppt_x</p:attrName>
                                        </p:attrNameLst>
                                      </p:cBhvr>
                                      <p:tavLst>
                                        <p:tav tm="0">
                                          <p:val>
                                            <p:strVal val="0-#ppt_w/2"/>
                                          </p:val>
                                        </p:tav>
                                        <p:tav tm="100000">
                                          <p:val>
                                            <p:strVal val="#ppt_x"/>
                                          </p:val>
                                        </p:tav>
                                      </p:tavLst>
                                    </p:anim>
                                    <p:anim calcmode="lin" valueType="num">
                                      <p:cBhvr additive="base">
                                        <p:cTn id="16" dur="500" fill="hold"/>
                                        <p:tgtEl>
                                          <p:spTgt spid="410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 calcmode="lin" valueType="num">
                                      <p:cBhvr additive="base">
                                        <p:cTn id="19" dur="500" fill="hold"/>
                                        <p:tgtEl>
                                          <p:spTgt spid="4104"/>
                                        </p:tgtEl>
                                        <p:attrNameLst>
                                          <p:attrName>ppt_x</p:attrName>
                                        </p:attrNameLst>
                                      </p:cBhvr>
                                      <p:tavLst>
                                        <p:tav tm="0">
                                          <p:val>
                                            <p:strVal val="0-#ppt_w/2"/>
                                          </p:val>
                                        </p:tav>
                                        <p:tav tm="100000">
                                          <p:val>
                                            <p:strVal val="#ppt_x"/>
                                          </p:val>
                                        </p:tav>
                                      </p:tavLst>
                                    </p:anim>
                                    <p:anim calcmode="lin" valueType="num">
                                      <p:cBhvr additive="base">
                                        <p:cTn id="20" dur="500" fill="hold"/>
                                        <p:tgtEl>
                                          <p:spTgt spid="410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103"/>
                                        </p:tgtEl>
                                        <p:attrNameLst>
                                          <p:attrName>style.visibility</p:attrName>
                                        </p:attrNameLst>
                                      </p:cBhvr>
                                      <p:to>
                                        <p:strVal val="visible"/>
                                      </p:to>
                                    </p:set>
                                    <p:anim calcmode="lin" valueType="num">
                                      <p:cBhvr additive="base">
                                        <p:cTn id="23" dur="500" fill="hold"/>
                                        <p:tgtEl>
                                          <p:spTgt spid="4103"/>
                                        </p:tgtEl>
                                        <p:attrNameLst>
                                          <p:attrName>ppt_x</p:attrName>
                                        </p:attrNameLst>
                                      </p:cBhvr>
                                      <p:tavLst>
                                        <p:tav tm="0">
                                          <p:val>
                                            <p:strVal val="0-#ppt_w/2"/>
                                          </p:val>
                                        </p:tav>
                                        <p:tav tm="100000">
                                          <p:val>
                                            <p:strVal val="#ppt_x"/>
                                          </p:val>
                                        </p:tav>
                                      </p:tavLst>
                                    </p:anim>
                                    <p:anim calcmode="lin" valueType="num">
                                      <p:cBhvr additive="base">
                                        <p:cTn id="24" dur="500" fill="hold"/>
                                        <p:tgtEl>
                                          <p:spTgt spid="410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additive="base">
                                        <p:cTn id="27" dur="500" fill="hold"/>
                                        <p:tgtEl>
                                          <p:spTgt spid="4102"/>
                                        </p:tgtEl>
                                        <p:attrNameLst>
                                          <p:attrName>ppt_x</p:attrName>
                                        </p:attrNameLst>
                                      </p:cBhvr>
                                      <p:tavLst>
                                        <p:tav tm="0">
                                          <p:val>
                                            <p:strVal val="0-#ppt_w/2"/>
                                          </p:val>
                                        </p:tav>
                                        <p:tav tm="100000">
                                          <p:val>
                                            <p:strVal val="#ppt_x"/>
                                          </p:val>
                                        </p:tav>
                                      </p:tavLst>
                                    </p:anim>
                                    <p:anim calcmode="lin" valueType="num">
                                      <p:cBhvr additive="base">
                                        <p:cTn id="28" dur="500" fill="hold"/>
                                        <p:tgtEl>
                                          <p:spTgt spid="410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101"/>
                                        </p:tgtEl>
                                        <p:attrNameLst>
                                          <p:attrName>style.visibility</p:attrName>
                                        </p:attrNameLst>
                                      </p:cBhvr>
                                      <p:to>
                                        <p:strVal val="visible"/>
                                      </p:to>
                                    </p:set>
                                    <p:anim calcmode="lin" valueType="num">
                                      <p:cBhvr additive="base">
                                        <p:cTn id="31" dur="500" fill="hold"/>
                                        <p:tgtEl>
                                          <p:spTgt spid="4101"/>
                                        </p:tgtEl>
                                        <p:attrNameLst>
                                          <p:attrName>ppt_x</p:attrName>
                                        </p:attrNameLst>
                                      </p:cBhvr>
                                      <p:tavLst>
                                        <p:tav tm="0">
                                          <p:val>
                                            <p:strVal val="0-#ppt_w/2"/>
                                          </p:val>
                                        </p:tav>
                                        <p:tav tm="100000">
                                          <p:val>
                                            <p:strVal val="#ppt_x"/>
                                          </p:val>
                                        </p:tav>
                                      </p:tavLst>
                                    </p:anim>
                                    <p:anim calcmode="lin" valueType="num">
                                      <p:cBhvr additive="base">
                                        <p:cTn id="32" dur="500" fill="hold"/>
                                        <p:tgtEl>
                                          <p:spTgt spid="410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100"/>
                                        </p:tgtEl>
                                        <p:attrNameLst>
                                          <p:attrName>style.visibility</p:attrName>
                                        </p:attrNameLst>
                                      </p:cBhvr>
                                      <p:to>
                                        <p:strVal val="visible"/>
                                      </p:to>
                                    </p:set>
                                    <p:anim calcmode="lin" valueType="num">
                                      <p:cBhvr additive="base">
                                        <p:cTn id="35" dur="500" fill="hold"/>
                                        <p:tgtEl>
                                          <p:spTgt spid="4100"/>
                                        </p:tgtEl>
                                        <p:attrNameLst>
                                          <p:attrName>ppt_x</p:attrName>
                                        </p:attrNameLst>
                                      </p:cBhvr>
                                      <p:tavLst>
                                        <p:tav tm="0">
                                          <p:val>
                                            <p:strVal val="0-#ppt_w/2"/>
                                          </p:val>
                                        </p:tav>
                                        <p:tav tm="100000">
                                          <p:val>
                                            <p:strVal val="#ppt_x"/>
                                          </p:val>
                                        </p:tav>
                                      </p:tavLst>
                                    </p:anim>
                                    <p:anim calcmode="lin" valueType="num">
                                      <p:cBhvr additive="base">
                                        <p:cTn id="36" dur="500" fill="hold"/>
                                        <p:tgtEl>
                                          <p:spTgt spid="4100"/>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4108"/>
                                        </p:tgtEl>
                                        <p:attrNameLst>
                                          <p:attrName>style.visibility</p:attrName>
                                        </p:attrNameLst>
                                      </p:cBhvr>
                                      <p:to>
                                        <p:strVal val="visible"/>
                                      </p:to>
                                    </p:set>
                                    <p:anim calcmode="lin" valueType="num">
                                      <p:cBhvr>
                                        <p:cTn id="40" dur="500" fill="hold"/>
                                        <p:tgtEl>
                                          <p:spTgt spid="4108"/>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4108"/>
                                        </p:tgtEl>
                                        <p:attrNameLst>
                                          <p:attrName>ppt_y</p:attrName>
                                        </p:attrNameLst>
                                      </p:cBhvr>
                                      <p:tavLst>
                                        <p:tav tm="0">
                                          <p:val>
                                            <p:strVal val="#ppt_y"/>
                                          </p:val>
                                        </p:tav>
                                        <p:tav tm="100000">
                                          <p:val>
                                            <p:strVal val="#ppt_y"/>
                                          </p:val>
                                        </p:tav>
                                      </p:tavLst>
                                    </p:anim>
                                    <p:anim calcmode="lin" valueType="num">
                                      <p:cBhvr>
                                        <p:cTn id="42" dur="500" fill="hold"/>
                                        <p:tgtEl>
                                          <p:spTgt spid="4108"/>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4108"/>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p:tgtEl>
                                          <p:spTgt spid="4108"/>
                                        </p:tgtEl>
                                      </p:cBhvr>
                                    </p:animEffect>
                                  </p:childTnLst>
                                </p:cTn>
                              </p:par>
                            </p:childTnLst>
                          </p:cTn>
                        </p:par>
                        <p:par>
                          <p:cTn id="45" fill="hold" nodeType="afterGroup">
                            <p:stCondLst>
                              <p:cond delay="1400"/>
                            </p:stCondLst>
                            <p:childTnLst>
                              <p:par>
                                <p:cTn id="46" presetID="17" presetClass="entr" presetSubtype="10" fill="hold" nodeType="afterEffect">
                                  <p:stCondLst>
                                    <p:cond delay="0"/>
                                  </p:stCondLst>
                                  <p:childTnLst>
                                    <p:set>
                                      <p:cBhvr>
                                        <p:cTn id="47" dur="1" fill="hold">
                                          <p:stCondLst>
                                            <p:cond delay="0"/>
                                          </p:stCondLst>
                                        </p:cTn>
                                        <p:tgtEl>
                                          <p:spTgt spid="4111"/>
                                        </p:tgtEl>
                                        <p:attrNameLst>
                                          <p:attrName>style.visibility</p:attrName>
                                        </p:attrNameLst>
                                      </p:cBhvr>
                                      <p:to>
                                        <p:strVal val="visible"/>
                                      </p:to>
                                    </p:set>
                                    <p:anim calcmode="lin" valueType="num">
                                      <p:cBhvr>
                                        <p:cTn id="48" dur="500" fill="hold"/>
                                        <p:tgtEl>
                                          <p:spTgt spid="4111"/>
                                        </p:tgtEl>
                                        <p:attrNameLst>
                                          <p:attrName>ppt_w</p:attrName>
                                        </p:attrNameLst>
                                      </p:cBhvr>
                                      <p:tavLst>
                                        <p:tav tm="0">
                                          <p:val>
                                            <p:fltVal val="0"/>
                                          </p:val>
                                        </p:tav>
                                        <p:tav tm="100000">
                                          <p:val>
                                            <p:strVal val="#ppt_w"/>
                                          </p:val>
                                        </p:tav>
                                      </p:tavLst>
                                    </p:anim>
                                    <p:anim calcmode="lin" valueType="num">
                                      <p:cBhvr>
                                        <p:cTn id="49" dur="500" fill="hold"/>
                                        <p:tgtEl>
                                          <p:spTgt spid="4111"/>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1900"/>
                            </p:stCondLst>
                            <p:childTnLst>
                              <p:par>
                                <p:cTn id="51" presetID="2" presetClass="entr" presetSubtype="4" fill="hold" grpId="0" nodeType="afterEffect">
                                  <p:stCondLst>
                                    <p:cond delay="0"/>
                                  </p:stCondLst>
                                  <p:childTnLst>
                                    <p:set>
                                      <p:cBhvr>
                                        <p:cTn id="52" dur="1" fill="hold">
                                          <p:stCondLst>
                                            <p:cond delay="0"/>
                                          </p:stCondLst>
                                        </p:cTn>
                                        <p:tgtEl>
                                          <p:spTgt spid="4098"/>
                                        </p:tgtEl>
                                        <p:attrNameLst>
                                          <p:attrName>style.visibility</p:attrName>
                                        </p:attrNameLst>
                                      </p:cBhvr>
                                      <p:to>
                                        <p:strVal val="visible"/>
                                      </p:to>
                                    </p:set>
                                    <p:anim calcmode="lin" valueType="num">
                                      <p:cBhvr additive="base">
                                        <p:cTn id="53" dur="500" fill="hold"/>
                                        <p:tgtEl>
                                          <p:spTgt spid="4098"/>
                                        </p:tgtEl>
                                        <p:attrNameLst>
                                          <p:attrName>ppt_x</p:attrName>
                                        </p:attrNameLst>
                                      </p:cBhvr>
                                      <p:tavLst>
                                        <p:tav tm="0">
                                          <p:val>
                                            <p:strVal val="#ppt_x"/>
                                          </p:val>
                                        </p:tav>
                                        <p:tav tm="100000">
                                          <p:val>
                                            <p:strVal val="#ppt_x"/>
                                          </p:val>
                                        </p:tav>
                                      </p:tavLst>
                                    </p:anim>
                                    <p:anim calcmode="lin" valueType="num">
                                      <p:cBhvr additive="base">
                                        <p:cTn id="54" dur="500" fill="hold"/>
                                        <p:tgtEl>
                                          <p:spTgt spid="4098"/>
                                        </p:tgtEl>
                                        <p:attrNameLst>
                                          <p:attrName>ppt_y</p:attrName>
                                        </p:attrNameLst>
                                      </p:cBhvr>
                                      <p:tavLst>
                                        <p:tav tm="0">
                                          <p:val>
                                            <p:strVal val="1+#ppt_h/2"/>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4099"/>
                                        </p:tgtEl>
                                        <p:attrNameLst>
                                          <p:attrName>style.visibility</p:attrName>
                                        </p:attrNameLst>
                                      </p:cBhvr>
                                      <p:to>
                                        <p:strVal val="visible"/>
                                      </p:to>
                                    </p:set>
                                    <p:anim calcmode="lin" valueType="num">
                                      <p:cBhvr additive="base">
                                        <p:cTn id="57" dur="500" fill="hold"/>
                                        <p:tgtEl>
                                          <p:spTgt spid="4099"/>
                                        </p:tgtEl>
                                        <p:attrNameLst>
                                          <p:attrName>ppt_x</p:attrName>
                                        </p:attrNameLst>
                                      </p:cBhvr>
                                      <p:tavLst>
                                        <p:tav tm="0">
                                          <p:val>
                                            <p:strVal val="1+#ppt_w/2"/>
                                          </p:val>
                                        </p:tav>
                                        <p:tav tm="100000">
                                          <p:val>
                                            <p:strVal val="#ppt_x"/>
                                          </p:val>
                                        </p:tav>
                                      </p:tavLst>
                                    </p:anim>
                                    <p:anim calcmode="lin" valueType="num">
                                      <p:cBhvr additive="base">
                                        <p:cTn id="58" dur="500" fill="hold"/>
                                        <p:tgtEl>
                                          <p:spTgt spid="4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utoUpdateAnimBg="0"/>
      <p:bldP spid="4099" grpId="0" bldLvl="0" autoUpdateAnimBg="0"/>
      <p:bldP spid="4108"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33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434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4343"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4344"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4345" name="Group 9"/>
          <p:cNvGrpSpPr>
            <a:grpSpLocks/>
          </p:cNvGrpSpPr>
          <p:nvPr/>
        </p:nvGrpSpPr>
        <p:grpSpPr bwMode="auto">
          <a:xfrm>
            <a:off x="1066007" y="1177926"/>
            <a:ext cx="1885950" cy="1285875"/>
            <a:chOff x="0" y="0"/>
            <a:chExt cx="9801" cy="6692"/>
          </a:xfrm>
        </p:grpSpPr>
        <p:sp>
          <p:nvSpPr>
            <p:cNvPr id="2" name="曲线 948"/>
            <p:cNvSpPr>
              <a:spLocks/>
            </p:cNvSpPr>
            <p:nvPr/>
          </p:nvSpPr>
          <p:spPr bwMode="auto">
            <a:xfrm>
              <a:off x="2263" y="0"/>
              <a:ext cx="5780" cy="6693"/>
            </a:xfrm>
            <a:custGeom>
              <a:avLst/>
              <a:gdLst>
                <a:gd name="T0" fmla="*/ 968 w 21600"/>
                <a:gd name="T1" fmla="*/ 67 h 21600"/>
                <a:gd name="T2" fmla="*/ 1120 w 21600"/>
                <a:gd name="T3" fmla="*/ 263 h 21600"/>
                <a:gd name="T4" fmla="*/ 1167 w 21600"/>
                <a:gd name="T5" fmla="*/ 487 h 21600"/>
                <a:gd name="T6" fmla="*/ 1003 w 21600"/>
                <a:gd name="T7" fmla="*/ 963 h 21600"/>
                <a:gd name="T8" fmla="*/ 1074 w 21600"/>
                <a:gd name="T9" fmla="*/ 1157 h 21600"/>
                <a:gd name="T10" fmla="*/ 1356 w 21600"/>
                <a:gd name="T11" fmla="*/ 1205 h 21600"/>
                <a:gd name="T12" fmla="*/ 1495 w 21600"/>
                <a:gd name="T13" fmla="*/ 1512 h 21600"/>
                <a:gd name="T14" fmla="*/ 1508 w 21600"/>
                <a:gd name="T15" fmla="*/ 1916 h 21600"/>
                <a:gd name="T16" fmla="*/ 691 w 21600"/>
                <a:gd name="T17" fmla="*/ 2052 h 21600"/>
                <a:gd name="T18" fmla="*/ 33 w 21600"/>
                <a:gd name="T19" fmla="*/ 1878 h 21600"/>
                <a:gd name="T20" fmla="*/ 158 w 21600"/>
                <a:gd name="T21" fmla="*/ 1270 h 21600"/>
                <a:gd name="T22" fmla="*/ 449 w 21600"/>
                <a:gd name="T23" fmla="*/ 1170 h 21600"/>
                <a:gd name="T24" fmla="*/ 533 w 21600"/>
                <a:gd name="T25" fmla="*/ 967 h 21600"/>
                <a:gd name="T26" fmla="*/ 375 w 21600"/>
                <a:gd name="T27" fmla="*/ 450 h 21600"/>
                <a:gd name="T28" fmla="*/ 610 w 21600"/>
                <a:gd name="T29" fmla="*/ 58 h 21600"/>
                <a:gd name="T30" fmla="*/ 928 w 21600"/>
                <a:gd name="T31" fmla="*/ 5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0" name="曲线 948"/>
            <p:cNvSpPr>
              <a:spLocks/>
            </p:cNvSpPr>
            <p:nvPr/>
          </p:nvSpPr>
          <p:spPr bwMode="auto">
            <a:xfrm>
              <a:off x="0" y="0"/>
              <a:ext cx="3885" cy="4606"/>
            </a:xfrm>
            <a:custGeom>
              <a:avLst/>
              <a:gdLst>
                <a:gd name="T0" fmla="*/ 449 w 21600"/>
                <a:gd name="T1" fmla="*/ 29 h 21600"/>
                <a:gd name="T2" fmla="*/ 519 w 21600"/>
                <a:gd name="T3" fmla="*/ 123 h 21600"/>
                <a:gd name="T4" fmla="*/ 540 w 21600"/>
                <a:gd name="T5" fmla="*/ 231 h 21600"/>
                <a:gd name="T6" fmla="*/ 465 w 21600"/>
                <a:gd name="T7" fmla="*/ 458 h 21600"/>
                <a:gd name="T8" fmla="*/ 501 w 21600"/>
                <a:gd name="T9" fmla="*/ 545 h 21600"/>
                <a:gd name="T10" fmla="*/ 606 w 21600"/>
                <a:gd name="T11" fmla="*/ 567 h 21600"/>
                <a:gd name="T12" fmla="*/ 677 w 21600"/>
                <a:gd name="T13" fmla="*/ 673 h 21600"/>
                <a:gd name="T14" fmla="*/ 543 w 21600"/>
                <a:gd name="T15" fmla="*/ 704 h 21600"/>
                <a:gd name="T16" fmla="*/ 389 w 21600"/>
                <a:gd name="T17" fmla="*/ 979 h 21600"/>
                <a:gd name="T18" fmla="*/ 13 w 21600"/>
                <a:gd name="T19" fmla="*/ 902 h 21600"/>
                <a:gd name="T20" fmla="*/ 79 w 21600"/>
                <a:gd name="T21" fmla="*/ 604 h 21600"/>
                <a:gd name="T22" fmla="*/ 212 w 21600"/>
                <a:gd name="T23" fmla="*/ 557 h 21600"/>
                <a:gd name="T24" fmla="*/ 250 w 21600"/>
                <a:gd name="T25" fmla="*/ 460 h 21600"/>
                <a:gd name="T26" fmla="*/ 178 w 21600"/>
                <a:gd name="T27" fmla="*/ 212 h 21600"/>
                <a:gd name="T28" fmla="*/ 285 w 21600"/>
                <a:gd name="T29" fmla="*/ 25 h 21600"/>
                <a:gd name="T30" fmla="*/ 431 w 21600"/>
                <a:gd name="T31" fmla="*/ 2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1" name="曲线 950"/>
            <p:cNvSpPr>
              <a:spLocks/>
            </p:cNvSpPr>
            <p:nvPr/>
          </p:nvSpPr>
          <p:spPr bwMode="auto">
            <a:xfrm>
              <a:off x="6721" y="290"/>
              <a:ext cx="3080" cy="4121"/>
            </a:xfrm>
            <a:custGeom>
              <a:avLst/>
              <a:gdLst>
                <a:gd name="T0" fmla="*/ 56 w 21600"/>
                <a:gd name="T1" fmla="*/ 331 h 21600"/>
                <a:gd name="T2" fmla="*/ 84 w 21600"/>
                <a:gd name="T3" fmla="*/ 78 h 21600"/>
                <a:gd name="T4" fmla="*/ 218 w 21600"/>
                <a:gd name="T5" fmla="*/ 1 h 21600"/>
                <a:gd name="T6" fmla="*/ 325 w 21600"/>
                <a:gd name="T7" fmla="*/ 67 h 21600"/>
                <a:gd name="T8" fmla="*/ 360 w 21600"/>
                <a:gd name="T9" fmla="*/ 193 h 21600"/>
                <a:gd name="T10" fmla="*/ 364 w 21600"/>
                <a:gd name="T11" fmla="*/ 313 h 21600"/>
                <a:gd name="T12" fmla="*/ 337 w 21600"/>
                <a:gd name="T13" fmla="*/ 355 h 21600"/>
                <a:gd name="T14" fmla="*/ 290 w 21600"/>
                <a:gd name="T15" fmla="*/ 378 h 21600"/>
                <a:gd name="T16" fmla="*/ 268 w 21600"/>
                <a:gd name="T17" fmla="*/ 451 h 21600"/>
                <a:gd name="T18" fmla="*/ 301 w 21600"/>
                <a:gd name="T19" fmla="*/ 497 h 21600"/>
                <a:gd name="T20" fmla="*/ 381 w 21600"/>
                <a:gd name="T21" fmla="*/ 510 h 21600"/>
                <a:gd name="T22" fmla="*/ 417 w 21600"/>
                <a:gd name="T23" fmla="*/ 544 h 21600"/>
                <a:gd name="T24" fmla="*/ 432 w 21600"/>
                <a:gd name="T25" fmla="*/ 626 h 21600"/>
                <a:gd name="T26" fmla="*/ 429 w 21600"/>
                <a:gd name="T27" fmla="*/ 737 h 21600"/>
                <a:gd name="T28" fmla="*/ 193 w 21600"/>
                <a:gd name="T29" fmla="*/ 779 h 21600"/>
                <a:gd name="T30" fmla="*/ 107 w 21600"/>
                <a:gd name="T31" fmla="*/ 588 h 21600"/>
                <a:gd name="T32" fmla="*/ 17 w 21600"/>
                <a:gd name="T33" fmla="*/ 569 h 21600"/>
                <a:gd name="T34" fmla="*/ 15 w 21600"/>
                <a:gd name="T35" fmla="*/ 529 h 21600"/>
                <a:gd name="T36" fmla="*/ 68 w 21600"/>
                <a:gd name="T37" fmla="*/ 502 h 21600"/>
                <a:gd name="T38" fmla="*/ 132 w 21600"/>
                <a:gd name="T39" fmla="*/ 493 h 21600"/>
                <a:gd name="T40" fmla="*/ 149 w 21600"/>
                <a:gd name="T41" fmla="*/ 424 h 21600"/>
                <a:gd name="T42" fmla="*/ 127 w 21600"/>
                <a:gd name="T43" fmla="*/ 407 h 21600"/>
                <a:gd name="T44" fmla="*/ 110 w 21600"/>
                <a:gd name="T45" fmla="*/ 361 h 21600"/>
                <a:gd name="T46" fmla="*/ 73 w 21600"/>
                <a:gd name="T47" fmla="*/ 354 h 21600"/>
                <a:gd name="T48" fmla="*/ 62 w 21600"/>
                <a:gd name="T49" fmla="*/ 344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49" name="Group 13"/>
          <p:cNvGrpSpPr>
            <a:grpSpLocks/>
          </p:cNvGrpSpPr>
          <p:nvPr/>
        </p:nvGrpSpPr>
        <p:grpSpPr bwMode="auto">
          <a:xfrm>
            <a:off x="4285456" y="1177926"/>
            <a:ext cx="1885950" cy="1285875"/>
            <a:chOff x="0" y="0"/>
            <a:chExt cx="9801" cy="6692"/>
          </a:xfrm>
        </p:grpSpPr>
        <p:sp>
          <p:nvSpPr>
            <p:cNvPr id="3" name="曲线 948"/>
            <p:cNvSpPr>
              <a:spLocks/>
            </p:cNvSpPr>
            <p:nvPr/>
          </p:nvSpPr>
          <p:spPr bwMode="auto">
            <a:xfrm>
              <a:off x="2263" y="0"/>
              <a:ext cx="5780" cy="6693"/>
            </a:xfrm>
            <a:custGeom>
              <a:avLst/>
              <a:gdLst>
                <a:gd name="T0" fmla="*/ 968 w 21600"/>
                <a:gd name="T1" fmla="*/ 67 h 21600"/>
                <a:gd name="T2" fmla="*/ 1120 w 21600"/>
                <a:gd name="T3" fmla="*/ 263 h 21600"/>
                <a:gd name="T4" fmla="*/ 1167 w 21600"/>
                <a:gd name="T5" fmla="*/ 487 h 21600"/>
                <a:gd name="T6" fmla="*/ 1003 w 21600"/>
                <a:gd name="T7" fmla="*/ 963 h 21600"/>
                <a:gd name="T8" fmla="*/ 1074 w 21600"/>
                <a:gd name="T9" fmla="*/ 1157 h 21600"/>
                <a:gd name="T10" fmla="*/ 1356 w 21600"/>
                <a:gd name="T11" fmla="*/ 1205 h 21600"/>
                <a:gd name="T12" fmla="*/ 1495 w 21600"/>
                <a:gd name="T13" fmla="*/ 1512 h 21600"/>
                <a:gd name="T14" fmla="*/ 1508 w 21600"/>
                <a:gd name="T15" fmla="*/ 1916 h 21600"/>
                <a:gd name="T16" fmla="*/ 691 w 21600"/>
                <a:gd name="T17" fmla="*/ 2052 h 21600"/>
                <a:gd name="T18" fmla="*/ 33 w 21600"/>
                <a:gd name="T19" fmla="*/ 1878 h 21600"/>
                <a:gd name="T20" fmla="*/ 158 w 21600"/>
                <a:gd name="T21" fmla="*/ 1270 h 21600"/>
                <a:gd name="T22" fmla="*/ 449 w 21600"/>
                <a:gd name="T23" fmla="*/ 1170 h 21600"/>
                <a:gd name="T24" fmla="*/ 533 w 21600"/>
                <a:gd name="T25" fmla="*/ 967 h 21600"/>
                <a:gd name="T26" fmla="*/ 375 w 21600"/>
                <a:gd name="T27" fmla="*/ 450 h 21600"/>
                <a:gd name="T28" fmla="*/ 610 w 21600"/>
                <a:gd name="T29" fmla="*/ 58 h 21600"/>
                <a:gd name="T30" fmla="*/ 928 w 21600"/>
                <a:gd name="T31" fmla="*/ 5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曲线 948"/>
            <p:cNvSpPr>
              <a:spLocks/>
            </p:cNvSpPr>
            <p:nvPr/>
          </p:nvSpPr>
          <p:spPr bwMode="auto">
            <a:xfrm>
              <a:off x="0" y="0"/>
              <a:ext cx="3885" cy="4606"/>
            </a:xfrm>
            <a:custGeom>
              <a:avLst/>
              <a:gdLst>
                <a:gd name="T0" fmla="*/ 449 w 21600"/>
                <a:gd name="T1" fmla="*/ 29 h 21600"/>
                <a:gd name="T2" fmla="*/ 519 w 21600"/>
                <a:gd name="T3" fmla="*/ 123 h 21600"/>
                <a:gd name="T4" fmla="*/ 540 w 21600"/>
                <a:gd name="T5" fmla="*/ 231 h 21600"/>
                <a:gd name="T6" fmla="*/ 465 w 21600"/>
                <a:gd name="T7" fmla="*/ 458 h 21600"/>
                <a:gd name="T8" fmla="*/ 501 w 21600"/>
                <a:gd name="T9" fmla="*/ 545 h 21600"/>
                <a:gd name="T10" fmla="*/ 606 w 21600"/>
                <a:gd name="T11" fmla="*/ 567 h 21600"/>
                <a:gd name="T12" fmla="*/ 677 w 21600"/>
                <a:gd name="T13" fmla="*/ 673 h 21600"/>
                <a:gd name="T14" fmla="*/ 543 w 21600"/>
                <a:gd name="T15" fmla="*/ 704 h 21600"/>
                <a:gd name="T16" fmla="*/ 389 w 21600"/>
                <a:gd name="T17" fmla="*/ 979 h 21600"/>
                <a:gd name="T18" fmla="*/ 13 w 21600"/>
                <a:gd name="T19" fmla="*/ 902 h 21600"/>
                <a:gd name="T20" fmla="*/ 79 w 21600"/>
                <a:gd name="T21" fmla="*/ 604 h 21600"/>
                <a:gd name="T22" fmla="*/ 212 w 21600"/>
                <a:gd name="T23" fmla="*/ 557 h 21600"/>
                <a:gd name="T24" fmla="*/ 250 w 21600"/>
                <a:gd name="T25" fmla="*/ 460 h 21600"/>
                <a:gd name="T26" fmla="*/ 178 w 21600"/>
                <a:gd name="T27" fmla="*/ 212 h 21600"/>
                <a:gd name="T28" fmla="*/ 285 w 21600"/>
                <a:gd name="T29" fmla="*/ 25 h 21600"/>
                <a:gd name="T30" fmla="*/ 431 w 21600"/>
                <a:gd name="T31" fmla="*/ 22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曲线 950"/>
            <p:cNvSpPr>
              <a:spLocks/>
            </p:cNvSpPr>
            <p:nvPr/>
          </p:nvSpPr>
          <p:spPr bwMode="auto">
            <a:xfrm>
              <a:off x="6721" y="290"/>
              <a:ext cx="3080" cy="4121"/>
            </a:xfrm>
            <a:custGeom>
              <a:avLst/>
              <a:gdLst>
                <a:gd name="T0" fmla="*/ 56 w 21600"/>
                <a:gd name="T1" fmla="*/ 331 h 21600"/>
                <a:gd name="T2" fmla="*/ 84 w 21600"/>
                <a:gd name="T3" fmla="*/ 78 h 21600"/>
                <a:gd name="T4" fmla="*/ 218 w 21600"/>
                <a:gd name="T5" fmla="*/ 1 h 21600"/>
                <a:gd name="T6" fmla="*/ 325 w 21600"/>
                <a:gd name="T7" fmla="*/ 67 h 21600"/>
                <a:gd name="T8" fmla="*/ 360 w 21600"/>
                <a:gd name="T9" fmla="*/ 193 h 21600"/>
                <a:gd name="T10" fmla="*/ 364 w 21600"/>
                <a:gd name="T11" fmla="*/ 313 h 21600"/>
                <a:gd name="T12" fmla="*/ 337 w 21600"/>
                <a:gd name="T13" fmla="*/ 355 h 21600"/>
                <a:gd name="T14" fmla="*/ 290 w 21600"/>
                <a:gd name="T15" fmla="*/ 378 h 21600"/>
                <a:gd name="T16" fmla="*/ 268 w 21600"/>
                <a:gd name="T17" fmla="*/ 451 h 21600"/>
                <a:gd name="T18" fmla="*/ 301 w 21600"/>
                <a:gd name="T19" fmla="*/ 497 h 21600"/>
                <a:gd name="T20" fmla="*/ 381 w 21600"/>
                <a:gd name="T21" fmla="*/ 510 h 21600"/>
                <a:gd name="T22" fmla="*/ 417 w 21600"/>
                <a:gd name="T23" fmla="*/ 544 h 21600"/>
                <a:gd name="T24" fmla="*/ 432 w 21600"/>
                <a:gd name="T25" fmla="*/ 626 h 21600"/>
                <a:gd name="T26" fmla="*/ 429 w 21600"/>
                <a:gd name="T27" fmla="*/ 737 h 21600"/>
                <a:gd name="T28" fmla="*/ 193 w 21600"/>
                <a:gd name="T29" fmla="*/ 779 h 21600"/>
                <a:gd name="T30" fmla="*/ 107 w 21600"/>
                <a:gd name="T31" fmla="*/ 588 h 21600"/>
                <a:gd name="T32" fmla="*/ 17 w 21600"/>
                <a:gd name="T33" fmla="*/ 569 h 21600"/>
                <a:gd name="T34" fmla="*/ 15 w 21600"/>
                <a:gd name="T35" fmla="*/ 529 h 21600"/>
                <a:gd name="T36" fmla="*/ 68 w 21600"/>
                <a:gd name="T37" fmla="*/ 502 h 21600"/>
                <a:gd name="T38" fmla="*/ 132 w 21600"/>
                <a:gd name="T39" fmla="*/ 493 h 21600"/>
                <a:gd name="T40" fmla="*/ 149 w 21600"/>
                <a:gd name="T41" fmla="*/ 424 h 21600"/>
                <a:gd name="T42" fmla="*/ 127 w 21600"/>
                <a:gd name="T43" fmla="*/ 407 h 21600"/>
                <a:gd name="T44" fmla="*/ 110 w 21600"/>
                <a:gd name="T45" fmla="*/ 361 h 21600"/>
                <a:gd name="T46" fmla="*/ 73 w 21600"/>
                <a:gd name="T47" fmla="*/ 354 h 21600"/>
                <a:gd name="T48" fmla="*/ 62 w 21600"/>
                <a:gd name="T49" fmla="*/ 344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53" name="Text Box 17"/>
          <p:cNvSpPr txBox="1">
            <a:spLocks noChangeArrowheads="1"/>
          </p:cNvSpPr>
          <p:nvPr/>
        </p:nvSpPr>
        <p:spPr bwMode="auto">
          <a:xfrm>
            <a:off x="1069183" y="2644776"/>
            <a:ext cx="1882775" cy="288726"/>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某某团队</a:t>
            </a:r>
          </a:p>
        </p:txBody>
      </p:sp>
      <p:sp>
        <p:nvSpPr>
          <p:cNvPr id="14354" name="Rectangle 18"/>
          <p:cNvSpPr>
            <a:spLocks noChangeArrowheads="1"/>
          </p:cNvSpPr>
          <p:nvPr/>
        </p:nvSpPr>
        <p:spPr bwMode="auto">
          <a:xfrm>
            <a:off x="1069183" y="2984500"/>
            <a:ext cx="1884363" cy="15430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355" name="Text Box 19"/>
          <p:cNvSpPr txBox="1">
            <a:spLocks noChangeArrowheads="1"/>
          </p:cNvSpPr>
          <p:nvPr/>
        </p:nvSpPr>
        <p:spPr bwMode="auto">
          <a:xfrm>
            <a:off x="4285456" y="2644776"/>
            <a:ext cx="1885950" cy="28872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rgbClr val="080808"/>
                </a:solidFill>
                <a:ea typeface="微软雅黑" panose="020B0503020204020204" pitchFamily="34" charset="-122"/>
              </a:rPr>
              <a:t>某某团队</a:t>
            </a:r>
          </a:p>
        </p:txBody>
      </p:sp>
      <p:sp>
        <p:nvSpPr>
          <p:cNvPr id="14356" name="Rectangle 20"/>
          <p:cNvSpPr>
            <a:spLocks noChangeArrowheads="1"/>
          </p:cNvSpPr>
          <p:nvPr/>
        </p:nvSpPr>
        <p:spPr bwMode="auto">
          <a:xfrm>
            <a:off x="4285456" y="2984500"/>
            <a:ext cx="1885950" cy="15430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357" name="Text Box 21"/>
          <p:cNvSpPr txBox="1">
            <a:spLocks noChangeArrowheads="1"/>
          </p:cNvSpPr>
          <p:nvPr/>
        </p:nvSpPr>
        <p:spPr bwMode="auto">
          <a:xfrm>
            <a:off x="1208881" y="3155951"/>
            <a:ext cx="1638300" cy="99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endParaRPr lang="zh-CN" altLang="en-US" sz="1400">
              <a:solidFill>
                <a:srgbClr val="292929"/>
              </a:solidFill>
            </a:endParaRPr>
          </a:p>
        </p:txBody>
      </p:sp>
      <p:sp>
        <p:nvSpPr>
          <p:cNvPr id="14358" name="Text Box 22"/>
          <p:cNvSpPr txBox="1">
            <a:spLocks noChangeArrowheads="1"/>
          </p:cNvSpPr>
          <p:nvPr/>
        </p:nvSpPr>
        <p:spPr bwMode="auto">
          <a:xfrm>
            <a:off x="4426744" y="3155951"/>
            <a:ext cx="1638300" cy="99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solidFill>
                  <a:srgbClr val="292929"/>
                </a:solidFill>
                <a:latin typeface="楷体_GB2312" panose="02010609030101010101" pitchFamily="49" charset="-122"/>
                <a:ea typeface="楷体_GB2312" panose="02010609030101010101" pitchFamily="49" charset="-122"/>
              </a:rPr>
              <a:t>●这里输入您的文字</a:t>
            </a:r>
            <a:endParaRPr lang="zh-CN" altLang="en-US" sz="1400">
              <a:solidFill>
                <a:srgbClr val="292929"/>
              </a:solidFill>
            </a:endParaRPr>
          </a:p>
        </p:txBody>
      </p:sp>
      <p:grpSp>
        <p:nvGrpSpPr>
          <p:cNvPr id="14359" name="Group 23"/>
          <p:cNvGrpSpPr>
            <a:grpSpLocks/>
          </p:cNvGrpSpPr>
          <p:nvPr/>
        </p:nvGrpSpPr>
        <p:grpSpPr bwMode="auto">
          <a:xfrm>
            <a:off x="3225006" y="2378075"/>
            <a:ext cx="857250" cy="857250"/>
            <a:chOff x="0" y="0"/>
            <a:chExt cx="1700" cy="1700"/>
          </a:xfrm>
        </p:grpSpPr>
        <p:sp>
          <p:nvSpPr>
            <p:cNvPr id="6" name="Oval 24"/>
            <p:cNvSpPr>
              <a:spLocks noChangeArrowheads="1"/>
            </p:cNvSpPr>
            <p:nvPr/>
          </p:nvSpPr>
          <p:spPr bwMode="auto">
            <a:xfrm>
              <a:off x="0" y="0"/>
              <a:ext cx="1700" cy="17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 name="WordArt 25"/>
            <p:cNvSpPr>
              <a:spLocks noChangeArrowheads="1" noChangeShapeType="1"/>
            </p:cNvSpPr>
            <p:nvPr/>
          </p:nvSpPr>
          <p:spPr bwMode="auto">
            <a:xfrm>
              <a:off x="215" y="350"/>
              <a:ext cx="1245" cy="9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chemeClr val="bg1"/>
                  </a:solidFill>
                  <a:latin typeface="微软雅黑" panose="020B0503020204020204" pitchFamily="34" charset="-122"/>
                  <a:ea typeface="微软雅黑" panose="020B0503020204020204" pitchFamily="34" charset="-122"/>
                </a:rPr>
                <a:t>VS</a:t>
              </a:r>
              <a:endParaRPr lang="zh-CN" altLang="en-US" sz="3600" kern="1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strips(upRight)">
                                      <p:cBhvr>
                                        <p:cTn id="12" dur="500"/>
                                        <p:tgtEl>
                                          <p:spTgt spid="1433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4340"/>
                                        </p:tgtEl>
                                        <p:attrNameLst>
                                          <p:attrName>style.visibility</p:attrName>
                                        </p:attrNameLst>
                                      </p:cBhvr>
                                      <p:to>
                                        <p:strVal val="visible"/>
                                      </p:to>
                                    </p:set>
                                    <p:anim calcmode="lin" valueType="num">
                                      <p:cBhvr>
                                        <p:cTn id="16" dur="500" fill="hold"/>
                                        <p:tgtEl>
                                          <p:spTgt spid="14340"/>
                                        </p:tgtEl>
                                        <p:attrNameLst>
                                          <p:attrName>ppt_x</p:attrName>
                                        </p:attrNameLst>
                                      </p:cBhvr>
                                      <p:tavLst>
                                        <p:tav tm="0">
                                          <p:val>
                                            <p:strVal val="#ppt_x-#ppt_w/2"/>
                                          </p:val>
                                        </p:tav>
                                        <p:tav tm="100000">
                                          <p:val>
                                            <p:strVal val="#ppt_x"/>
                                          </p:val>
                                        </p:tav>
                                      </p:tavLst>
                                    </p:anim>
                                    <p:anim calcmode="lin" valueType="num">
                                      <p:cBhvr>
                                        <p:cTn id="17" dur="500" fill="hold"/>
                                        <p:tgtEl>
                                          <p:spTgt spid="14340"/>
                                        </p:tgtEl>
                                        <p:attrNameLst>
                                          <p:attrName>ppt_y</p:attrName>
                                        </p:attrNameLst>
                                      </p:cBhvr>
                                      <p:tavLst>
                                        <p:tav tm="0">
                                          <p:val>
                                            <p:strVal val="#ppt_y"/>
                                          </p:val>
                                        </p:tav>
                                        <p:tav tm="100000">
                                          <p:val>
                                            <p:strVal val="#ppt_y"/>
                                          </p:val>
                                        </p:tav>
                                      </p:tavLst>
                                    </p:anim>
                                    <p:anim calcmode="lin" valueType="num">
                                      <p:cBhvr>
                                        <p:cTn id="18" dur="500" fill="hold"/>
                                        <p:tgtEl>
                                          <p:spTgt spid="14340"/>
                                        </p:tgtEl>
                                        <p:attrNameLst>
                                          <p:attrName>ppt_w</p:attrName>
                                        </p:attrNameLst>
                                      </p:cBhvr>
                                      <p:tavLst>
                                        <p:tav tm="0">
                                          <p:val>
                                            <p:fltVal val="0"/>
                                          </p:val>
                                        </p:tav>
                                        <p:tav tm="100000">
                                          <p:val>
                                            <p:strVal val="#ppt_w"/>
                                          </p:val>
                                        </p:tav>
                                      </p:tavLst>
                                    </p:anim>
                                    <p:anim calcmode="lin" valueType="num">
                                      <p:cBhvr>
                                        <p:cTn id="19" dur="500" fill="hold"/>
                                        <p:tgtEl>
                                          <p:spTgt spid="1434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4341"/>
                                        </p:tgtEl>
                                        <p:attrNameLst>
                                          <p:attrName>style.visibility</p:attrName>
                                        </p:attrNameLst>
                                      </p:cBhvr>
                                      <p:to>
                                        <p:strVal val="visible"/>
                                      </p:to>
                                    </p:set>
                                    <p:anim calcmode="lin" valueType="num">
                                      <p:cBhvr>
                                        <p:cTn id="23" dur="500" fill="hold"/>
                                        <p:tgtEl>
                                          <p:spTgt spid="14341"/>
                                        </p:tgtEl>
                                        <p:attrNameLst>
                                          <p:attrName>ppt_w</p:attrName>
                                        </p:attrNameLst>
                                      </p:cBhvr>
                                      <p:tavLst>
                                        <p:tav tm="0">
                                          <p:val>
                                            <p:fltVal val="0"/>
                                          </p:val>
                                        </p:tav>
                                        <p:tav tm="100000">
                                          <p:val>
                                            <p:strVal val="#ppt_w"/>
                                          </p:val>
                                        </p:tav>
                                      </p:tavLst>
                                    </p:anim>
                                    <p:anim calcmode="lin" valueType="num">
                                      <p:cBhvr>
                                        <p:cTn id="24" dur="500" fill="hold"/>
                                        <p:tgtEl>
                                          <p:spTgt spid="1434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4342"/>
                                        </p:tgtEl>
                                        <p:attrNameLst>
                                          <p:attrName>style.visibility</p:attrName>
                                        </p:attrNameLst>
                                      </p:cBhvr>
                                      <p:to>
                                        <p:strVal val="visible"/>
                                      </p:to>
                                    </p:set>
                                    <p:anim calcmode="lin" valueType="num">
                                      <p:cBhvr>
                                        <p:cTn id="28" dur="500" fill="hold"/>
                                        <p:tgtEl>
                                          <p:spTgt spid="1434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4342"/>
                                        </p:tgtEl>
                                        <p:attrNameLst>
                                          <p:attrName>ppt_y</p:attrName>
                                        </p:attrNameLst>
                                      </p:cBhvr>
                                      <p:tavLst>
                                        <p:tav tm="0">
                                          <p:val>
                                            <p:strVal val="#ppt_y"/>
                                          </p:val>
                                        </p:tav>
                                        <p:tav tm="100000">
                                          <p:val>
                                            <p:strVal val="#ppt_y"/>
                                          </p:val>
                                        </p:tav>
                                      </p:tavLst>
                                    </p:anim>
                                    <p:anim calcmode="lin" valueType="num">
                                      <p:cBhvr>
                                        <p:cTn id="30" dur="500" fill="hold"/>
                                        <p:tgtEl>
                                          <p:spTgt spid="1434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434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434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4343"/>
                                        </p:tgtEl>
                                        <p:attrNameLst>
                                          <p:attrName>style.visibility</p:attrName>
                                        </p:attrNameLst>
                                      </p:cBhvr>
                                      <p:to>
                                        <p:strVal val="visible"/>
                                      </p:to>
                                    </p:set>
                                    <p:animEffect transition="in" filter="wedge">
                                      <p:cBhvr>
                                        <p:cTn id="36" dur="2000"/>
                                        <p:tgtEl>
                                          <p:spTgt spid="14343"/>
                                        </p:tgtEl>
                                      </p:cBhvr>
                                    </p:animEffect>
                                  </p:childTnLst>
                                </p:cTn>
                              </p:par>
                            </p:childTnLst>
                          </p:cTn>
                        </p:par>
                        <p:par>
                          <p:cTn id="37" fill="hold" nodeType="afterGroup">
                            <p:stCondLst>
                              <p:cond delay="4800"/>
                            </p:stCondLst>
                            <p:childTnLst>
                              <p:par>
                                <p:cTn id="38" presetID="2" presetClass="entr" presetSubtype="1" fill="hold" nodeType="afterEffect">
                                  <p:stCondLst>
                                    <p:cond delay="0"/>
                                  </p:stCondLst>
                                  <p:childTnLst>
                                    <p:set>
                                      <p:cBhvr>
                                        <p:cTn id="39" dur="1" fill="hold">
                                          <p:stCondLst>
                                            <p:cond delay="0"/>
                                          </p:stCondLst>
                                        </p:cTn>
                                        <p:tgtEl>
                                          <p:spTgt spid="14345"/>
                                        </p:tgtEl>
                                        <p:attrNameLst>
                                          <p:attrName>style.visibility</p:attrName>
                                        </p:attrNameLst>
                                      </p:cBhvr>
                                      <p:to>
                                        <p:strVal val="visible"/>
                                      </p:to>
                                    </p:set>
                                    <p:anim calcmode="lin" valueType="num">
                                      <p:cBhvr additive="base">
                                        <p:cTn id="40" dur="500" fill="hold"/>
                                        <p:tgtEl>
                                          <p:spTgt spid="14345"/>
                                        </p:tgtEl>
                                        <p:attrNameLst>
                                          <p:attrName>ppt_x</p:attrName>
                                        </p:attrNameLst>
                                      </p:cBhvr>
                                      <p:tavLst>
                                        <p:tav tm="0">
                                          <p:val>
                                            <p:strVal val="#ppt_x"/>
                                          </p:val>
                                        </p:tav>
                                        <p:tav tm="100000">
                                          <p:val>
                                            <p:strVal val="#ppt_x"/>
                                          </p:val>
                                        </p:tav>
                                      </p:tavLst>
                                    </p:anim>
                                    <p:anim calcmode="lin" valueType="num">
                                      <p:cBhvr additive="base">
                                        <p:cTn id="41" dur="500" fill="hold"/>
                                        <p:tgtEl>
                                          <p:spTgt spid="14345"/>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200"/>
                                  </p:stCondLst>
                                  <p:childTnLst>
                                    <p:set>
                                      <p:cBhvr>
                                        <p:cTn id="43" dur="1" fill="hold">
                                          <p:stCondLst>
                                            <p:cond delay="0"/>
                                          </p:stCondLst>
                                        </p:cTn>
                                        <p:tgtEl>
                                          <p:spTgt spid="14353"/>
                                        </p:tgtEl>
                                        <p:attrNameLst>
                                          <p:attrName>style.visibility</p:attrName>
                                        </p:attrNameLst>
                                      </p:cBhvr>
                                      <p:to>
                                        <p:strVal val="visible"/>
                                      </p:to>
                                    </p:set>
                                    <p:anim calcmode="lin" valueType="num">
                                      <p:cBhvr additive="base">
                                        <p:cTn id="44" dur="500" fill="hold"/>
                                        <p:tgtEl>
                                          <p:spTgt spid="14353"/>
                                        </p:tgtEl>
                                        <p:attrNameLst>
                                          <p:attrName>ppt_x</p:attrName>
                                        </p:attrNameLst>
                                      </p:cBhvr>
                                      <p:tavLst>
                                        <p:tav tm="0">
                                          <p:val>
                                            <p:strVal val="#ppt_x"/>
                                          </p:val>
                                        </p:tav>
                                        <p:tav tm="100000">
                                          <p:val>
                                            <p:strVal val="#ppt_x"/>
                                          </p:val>
                                        </p:tav>
                                      </p:tavLst>
                                    </p:anim>
                                    <p:anim calcmode="lin" valueType="num">
                                      <p:cBhvr additive="base">
                                        <p:cTn id="45" dur="500" fill="hold"/>
                                        <p:tgtEl>
                                          <p:spTgt spid="14353"/>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400"/>
                                  </p:stCondLst>
                                  <p:childTnLst>
                                    <p:set>
                                      <p:cBhvr>
                                        <p:cTn id="47" dur="1" fill="hold">
                                          <p:stCondLst>
                                            <p:cond delay="0"/>
                                          </p:stCondLst>
                                        </p:cTn>
                                        <p:tgtEl>
                                          <p:spTgt spid="14354"/>
                                        </p:tgtEl>
                                        <p:attrNameLst>
                                          <p:attrName>style.visibility</p:attrName>
                                        </p:attrNameLst>
                                      </p:cBhvr>
                                      <p:to>
                                        <p:strVal val="visible"/>
                                      </p:to>
                                    </p:set>
                                    <p:anim calcmode="lin" valueType="num">
                                      <p:cBhvr additive="base">
                                        <p:cTn id="48" dur="500" fill="hold"/>
                                        <p:tgtEl>
                                          <p:spTgt spid="14354"/>
                                        </p:tgtEl>
                                        <p:attrNameLst>
                                          <p:attrName>ppt_x</p:attrName>
                                        </p:attrNameLst>
                                      </p:cBhvr>
                                      <p:tavLst>
                                        <p:tav tm="0">
                                          <p:val>
                                            <p:strVal val="#ppt_x"/>
                                          </p:val>
                                        </p:tav>
                                        <p:tav tm="100000">
                                          <p:val>
                                            <p:strVal val="#ppt_x"/>
                                          </p:val>
                                        </p:tav>
                                      </p:tavLst>
                                    </p:anim>
                                    <p:anim calcmode="lin" valueType="num">
                                      <p:cBhvr additive="base">
                                        <p:cTn id="49" dur="500" fill="hold"/>
                                        <p:tgtEl>
                                          <p:spTgt spid="14354"/>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600"/>
                                  </p:stCondLst>
                                  <p:childTnLst>
                                    <p:set>
                                      <p:cBhvr>
                                        <p:cTn id="51" dur="1" fill="hold">
                                          <p:stCondLst>
                                            <p:cond delay="0"/>
                                          </p:stCondLst>
                                        </p:cTn>
                                        <p:tgtEl>
                                          <p:spTgt spid="14357"/>
                                        </p:tgtEl>
                                        <p:attrNameLst>
                                          <p:attrName>style.visibility</p:attrName>
                                        </p:attrNameLst>
                                      </p:cBhvr>
                                      <p:to>
                                        <p:strVal val="visible"/>
                                      </p:to>
                                    </p:set>
                                    <p:anim calcmode="lin" valueType="num">
                                      <p:cBhvr additive="base">
                                        <p:cTn id="52" dur="500" fill="hold"/>
                                        <p:tgtEl>
                                          <p:spTgt spid="14357"/>
                                        </p:tgtEl>
                                        <p:attrNameLst>
                                          <p:attrName>ppt_x</p:attrName>
                                        </p:attrNameLst>
                                      </p:cBhvr>
                                      <p:tavLst>
                                        <p:tav tm="0">
                                          <p:val>
                                            <p:strVal val="#ppt_x"/>
                                          </p:val>
                                        </p:tav>
                                        <p:tav tm="100000">
                                          <p:val>
                                            <p:strVal val="#ppt_x"/>
                                          </p:val>
                                        </p:tav>
                                      </p:tavLst>
                                    </p:anim>
                                    <p:anim calcmode="lin" valueType="num">
                                      <p:cBhvr additive="base">
                                        <p:cTn id="53" dur="500" fill="hold"/>
                                        <p:tgtEl>
                                          <p:spTgt spid="14357"/>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900"/>
                            </p:stCondLst>
                            <p:childTnLst>
                              <p:par>
                                <p:cTn id="55" presetID="2" presetClass="entr" presetSubtype="4" fill="hold" nodeType="afterEffect">
                                  <p:stCondLst>
                                    <p:cond delay="0"/>
                                  </p:stCondLst>
                                  <p:childTnLst>
                                    <p:set>
                                      <p:cBhvr>
                                        <p:cTn id="56" dur="1" fill="hold">
                                          <p:stCondLst>
                                            <p:cond delay="0"/>
                                          </p:stCondLst>
                                        </p:cTn>
                                        <p:tgtEl>
                                          <p:spTgt spid="14349"/>
                                        </p:tgtEl>
                                        <p:attrNameLst>
                                          <p:attrName>style.visibility</p:attrName>
                                        </p:attrNameLst>
                                      </p:cBhvr>
                                      <p:to>
                                        <p:strVal val="visible"/>
                                      </p:to>
                                    </p:set>
                                    <p:anim calcmode="lin" valueType="num">
                                      <p:cBhvr additive="base">
                                        <p:cTn id="57" dur="500" fill="hold"/>
                                        <p:tgtEl>
                                          <p:spTgt spid="14349"/>
                                        </p:tgtEl>
                                        <p:attrNameLst>
                                          <p:attrName>ppt_x</p:attrName>
                                        </p:attrNameLst>
                                      </p:cBhvr>
                                      <p:tavLst>
                                        <p:tav tm="0">
                                          <p:val>
                                            <p:strVal val="#ppt_x"/>
                                          </p:val>
                                        </p:tav>
                                        <p:tav tm="100000">
                                          <p:val>
                                            <p:strVal val="#ppt_x"/>
                                          </p:val>
                                        </p:tav>
                                      </p:tavLst>
                                    </p:anim>
                                    <p:anim calcmode="lin" valueType="num">
                                      <p:cBhvr additive="base">
                                        <p:cTn id="58" dur="500" fill="hold"/>
                                        <p:tgtEl>
                                          <p:spTgt spid="1434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200"/>
                                  </p:stCondLst>
                                  <p:childTnLst>
                                    <p:set>
                                      <p:cBhvr>
                                        <p:cTn id="60" dur="1" fill="hold">
                                          <p:stCondLst>
                                            <p:cond delay="0"/>
                                          </p:stCondLst>
                                        </p:cTn>
                                        <p:tgtEl>
                                          <p:spTgt spid="14355"/>
                                        </p:tgtEl>
                                        <p:attrNameLst>
                                          <p:attrName>style.visibility</p:attrName>
                                        </p:attrNameLst>
                                      </p:cBhvr>
                                      <p:to>
                                        <p:strVal val="visible"/>
                                      </p:to>
                                    </p:set>
                                    <p:anim calcmode="lin" valueType="num">
                                      <p:cBhvr additive="base">
                                        <p:cTn id="61" dur="500" fill="hold"/>
                                        <p:tgtEl>
                                          <p:spTgt spid="14355"/>
                                        </p:tgtEl>
                                        <p:attrNameLst>
                                          <p:attrName>ppt_x</p:attrName>
                                        </p:attrNameLst>
                                      </p:cBhvr>
                                      <p:tavLst>
                                        <p:tav tm="0">
                                          <p:val>
                                            <p:strVal val="#ppt_x"/>
                                          </p:val>
                                        </p:tav>
                                        <p:tav tm="100000">
                                          <p:val>
                                            <p:strVal val="#ppt_x"/>
                                          </p:val>
                                        </p:tav>
                                      </p:tavLst>
                                    </p:anim>
                                    <p:anim calcmode="lin" valueType="num">
                                      <p:cBhvr additive="base">
                                        <p:cTn id="62" dur="500" fill="hold"/>
                                        <p:tgtEl>
                                          <p:spTgt spid="143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400"/>
                                  </p:stCondLst>
                                  <p:childTnLst>
                                    <p:set>
                                      <p:cBhvr>
                                        <p:cTn id="64" dur="1" fill="hold">
                                          <p:stCondLst>
                                            <p:cond delay="0"/>
                                          </p:stCondLst>
                                        </p:cTn>
                                        <p:tgtEl>
                                          <p:spTgt spid="14356"/>
                                        </p:tgtEl>
                                        <p:attrNameLst>
                                          <p:attrName>style.visibility</p:attrName>
                                        </p:attrNameLst>
                                      </p:cBhvr>
                                      <p:to>
                                        <p:strVal val="visible"/>
                                      </p:to>
                                    </p:set>
                                    <p:anim calcmode="lin" valueType="num">
                                      <p:cBhvr additive="base">
                                        <p:cTn id="65" dur="500" fill="hold"/>
                                        <p:tgtEl>
                                          <p:spTgt spid="14356"/>
                                        </p:tgtEl>
                                        <p:attrNameLst>
                                          <p:attrName>ppt_x</p:attrName>
                                        </p:attrNameLst>
                                      </p:cBhvr>
                                      <p:tavLst>
                                        <p:tav tm="0">
                                          <p:val>
                                            <p:strVal val="#ppt_x"/>
                                          </p:val>
                                        </p:tav>
                                        <p:tav tm="100000">
                                          <p:val>
                                            <p:strVal val="#ppt_x"/>
                                          </p:val>
                                        </p:tav>
                                      </p:tavLst>
                                    </p:anim>
                                    <p:anim calcmode="lin" valueType="num">
                                      <p:cBhvr additive="base">
                                        <p:cTn id="66" dur="500" fill="hold"/>
                                        <p:tgtEl>
                                          <p:spTgt spid="143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600"/>
                                  </p:stCondLst>
                                  <p:childTnLst>
                                    <p:set>
                                      <p:cBhvr>
                                        <p:cTn id="68" dur="1" fill="hold">
                                          <p:stCondLst>
                                            <p:cond delay="0"/>
                                          </p:stCondLst>
                                        </p:cTn>
                                        <p:tgtEl>
                                          <p:spTgt spid="14358"/>
                                        </p:tgtEl>
                                        <p:attrNameLst>
                                          <p:attrName>style.visibility</p:attrName>
                                        </p:attrNameLst>
                                      </p:cBhvr>
                                      <p:to>
                                        <p:strVal val="visible"/>
                                      </p:to>
                                    </p:set>
                                    <p:anim calcmode="lin" valueType="num">
                                      <p:cBhvr additive="base">
                                        <p:cTn id="69" dur="500" fill="hold"/>
                                        <p:tgtEl>
                                          <p:spTgt spid="14358"/>
                                        </p:tgtEl>
                                        <p:attrNameLst>
                                          <p:attrName>ppt_x</p:attrName>
                                        </p:attrNameLst>
                                      </p:cBhvr>
                                      <p:tavLst>
                                        <p:tav tm="0">
                                          <p:val>
                                            <p:strVal val="#ppt_x"/>
                                          </p:val>
                                        </p:tav>
                                        <p:tav tm="100000">
                                          <p:val>
                                            <p:strVal val="#ppt_x"/>
                                          </p:val>
                                        </p:tav>
                                      </p:tavLst>
                                    </p:anim>
                                    <p:anim calcmode="lin" valueType="num">
                                      <p:cBhvr additive="base">
                                        <p:cTn id="70" dur="500" fill="hold"/>
                                        <p:tgtEl>
                                          <p:spTgt spid="14358"/>
                                        </p:tgtEl>
                                        <p:attrNameLst>
                                          <p:attrName>ppt_y</p:attrName>
                                        </p:attrNameLst>
                                      </p:cBhvr>
                                      <p:tavLst>
                                        <p:tav tm="0">
                                          <p:val>
                                            <p:strVal val="1+#ppt_h/2"/>
                                          </p:val>
                                        </p:tav>
                                        <p:tav tm="100000">
                                          <p:val>
                                            <p:strVal val="#ppt_y"/>
                                          </p:val>
                                        </p:tav>
                                      </p:tavLst>
                                    </p:anim>
                                  </p:childTnLst>
                                </p:cTn>
                              </p:par>
                            </p:childTnLst>
                          </p:cTn>
                        </p:par>
                        <p:par>
                          <p:cTn id="71" fill="hold" nodeType="afterGroup">
                            <p:stCondLst>
                              <p:cond delay="7000"/>
                            </p:stCondLst>
                            <p:childTnLst>
                              <p:par>
                                <p:cTn id="72" presetID="51" presetClass="entr" presetSubtype="0" fill="hold" nodeType="afterEffect">
                                  <p:stCondLst>
                                    <p:cond delay="0"/>
                                  </p:stCondLst>
                                  <p:childTnLst>
                                    <p:set>
                                      <p:cBhvr>
                                        <p:cTn id="73" dur="1" fill="hold">
                                          <p:stCondLst>
                                            <p:cond delay="0"/>
                                          </p:stCondLst>
                                        </p:cTn>
                                        <p:tgtEl>
                                          <p:spTgt spid="14359"/>
                                        </p:tgtEl>
                                        <p:attrNameLst>
                                          <p:attrName>style.visibility</p:attrName>
                                        </p:attrNameLst>
                                      </p:cBhvr>
                                      <p:to>
                                        <p:strVal val="visible"/>
                                      </p:to>
                                    </p:set>
                                    <p:animEffect transition="in" filter="fade">
                                      <p:cBhvr>
                                        <p:cTn id="74" dur="192" decel="100000"/>
                                        <p:tgtEl>
                                          <p:spTgt spid="14359"/>
                                        </p:tgtEl>
                                      </p:cBhvr>
                                    </p:animEffect>
                                    <p:animScale>
                                      <p:cBhvr>
                                        <p:cTn id="75" dur="192" decel="100000"/>
                                        <p:tgtEl>
                                          <p:spTgt spid="14359"/>
                                        </p:tgtEl>
                                      </p:cBhvr>
                                      <p:from x="10000" y="10000"/>
                                      <p:to x="200000" y="450000"/>
                                    </p:animScale>
                                    <p:animScale>
                                      <p:cBhvr>
                                        <p:cTn id="76" dur="308" accel="100000" fill="hold">
                                          <p:stCondLst>
                                            <p:cond delay="192"/>
                                          </p:stCondLst>
                                        </p:cTn>
                                        <p:tgtEl>
                                          <p:spTgt spid="14359"/>
                                        </p:tgtEl>
                                      </p:cBhvr>
                                      <p:from x="200000" y="450000"/>
                                      <p:to x="100000" y="100000"/>
                                    </p:animScale>
                                    <p:set>
                                      <p:cBhvr>
                                        <p:cTn id="77" dur="192" fill="hold"/>
                                        <p:tgtEl>
                                          <p:spTgt spid="14359"/>
                                        </p:tgtEl>
                                        <p:attrNameLst>
                                          <p:attrName>ppt_x</p:attrName>
                                        </p:attrNameLst>
                                      </p:cBhvr>
                                      <p:to>
                                        <p:strVal val="(0.5)"/>
                                      </p:to>
                                    </p:set>
                                    <p:anim from="(0.5)" to="(#ppt_x)" calcmode="lin" valueType="num">
                                      <p:cBhvr>
                                        <p:cTn id="78" dur="308" accel="100000" fill="hold">
                                          <p:stCondLst>
                                            <p:cond delay="192"/>
                                          </p:stCondLst>
                                        </p:cTn>
                                        <p:tgtEl>
                                          <p:spTgt spid="14359"/>
                                        </p:tgtEl>
                                        <p:attrNameLst>
                                          <p:attrName>ppt_x</p:attrName>
                                        </p:attrNameLst>
                                      </p:cBhvr>
                                    </p:anim>
                                    <p:set>
                                      <p:cBhvr>
                                        <p:cTn id="79" dur="192" fill="hold"/>
                                        <p:tgtEl>
                                          <p:spTgt spid="14359"/>
                                        </p:tgtEl>
                                        <p:attrNameLst>
                                          <p:attrName>ppt_y</p:attrName>
                                        </p:attrNameLst>
                                      </p:cBhvr>
                                      <p:to>
                                        <p:strVal val="(#ppt_y+0.4)"/>
                                      </p:to>
                                    </p:set>
                                    <p:anim from="(#ppt_y+0.4)" to="(#ppt_y)" calcmode="lin" valueType="num">
                                      <p:cBhvr>
                                        <p:cTn id="80" dur="308" accel="100000" fill="hold">
                                          <p:stCondLst>
                                            <p:cond delay="192"/>
                                          </p:stCondLst>
                                        </p:cTn>
                                        <p:tgtEl>
                                          <p:spTgt spid="1435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animBg="1"/>
      <p:bldP spid="14340" grpId="0" animBg="1"/>
      <p:bldP spid="14342" grpId="0" bldLvl="0" autoUpdateAnimBg="0"/>
      <p:bldP spid="14343" grpId="0" bldLvl="0" autoUpdateAnimBg="0"/>
      <p:bldP spid="14353" grpId="0" bldLvl="0" animBg="1" autoUpdateAnimBg="0"/>
      <p:bldP spid="14354" grpId="0" animBg="1"/>
      <p:bldP spid="14355" grpId="0" bldLvl="0" animBg="1" autoUpdateAnimBg="0"/>
      <p:bldP spid="14356" grpId="0" animBg="1"/>
      <p:bldP spid="14357" grpId="0" bldLvl="0" autoUpdateAnimBg="0"/>
      <p:bldP spid="14358"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536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536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5367" name="Rectangle 7"/>
          <p:cNvSpPr>
            <a:spLocks noChangeArrowheads="1"/>
          </p:cNvSpPr>
          <p:nvPr/>
        </p:nvSpPr>
        <p:spPr bwMode="auto">
          <a:xfrm>
            <a:off x="721521" y="1195388"/>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5368" name="Rectangle 8"/>
          <p:cNvSpPr>
            <a:spLocks noChangeArrowheads="1"/>
          </p:cNvSpPr>
          <p:nvPr/>
        </p:nvSpPr>
        <p:spPr bwMode="auto">
          <a:xfrm>
            <a:off x="848521" y="1322388"/>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5369" name="AutoShape 9"/>
          <p:cNvSpPr>
            <a:spLocks noChangeArrowheads="1"/>
          </p:cNvSpPr>
          <p:nvPr/>
        </p:nvSpPr>
        <p:spPr bwMode="auto">
          <a:xfrm>
            <a:off x="756444" y="1624013"/>
            <a:ext cx="1720850" cy="1720850"/>
          </a:xfrm>
          <a:custGeom>
            <a:avLst/>
            <a:gdLst>
              <a:gd name="T0" fmla="*/ 68549183 w 21600"/>
              <a:gd name="T1" fmla="*/ 0 h 21600"/>
              <a:gd name="T2" fmla="*/ 20076026 w 21600"/>
              <a:gd name="T3" fmla="*/ 20076026 h 21600"/>
              <a:gd name="T4" fmla="*/ 0 w 21600"/>
              <a:gd name="T5" fmla="*/ 68549183 h 21600"/>
              <a:gd name="T6" fmla="*/ 20076026 w 21600"/>
              <a:gd name="T7" fmla="*/ 117022341 h 21600"/>
              <a:gd name="T8" fmla="*/ 68549183 w 21600"/>
              <a:gd name="T9" fmla="*/ 137098367 h 21600"/>
              <a:gd name="T10" fmla="*/ 117022341 w 21600"/>
              <a:gd name="T11" fmla="*/ 117022341 h 21600"/>
              <a:gd name="T12" fmla="*/ 137098367 w 21600"/>
              <a:gd name="T13" fmla="*/ 68549183 h 21600"/>
              <a:gd name="T14" fmla="*/ 117022341 w 21600"/>
              <a:gd name="T15" fmla="*/ 200760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0" name="AutoShape 10"/>
          <p:cNvSpPr>
            <a:spLocks noChangeAspect="1" noChangeArrowheads="1"/>
          </p:cNvSpPr>
          <p:nvPr/>
        </p:nvSpPr>
        <p:spPr bwMode="auto">
          <a:xfrm>
            <a:off x="756444" y="1627190"/>
            <a:ext cx="1720850" cy="1717675"/>
          </a:xfrm>
          <a:custGeom>
            <a:avLst/>
            <a:gdLst>
              <a:gd name="T0" fmla="*/ 68549183 w 21600"/>
              <a:gd name="T1" fmla="*/ 0 h 21600"/>
              <a:gd name="T2" fmla="*/ 18825621 w 21600"/>
              <a:gd name="T3" fmla="*/ 55642650 h 21600"/>
              <a:gd name="T4" fmla="*/ 68549183 w 21600"/>
              <a:gd name="T5" fmla="*/ 34337914 h 21600"/>
              <a:gd name="T6" fmla="*/ 118272746 w 21600"/>
              <a:gd name="T7" fmla="*/ 55642650 h 21600"/>
              <a:gd name="T8" fmla="*/ 0 60000 65536"/>
              <a:gd name="T9" fmla="*/ 0 60000 65536"/>
              <a:gd name="T10" fmla="*/ 0 60000 65536"/>
              <a:gd name="T11" fmla="*/ 0 60000 65536"/>
              <a:gd name="T12" fmla="*/ 2 w 21600"/>
              <a:gd name="T13" fmla="*/ 0 h 21600"/>
              <a:gd name="T14" fmla="*/ 21598 w 21600"/>
              <a:gd name="T15" fmla="*/ 10890 h 21600"/>
            </a:gdLst>
            <a:ahLst/>
            <a:cxnLst>
              <a:cxn ang="T8">
                <a:pos x="T0" y="T1"/>
              </a:cxn>
              <a:cxn ang="T9">
                <a:pos x="T2" y="T3"/>
              </a:cxn>
              <a:cxn ang="T10">
                <a:pos x="T4" y="T5"/>
              </a:cxn>
              <a:cxn ang="T11">
                <a:pos x="T6" y="T7"/>
              </a:cxn>
            </a:cxnLst>
            <a:rect l="T12" t="T13" r="T14" b="T15"/>
            <a:pathLst>
              <a:path w="21600" h="21600">
                <a:moveTo>
                  <a:pt x="5597" y="9471"/>
                </a:moveTo>
                <a:cubicBezTo>
                  <a:pt x="6204" y="7093"/>
                  <a:pt x="8346" y="5430"/>
                  <a:pt x="10800" y="5430"/>
                </a:cubicBezTo>
                <a:cubicBezTo>
                  <a:pt x="13253" y="5430"/>
                  <a:pt x="15395" y="7093"/>
                  <a:pt x="16002" y="9471"/>
                </a:cubicBezTo>
                <a:lnTo>
                  <a:pt x="21264" y="8127"/>
                </a:lnTo>
                <a:cubicBezTo>
                  <a:pt x="20042" y="3345"/>
                  <a:pt x="15735" y="0"/>
                  <a:pt x="10799" y="0"/>
                </a:cubicBezTo>
                <a:cubicBezTo>
                  <a:pt x="5864" y="0"/>
                  <a:pt x="1557" y="3345"/>
                  <a:pt x="335" y="8127"/>
                </a:cubicBezTo>
                <a:lnTo>
                  <a:pt x="5597" y="9471"/>
                </a:lnTo>
                <a:close/>
              </a:path>
            </a:pathLst>
          </a:custGeom>
          <a:solidFill>
            <a:schemeClr val="bg1">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1" name="AutoShape 11"/>
          <p:cNvSpPr>
            <a:spLocks noChangeArrowheads="1"/>
          </p:cNvSpPr>
          <p:nvPr/>
        </p:nvSpPr>
        <p:spPr bwMode="auto">
          <a:xfrm>
            <a:off x="2736056" y="1624013"/>
            <a:ext cx="1722438" cy="1720850"/>
          </a:xfrm>
          <a:custGeom>
            <a:avLst/>
            <a:gdLst>
              <a:gd name="T0" fmla="*/ 68675756 w 21600"/>
              <a:gd name="T1" fmla="*/ 0 h 21600"/>
              <a:gd name="T2" fmla="*/ 20113132 w 21600"/>
              <a:gd name="T3" fmla="*/ 20076026 h 21600"/>
              <a:gd name="T4" fmla="*/ 0 w 21600"/>
              <a:gd name="T5" fmla="*/ 68549183 h 21600"/>
              <a:gd name="T6" fmla="*/ 20113132 w 21600"/>
              <a:gd name="T7" fmla="*/ 117022341 h 21600"/>
              <a:gd name="T8" fmla="*/ 68675756 w 21600"/>
              <a:gd name="T9" fmla="*/ 137098367 h 21600"/>
              <a:gd name="T10" fmla="*/ 117238380 w 21600"/>
              <a:gd name="T11" fmla="*/ 117022341 h 21600"/>
              <a:gd name="T12" fmla="*/ 137351512 w 21600"/>
              <a:gd name="T13" fmla="*/ 68549183 h 21600"/>
              <a:gd name="T14" fmla="*/ 117238380 w 21600"/>
              <a:gd name="T15" fmla="*/ 200760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2" name="AutoShape 12"/>
          <p:cNvSpPr>
            <a:spLocks noChangeAspect="1" noChangeArrowheads="1"/>
          </p:cNvSpPr>
          <p:nvPr/>
        </p:nvSpPr>
        <p:spPr bwMode="auto">
          <a:xfrm>
            <a:off x="2736056" y="1627190"/>
            <a:ext cx="1722438" cy="1717675"/>
          </a:xfrm>
          <a:custGeom>
            <a:avLst/>
            <a:gdLst>
              <a:gd name="T0" fmla="*/ 68675756 w 21600"/>
              <a:gd name="T1" fmla="*/ 0 h 21600"/>
              <a:gd name="T2" fmla="*/ 33892795 w 21600"/>
              <a:gd name="T3" fmla="*/ 30354021 h 21600"/>
              <a:gd name="T4" fmla="*/ 68675756 w 21600"/>
              <a:gd name="T5" fmla="*/ 33914221 h 21600"/>
              <a:gd name="T6" fmla="*/ 103458717 w 21600"/>
              <a:gd name="T7" fmla="*/ 30354021 h 21600"/>
              <a:gd name="T8" fmla="*/ 0 60000 65536"/>
              <a:gd name="T9" fmla="*/ 0 60000 65536"/>
              <a:gd name="T10" fmla="*/ 0 60000 65536"/>
              <a:gd name="T11" fmla="*/ 0 60000 65536"/>
              <a:gd name="T12" fmla="*/ 2000 w 21600"/>
              <a:gd name="T13" fmla="*/ 0 h 21600"/>
              <a:gd name="T14" fmla="*/ 19600 w 21600"/>
              <a:gd name="T15" fmla="*/ 7648 h 21600"/>
            </a:gdLst>
            <a:ahLst/>
            <a:cxnLst>
              <a:cxn ang="T8">
                <a:pos x="T0" y="T1"/>
              </a:cxn>
              <a:cxn ang="T9">
                <a:pos x="T2" y="T3"/>
              </a:cxn>
              <a:cxn ang="T10">
                <a:pos x="T4" y="T5"/>
              </a:cxn>
              <a:cxn ang="T11">
                <a:pos x="T6" y="T7"/>
              </a:cxn>
            </a:cxnLst>
            <a:rect l="T12" t="T13" r="T14" b="T15"/>
            <a:pathLst>
              <a:path w="21600" h="21600">
                <a:moveTo>
                  <a:pt x="7137" y="6782"/>
                </a:moveTo>
                <a:cubicBezTo>
                  <a:pt x="8138" y="5869"/>
                  <a:pt x="9444" y="5363"/>
                  <a:pt x="10800" y="5363"/>
                </a:cubicBezTo>
                <a:cubicBezTo>
                  <a:pt x="12155" y="5363"/>
                  <a:pt x="13461" y="5869"/>
                  <a:pt x="14462" y="6782"/>
                </a:cubicBezTo>
                <a:lnTo>
                  <a:pt x="18076" y="2818"/>
                </a:lnTo>
                <a:cubicBezTo>
                  <a:pt x="16086" y="1005"/>
                  <a:pt x="13491" y="0"/>
                  <a:pt x="10799" y="0"/>
                </a:cubicBezTo>
                <a:cubicBezTo>
                  <a:pt x="8108" y="0"/>
                  <a:pt x="5513" y="1005"/>
                  <a:pt x="3523" y="2818"/>
                </a:cubicBezTo>
                <a:lnTo>
                  <a:pt x="7137" y="6782"/>
                </a:lnTo>
                <a:close/>
              </a:path>
            </a:pathLst>
          </a:custGeom>
          <a:solidFill>
            <a:schemeClr val="bg1">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3" name="AutoShape 13"/>
          <p:cNvSpPr>
            <a:spLocks noChangeArrowheads="1"/>
          </p:cNvSpPr>
          <p:nvPr/>
        </p:nvSpPr>
        <p:spPr bwMode="auto">
          <a:xfrm>
            <a:off x="4787106" y="1624013"/>
            <a:ext cx="1720850" cy="1720850"/>
          </a:xfrm>
          <a:custGeom>
            <a:avLst/>
            <a:gdLst>
              <a:gd name="T0" fmla="*/ 68549183 w 21600"/>
              <a:gd name="T1" fmla="*/ 0 h 21600"/>
              <a:gd name="T2" fmla="*/ 20076026 w 21600"/>
              <a:gd name="T3" fmla="*/ 20076026 h 21600"/>
              <a:gd name="T4" fmla="*/ 0 w 21600"/>
              <a:gd name="T5" fmla="*/ 68549183 h 21600"/>
              <a:gd name="T6" fmla="*/ 20076026 w 21600"/>
              <a:gd name="T7" fmla="*/ 117022341 h 21600"/>
              <a:gd name="T8" fmla="*/ 68549183 w 21600"/>
              <a:gd name="T9" fmla="*/ 137098367 h 21600"/>
              <a:gd name="T10" fmla="*/ 117022341 w 21600"/>
              <a:gd name="T11" fmla="*/ 117022341 h 21600"/>
              <a:gd name="T12" fmla="*/ 137098367 w 21600"/>
              <a:gd name="T13" fmla="*/ 68549183 h 21600"/>
              <a:gd name="T14" fmla="*/ 117022341 w 21600"/>
              <a:gd name="T15" fmla="*/ 200760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4" name="AutoShape 14"/>
          <p:cNvSpPr>
            <a:spLocks noChangeAspect="1" noChangeArrowheads="1"/>
          </p:cNvSpPr>
          <p:nvPr/>
        </p:nvSpPr>
        <p:spPr bwMode="auto">
          <a:xfrm>
            <a:off x="4787106" y="1627190"/>
            <a:ext cx="1720850" cy="1717675"/>
          </a:xfrm>
          <a:custGeom>
            <a:avLst/>
            <a:gdLst>
              <a:gd name="T0" fmla="*/ 68549183 w 21600"/>
              <a:gd name="T1" fmla="*/ 0 h 21600"/>
              <a:gd name="T2" fmla="*/ 23122647 w 21600"/>
              <a:gd name="T3" fmla="*/ 92794688 h 21600"/>
              <a:gd name="T4" fmla="*/ 68549183 w 21600"/>
              <a:gd name="T5" fmla="*/ 33673985 h 21600"/>
              <a:gd name="T6" fmla="*/ 113975720 w 21600"/>
              <a:gd name="T7" fmla="*/ 92794688 h 21600"/>
              <a:gd name="T8" fmla="*/ 0 60000 65536"/>
              <a:gd name="T9" fmla="*/ 0 60000 65536"/>
              <a:gd name="T10" fmla="*/ 0 60000 65536"/>
              <a:gd name="T11" fmla="*/ 0 60000 65536"/>
              <a:gd name="T12" fmla="*/ 0 w 21600"/>
              <a:gd name="T13" fmla="*/ 0 h 21600"/>
              <a:gd name="T14" fmla="*/ 21600 w 21600"/>
              <a:gd name="T15" fmla="*/ 13495 h 21600"/>
            </a:gdLst>
            <a:ahLst/>
            <a:cxnLst>
              <a:cxn ang="T8">
                <a:pos x="T0" y="T1"/>
              </a:cxn>
              <a:cxn ang="T9">
                <a:pos x="T2" y="T3"/>
              </a:cxn>
              <a:cxn ang="T10">
                <a:pos x="T4" y="T5"/>
              </a:cxn>
              <a:cxn ang="T11">
                <a:pos x="T6" y="T7"/>
              </a:cxn>
            </a:cxnLst>
            <a:rect l="T12" t="T13" r="T14" b="T15"/>
            <a:pathLst>
              <a:path w="21600" h="21600">
                <a:moveTo>
                  <a:pt x="5985" y="13406"/>
                </a:moveTo>
                <a:cubicBezTo>
                  <a:pt x="5551" y="12606"/>
                  <a:pt x="5325" y="11710"/>
                  <a:pt x="5325" y="10800"/>
                </a:cubicBezTo>
                <a:cubicBezTo>
                  <a:pt x="5325" y="7776"/>
                  <a:pt x="7776" y="5325"/>
                  <a:pt x="10800" y="5325"/>
                </a:cubicBezTo>
                <a:cubicBezTo>
                  <a:pt x="13823" y="5325"/>
                  <a:pt x="16275" y="7776"/>
                  <a:pt x="16275" y="10800"/>
                </a:cubicBezTo>
                <a:cubicBezTo>
                  <a:pt x="16275" y="11710"/>
                  <a:pt x="16048" y="12606"/>
                  <a:pt x="15614" y="13406"/>
                </a:cubicBezTo>
                <a:lnTo>
                  <a:pt x="20297" y="15942"/>
                </a:lnTo>
                <a:cubicBezTo>
                  <a:pt x="21152" y="14363"/>
                  <a:pt x="21600" y="12595"/>
                  <a:pt x="21600" y="10800"/>
                </a:cubicBezTo>
                <a:cubicBezTo>
                  <a:pt x="21600" y="4835"/>
                  <a:pt x="16764" y="0"/>
                  <a:pt x="10800" y="0"/>
                </a:cubicBezTo>
                <a:cubicBezTo>
                  <a:pt x="4835" y="0"/>
                  <a:pt x="0" y="4835"/>
                  <a:pt x="0" y="10800"/>
                </a:cubicBezTo>
                <a:cubicBezTo>
                  <a:pt x="0" y="12595"/>
                  <a:pt x="447" y="14363"/>
                  <a:pt x="1302" y="15942"/>
                </a:cubicBezTo>
                <a:lnTo>
                  <a:pt x="5985" y="13406"/>
                </a:lnTo>
                <a:close/>
              </a:path>
            </a:pathLst>
          </a:custGeom>
          <a:solidFill>
            <a:schemeClr val="bg1">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75" name="Text Box 15"/>
          <p:cNvSpPr txBox="1">
            <a:spLocks noChangeArrowheads="1"/>
          </p:cNvSpPr>
          <p:nvPr/>
        </p:nvSpPr>
        <p:spPr bwMode="auto">
          <a:xfrm>
            <a:off x="1224758" y="2249489"/>
            <a:ext cx="807003"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tx2"/>
                </a:solidFill>
                <a:latin typeface="微软雅黑" panose="020B0503020204020204" pitchFamily="34" charset="-122"/>
                <a:ea typeface="微软雅黑" panose="020B0503020204020204" pitchFamily="34" charset="-122"/>
              </a:rPr>
              <a:t>65%</a:t>
            </a:r>
          </a:p>
        </p:txBody>
      </p:sp>
      <p:sp>
        <p:nvSpPr>
          <p:cNvPr id="15376" name="Text Box 16"/>
          <p:cNvSpPr txBox="1">
            <a:spLocks noChangeArrowheads="1"/>
          </p:cNvSpPr>
          <p:nvPr/>
        </p:nvSpPr>
        <p:spPr bwMode="auto">
          <a:xfrm>
            <a:off x="3172621" y="2249489"/>
            <a:ext cx="807003"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tx2"/>
                </a:solidFill>
                <a:latin typeface="微软雅黑" panose="020B0503020204020204" pitchFamily="34" charset="-122"/>
                <a:ea typeface="微软雅黑" panose="020B0503020204020204" pitchFamily="34" charset="-122"/>
              </a:rPr>
              <a:t>82%</a:t>
            </a:r>
          </a:p>
        </p:txBody>
      </p:sp>
      <p:sp>
        <p:nvSpPr>
          <p:cNvPr id="15377" name="Text Box 17"/>
          <p:cNvSpPr txBox="1">
            <a:spLocks noChangeArrowheads="1"/>
          </p:cNvSpPr>
          <p:nvPr/>
        </p:nvSpPr>
        <p:spPr bwMode="auto">
          <a:xfrm>
            <a:off x="5263358" y="2249489"/>
            <a:ext cx="807003"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tx2"/>
                </a:solidFill>
                <a:latin typeface="微软雅黑" panose="020B0503020204020204" pitchFamily="34" charset="-122"/>
                <a:ea typeface="微软雅黑" panose="020B0503020204020204" pitchFamily="34" charset="-122"/>
              </a:rPr>
              <a:t>39%</a:t>
            </a:r>
          </a:p>
        </p:txBody>
      </p:sp>
      <p:sp>
        <p:nvSpPr>
          <p:cNvPr id="15378" name="Text Box 18"/>
          <p:cNvSpPr txBox="1">
            <a:spLocks noChangeArrowheads="1"/>
          </p:cNvSpPr>
          <p:nvPr/>
        </p:nvSpPr>
        <p:spPr bwMode="auto">
          <a:xfrm>
            <a:off x="869157" y="3511551"/>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15379" name="Text Box 19"/>
          <p:cNvSpPr txBox="1">
            <a:spLocks noChangeArrowheads="1"/>
          </p:cNvSpPr>
          <p:nvPr/>
        </p:nvSpPr>
        <p:spPr bwMode="auto">
          <a:xfrm>
            <a:off x="2894806" y="3511551"/>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endParaRPr lang="zh-CN" altLang="en-US" sz="1400"/>
          </a:p>
        </p:txBody>
      </p:sp>
      <p:sp>
        <p:nvSpPr>
          <p:cNvPr id="15380" name="Text Box 20"/>
          <p:cNvSpPr txBox="1">
            <a:spLocks noChangeArrowheads="1"/>
          </p:cNvSpPr>
          <p:nvPr/>
        </p:nvSpPr>
        <p:spPr bwMode="auto">
          <a:xfrm>
            <a:off x="5029994" y="3511551"/>
            <a:ext cx="1319212"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endParaRPr lang="zh-CN" altLang="en-US" sz="1400"/>
          </a:p>
        </p:txBody>
      </p:sp>
      <p:sp>
        <p:nvSpPr>
          <p:cNvPr id="15381" name="Text Box 21"/>
          <p:cNvSpPr txBox="1">
            <a:spLocks noChangeArrowheads="1"/>
          </p:cNvSpPr>
          <p:nvPr/>
        </p:nvSpPr>
        <p:spPr bwMode="auto">
          <a:xfrm>
            <a:off x="756446" y="1144589"/>
            <a:ext cx="1722437" cy="288726"/>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
        <p:nvSpPr>
          <p:cNvPr id="15382" name="Text Box 22"/>
          <p:cNvSpPr txBox="1">
            <a:spLocks noChangeArrowheads="1"/>
          </p:cNvSpPr>
          <p:nvPr/>
        </p:nvSpPr>
        <p:spPr bwMode="auto">
          <a:xfrm>
            <a:off x="2736058" y="1144589"/>
            <a:ext cx="1724025" cy="288726"/>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
        <p:nvSpPr>
          <p:cNvPr id="15383" name="Text Box 23"/>
          <p:cNvSpPr txBox="1">
            <a:spLocks noChangeArrowheads="1"/>
          </p:cNvSpPr>
          <p:nvPr/>
        </p:nvSpPr>
        <p:spPr bwMode="auto">
          <a:xfrm>
            <a:off x="4787106" y="1144589"/>
            <a:ext cx="1720850" cy="28872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strips(upRight)">
                                      <p:cBhvr>
                                        <p:cTn id="12" dur="500"/>
                                        <p:tgtEl>
                                          <p:spTgt spid="1536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5364"/>
                                        </p:tgtEl>
                                        <p:attrNameLst>
                                          <p:attrName>style.visibility</p:attrName>
                                        </p:attrNameLst>
                                      </p:cBhvr>
                                      <p:to>
                                        <p:strVal val="visible"/>
                                      </p:to>
                                    </p:set>
                                    <p:anim calcmode="lin" valueType="num">
                                      <p:cBhvr>
                                        <p:cTn id="16" dur="500" fill="hold"/>
                                        <p:tgtEl>
                                          <p:spTgt spid="15364"/>
                                        </p:tgtEl>
                                        <p:attrNameLst>
                                          <p:attrName>ppt_x</p:attrName>
                                        </p:attrNameLst>
                                      </p:cBhvr>
                                      <p:tavLst>
                                        <p:tav tm="0">
                                          <p:val>
                                            <p:strVal val="#ppt_x-#ppt_w/2"/>
                                          </p:val>
                                        </p:tav>
                                        <p:tav tm="100000">
                                          <p:val>
                                            <p:strVal val="#ppt_x"/>
                                          </p:val>
                                        </p:tav>
                                      </p:tavLst>
                                    </p:anim>
                                    <p:anim calcmode="lin" valueType="num">
                                      <p:cBhvr>
                                        <p:cTn id="17" dur="500" fill="hold"/>
                                        <p:tgtEl>
                                          <p:spTgt spid="15364"/>
                                        </p:tgtEl>
                                        <p:attrNameLst>
                                          <p:attrName>ppt_y</p:attrName>
                                        </p:attrNameLst>
                                      </p:cBhvr>
                                      <p:tavLst>
                                        <p:tav tm="0">
                                          <p:val>
                                            <p:strVal val="#ppt_y"/>
                                          </p:val>
                                        </p:tav>
                                        <p:tav tm="100000">
                                          <p:val>
                                            <p:strVal val="#ppt_y"/>
                                          </p:val>
                                        </p:tav>
                                      </p:tavLst>
                                    </p:anim>
                                    <p:anim calcmode="lin" valueType="num">
                                      <p:cBhvr>
                                        <p:cTn id="18" dur="500" fill="hold"/>
                                        <p:tgtEl>
                                          <p:spTgt spid="15364"/>
                                        </p:tgtEl>
                                        <p:attrNameLst>
                                          <p:attrName>ppt_w</p:attrName>
                                        </p:attrNameLst>
                                      </p:cBhvr>
                                      <p:tavLst>
                                        <p:tav tm="0">
                                          <p:val>
                                            <p:fltVal val="0"/>
                                          </p:val>
                                        </p:tav>
                                        <p:tav tm="100000">
                                          <p:val>
                                            <p:strVal val="#ppt_w"/>
                                          </p:val>
                                        </p:tav>
                                      </p:tavLst>
                                    </p:anim>
                                    <p:anim calcmode="lin" valueType="num">
                                      <p:cBhvr>
                                        <p:cTn id="19" dur="500" fill="hold"/>
                                        <p:tgtEl>
                                          <p:spTgt spid="1536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5366"/>
                                        </p:tgtEl>
                                        <p:attrNameLst>
                                          <p:attrName>style.visibility</p:attrName>
                                        </p:attrNameLst>
                                      </p:cBhvr>
                                      <p:to>
                                        <p:strVal val="visible"/>
                                      </p:to>
                                    </p:set>
                                    <p:anim calcmode="lin" valueType="num">
                                      <p:cBhvr>
                                        <p:cTn id="28" dur="500" fill="hold"/>
                                        <p:tgtEl>
                                          <p:spTgt spid="1536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5366"/>
                                        </p:tgtEl>
                                        <p:attrNameLst>
                                          <p:attrName>ppt_y</p:attrName>
                                        </p:attrNameLst>
                                      </p:cBhvr>
                                      <p:tavLst>
                                        <p:tav tm="0">
                                          <p:val>
                                            <p:strVal val="#ppt_y"/>
                                          </p:val>
                                        </p:tav>
                                        <p:tav tm="100000">
                                          <p:val>
                                            <p:strVal val="#ppt_y"/>
                                          </p:val>
                                        </p:tav>
                                      </p:tavLst>
                                    </p:anim>
                                    <p:anim calcmode="lin" valueType="num">
                                      <p:cBhvr>
                                        <p:cTn id="30" dur="500" fill="hold"/>
                                        <p:tgtEl>
                                          <p:spTgt spid="1536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536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536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5367"/>
                                        </p:tgtEl>
                                        <p:attrNameLst>
                                          <p:attrName>style.visibility</p:attrName>
                                        </p:attrNameLst>
                                      </p:cBhvr>
                                      <p:to>
                                        <p:strVal val="visible"/>
                                      </p:to>
                                    </p:set>
                                    <p:animEffect transition="in" filter="wedge">
                                      <p:cBhvr>
                                        <p:cTn id="36" dur="2000"/>
                                        <p:tgtEl>
                                          <p:spTgt spid="15367"/>
                                        </p:tgtEl>
                                      </p:cBhvr>
                                    </p:animEffect>
                                  </p:childTnLst>
                                </p:cTn>
                              </p:par>
                            </p:childTnLst>
                          </p:cTn>
                        </p:par>
                        <p:par>
                          <p:cTn id="37" fill="hold" nodeType="afterGroup">
                            <p:stCondLst>
                              <p:cond delay="48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5381"/>
                                        </p:tgtEl>
                                        <p:attrNameLst>
                                          <p:attrName>style.visibility</p:attrName>
                                        </p:attrNameLst>
                                      </p:cBhvr>
                                      <p:to>
                                        <p:strVal val="visible"/>
                                      </p:to>
                                    </p:set>
                                    <p:anim calcmode="lin" valueType="num">
                                      <p:cBhvr>
                                        <p:cTn id="40" dur="500" fill="hold"/>
                                        <p:tgtEl>
                                          <p:spTgt spid="15381"/>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5381"/>
                                        </p:tgtEl>
                                        <p:attrNameLst>
                                          <p:attrName>ppt_y</p:attrName>
                                        </p:attrNameLst>
                                      </p:cBhvr>
                                      <p:tavLst>
                                        <p:tav tm="0">
                                          <p:val>
                                            <p:strVal val="#ppt_y"/>
                                          </p:val>
                                        </p:tav>
                                        <p:tav tm="100000">
                                          <p:val>
                                            <p:strVal val="#ppt_y"/>
                                          </p:val>
                                        </p:tav>
                                      </p:tavLst>
                                    </p:anim>
                                    <p:anim calcmode="lin" valueType="num">
                                      <p:cBhvr>
                                        <p:cTn id="42" dur="500" fill="hold"/>
                                        <p:tgtEl>
                                          <p:spTgt spid="15381"/>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538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p:tgtEl>
                                          <p:spTgt spid="15381"/>
                                        </p:tgtEl>
                                      </p:cBhvr>
                                    </p:animEffect>
                                  </p:childTnLst>
                                </p:cTn>
                              </p:par>
                            </p:childTnLst>
                          </p:cTn>
                        </p:par>
                        <p:par>
                          <p:cTn id="45" fill="hold" nodeType="afterGroup">
                            <p:stCondLst>
                              <p:cond delay="555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5382"/>
                                        </p:tgtEl>
                                        <p:attrNameLst>
                                          <p:attrName>style.visibility</p:attrName>
                                        </p:attrNameLst>
                                      </p:cBhvr>
                                      <p:to>
                                        <p:strVal val="visible"/>
                                      </p:to>
                                    </p:set>
                                    <p:anim calcmode="lin" valueType="num">
                                      <p:cBhvr>
                                        <p:cTn id="48" dur="500" fill="hold"/>
                                        <p:tgtEl>
                                          <p:spTgt spid="15382"/>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5382"/>
                                        </p:tgtEl>
                                        <p:attrNameLst>
                                          <p:attrName>ppt_y</p:attrName>
                                        </p:attrNameLst>
                                      </p:cBhvr>
                                      <p:tavLst>
                                        <p:tav tm="0">
                                          <p:val>
                                            <p:strVal val="#ppt_y"/>
                                          </p:val>
                                        </p:tav>
                                        <p:tav tm="100000">
                                          <p:val>
                                            <p:strVal val="#ppt_y"/>
                                          </p:val>
                                        </p:tav>
                                      </p:tavLst>
                                    </p:anim>
                                    <p:anim calcmode="lin" valueType="num">
                                      <p:cBhvr>
                                        <p:cTn id="50" dur="500" fill="hold"/>
                                        <p:tgtEl>
                                          <p:spTgt spid="15382"/>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5382"/>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p:tgtEl>
                                          <p:spTgt spid="15382"/>
                                        </p:tgtEl>
                                      </p:cBhvr>
                                    </p:animEffect>
                                  </p:childTnLst>
                                </p:cTn>
                              </p:par>
                            </p:childTnLst>
                          </p:cTn>
                        </p:par>
                        <p:par>
                          <p:cTn id="53" fill="hold" nodeType="afterGroup">
                            <p:stCondLst>
                              <p:cond delay="63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15383"/>
                                        </p:tgtEl>
                                        <p:attrNameLst>
                                          <p:attrName>style.visibility</p:attrName>
                                        </p:attrNameLst>
                                      </p:cBhvr>
                                      <p:to>
                                        <p:strVal val="visible"/>
                                      </p:to>
                                    </p:set>
                                    <p:anim calcmode="lin" valueType="num">
                                      <p:cBhvr>
                                        <p:cTn id="56" dur="500" fill="hold"/>
                                        <p:tgtEl>
                                          <p:spTgt spid="15383"/>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15383"/>
                                        </p:tgtEl>
                                        <p:attrNameLst>
                                          <p:attrName>ppt_y</p:attrName>
                                        </p:attrNameLst>
                                      </p:cBhvr>
                                      <p:tavLst>
                                        <p:tav tm="0">
                                          <p:val>
                                            <p:strVal val="#ppt_y"/>
                                          </p:val>
                                        </p:tav>
                                        <p:tav tm="100000">
                                          <p:val>
                                            <p:strVal val="#ppt_y"/>
                                          </p:val>
                                        </p:tav>
                                      </p:tavLst>
                                    </p:anim>
                                    <p:anim calcmode="lin" valueType="num">
                                      <p:cBhvr>
                                        <p:cTn id="58" dur="500" fill="hold"/>
                                        <p:tgtEl>
                                          <p:spTgt spid="15383"/>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15383"/>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p:tgtEl>
                                          <p:spTgt spid="15383"/>
                                        </p:tgtEl>
                                      </p:cBhvr>
                                    </p:animEffect>
                                  </p:childTnLst>
                                </p:cTn>
                              </p:par>
                            </p:childTnLst>
                          </p:cTn>
                        </p:par>
                        <p:par>
                          <p:cTn id="61" fill="hold" nodeType="afterGroup">
                            <p:stCondLst>
                              <p:cond delay="7050"/>
                            </p:stCondLst>
                            <p:childTnLst>
                              <p:par>
                                <p:cTn id="62" presetID="20" presetClass="entr" presetSubtype="0" fill="hold" grpId="0" nodeType="afterEffect">
                                  <p:stCondLst>
                                    <p:cond delay="0"/>
                                  </p:stCondLst>
                                  <p:childTnLst>
                                    <p:set>
                                      <p:cBhvr>
                                        <p:cTn id="63" dur="1" fill="hold">
                                          <p:stCondLst>
                                            <p:cond delay="0"/>
                                          </p:stCondLst>
                                        </p:cTn>
                                        <p:tgtEl>
                                          <p:spTgt spid="15369"/>
                                        </p:tgtEl>
                                        <p:attrNameLst>
                                          <p:attrName>style.visibility</p:attrName>
                                        </p:attrNameLst>
                                      </p:cBhvr>
                                      <p:to>
                                        <p:strVal val="visible"/>
                                      </p:to>
                                    </p:set>
                                    <p:animEffect transition="in" filter="wedge">
                                      <p:cBhvr>
                                        <p:cTn id="64" dur="1000"/>
                                        <p:tgtEl>
                                          <p:spTgt spid="15369"/>
                                        </p:tgtEl>
                                      </p:cBhvr>
                                    </p:animEffect>
                                  </p:childTnLst>
                                </p:cTn>
                              </p:par>
                            </p:childTnLst>
                          </p:cTn>
                        </p:par>
                        <p:par>
                          <p:cTn id="65" fill="hold" nodeType="afterGroup">
                            <p:stCondLst>
                              <p:cond delay="8050"/>
                            </p:stCondLst>
                            <p:childTnLst>
                              <p:par>
                                <p:cTn id="66" presetID="20" presetClass="entr" presetSubtype="0" fill="hold" grpId="0" nodeType="afterEffect">
                                  <p:stCondLst>
                                    <p:cond delay="0"/>
                                  </p:stCondLst>
                                  <p:childTnLst>
                                    <p:set>
                                      <p:cBhvr>
                                        <p:cTn id="67" dur="1" fill="hold">
                                          <p:stCondLst>
                                            <p:cond delay="0"/>
                                          </p:stCondLst>
                                        </p:cTn>
                                        <p:tgtEl>
                                          <p:spTgt spid="15371"/>
                                        </p:tgtEl>
                                        <p:attrNameLst>
                                          <p:attrName>style.visibility</p:attrName>
                                        </p:attrNameLst>
                                      </p:cBhvr>
                                      <p:to>
                                        <p:strVal val="visible"/>
                                      </p:to>
                                    </p:set>
                                    <p:animEffect transition="in" filter="wedge">
                                      <p:cBhvr>
                                        <p:cTn id="68" dur="1000"/>
                                        <p:tgtEl>
                                          <p:spTgt spid="15371"/>
                                        </p:tgtEl>
                                      </p:cBhvr>
                                    </p:animEffect>
                                  </p:childTnLst>
                                </p:cTn>
                              </p:par>
                            </p:childTnLst>
                          </p:cTn>
                        </p:par>
                        <p:par>
                          <p:cTn id="69" fill="hold" nodeType="afterGroup">
                            <p:stCondLst>
                              <p:cond delay="9050"/>
                            </p:stCondLst>
                            <p:childTnLst>
                              <p:par>
                                <p:cTn id="70" presetID="20" presetClass="entr" presetSubtype="0" fill="hold" grpId="0" nodeType="afterEffect">
                                  <p:stCondLst>
                                    <p:cond delay="0"/>
                                  </p:stCondLst>
                                  <p:childTnLst>
                                    <p:set>
                                      <p:cBhvr>
                                        <p:cTn id="71" dur="1" fill="hold">
                                          <p:stCondLst>
                                            <p:cond delay="0"/>
                                          </p:stCondLst>
                                        </p:cTn>
                                        <p:tgtEl>
                                          <p:spTgt spid="15373"/>
                                        </p:tgtEl>
                                        <p:attrNameLst>
                                          <p:attrName>style.visibility</p:attrName>
                                        </p:attrNameLst>
                                      </p:cBhvr>
                                      <p:to>
                                        <p:strVal val="visible"/>
                                      </p:to>
                                    </p:set>
                                    <p:animEffect transition="in" filter="wedge">
                                      <p:cBhvr>
                                        <p:cTn id="72" dur="1000"/>
                                        <p:tgtEl>
                                          <p:spTgt spid="15373"/>
                                        </p:tgtEl>
                                      </p:cBhvr>
                                    </p:animEffect>
                                  </p:childTnLst>
                                </p:cTn>
                              </p:par>
                            </p:childTnLst>
                          </p:cTn>
                        </p:par>
                        <p:par>
                          <p:cTn id="73" fill="hold" nodeType="afterGroup">
                            <p:stCondLst>
                              <p:cond delay="10050"/>
                            </p:stCondLst>
                            <p:childTnLst>
                              <p:par>
                                <p:cTn id="74" presetID="20" presetClass="entr" presetSubtype="0" fill="hold" grpId="0" nodeType="afterEffect">
                                  <p:stCondLst>
                                    <p:cond delay="0"/>
                                  </p:stCondLst>
                                  <p:childTnLst>
                                    <p:set>
                                      <p:cBhvr>
                                        <p:cTn id="75" dur="1" fill="hold">
                                          <p:stCondLst>
                                            <p:cond delay="0"/>
                                          </p:stCondLst>
                                        </p:cTn>
                                        <p:tgtEl>
                                          <p:spTgt spid="15374"/>
                                        </p:tgtEl>
                                        <p:attrNameLst>
                                          <p:attrName>style.visibility</p:attrName>
                                        </p:attrNameLst>
                                      </p:cBhvr>
                                      <p:to>
                                        <p:strVal val="visible"/>
                                      </p:to>
                                    </p:set>
                                    <p:animEffect transition="in" filter="wedge">
                                      <p:cBhvr>
                                        <p:cTn id="76" dur="2000"/>
                                        <p:tgtEl>
                                          <p:spTgt spid="15374"/>
                                        </p:tgtEl>
                                      </p:cBhvr>
                                    </p:animEffect>
                                  </p:childTnLst>
                                </p:cTn>
                              </p:par>
                              <p:par>
                                <p:cTn id="77" presetID="20" presetClass="entr" presetSubtype="0" fill="hold" grpId="0" nodeType="withEffect">
                                  <p:stCondLst>
                                    <p:cond delay="0"/>
                                  </p:stCondLst>
                                  <p:childTnLst>
                                    <p:set>
                                      <p:cBhvr>
                                        <p:cTn id="78" dur="1" fill="hold">
                                          <p:stCondLst>
                                            <p:cond delay="0"/>
                                          </p:stCondLst>
                                        </p:cTn>
                                        <p:tgtEl>
                                          <p:spTgt spid="15372"/>
                                        </p:tgtEl>
                                        <p:attrNameLst>
                                          <p:attrName>style.visibility</p:attrName>
                                        </p:attrNameLst>
                                      </p:cBhvr>
                                      <p:to>
                                        <p:strVal val="visible"/>
                                      </p:to>
                                    </p:set>
                                    <p:animEffect transition="in" filter="wedge">
                                      <p:cBhvr>
                                        <p:cTn id="79" dur="1000"/>
                                        <p:tgtEl>
                                          <p:spTgt spid="15372"/>
                                        </p:tgtEl>
                                      </p:cBhvr>
                                    </p:animEffect>
                                  </p:childTnLst>
                                </p:cTn>
                              </p:par>
                              <p:par>
                                <p:cTn id="80" presetID="20" presetClass="entr" presetSubtype="0" fill="hold" grpId="0" nodeType="withEffect">
                                  <p:stCondLst>
                                    <p:cond delay="0"/>
                                  </p:stCondLst>
                                  <p:childTnLst>
                                    <p:set>
                                      <p:cBhvr>
                                        <p:cTn id="81" dur="1" fill="hold">
                                          <p:stCondLst>
                                            <p:cond delay="0"/>
                                          </p:stCondLst>
                                        </p:cTn>
                                        <p:tgtEl>
                                          <p:spTgt spid="15370"/>
                                        </p:tgtEl>
                                        <p:attrNameLst>
                                          <p:attrName>style.visibility</p:attrName>
                                        </p:attrNameLst>
                                      </p:cBhvr>
                                      <p:to>
                                        <p:strVal val="visible"/>
                                      </p:to>
                                    </p:set>
                                    <p:animEffect transition="in" filter="wedge">
                                      <p:cBhvr>
                                        <p:cTn id="82" dur="1000"/>
                                        <p:tgtEl>
                                          <p:spTgt spid="15370"/>
                                        </p:tgtEl>
                                      </p:cBhvr>
                                    </p:animEffect>
                                  </p:childTnLst>
                                </p:cTn>
                              </p:par>
                            </p:childTnLst>
                          </p:cTn>
                        </p:par>
                        <p:par>
                          <p:cTn id="83" fill="hold" nodeType="afterGroup">
                            <p:stCondLst>
                              <p:cond delay="12050"/>
                            </p:stCondLst>
                            <p:childTnLst>
                              <p:par>
                                <p:cTn id="84" presetID="38" presetClass="entr" presetSubtype="0" accel="50000" fill="hold" grpId="2" nodeType="afterEffect">
                                  <p:stCondLst>
                                    <p:cond delay="0"/>
                                  </p:stCondLst>
                                  <p:iterate type="lt">
                                    <p:tmPct val="50000"/>
                                  </p:iterate>
                                  <p:childTnLst>
                                    <p:set>
                                      <p:cBhvr>
                                        <p:cTn id="85" dur="1" fill="hold">
                                          <p:stCondLst>
                                            <p:cond delay="0"/>
                                          </p:stCondLst>
                                        </p:cTn>
                                        <p:tgtEl>
                                          <p:spTgt spid="15375"/>
                                        </p:tgtEl>
                                        <p:attrNameLst>
                                          <p:attrName>style.visibility</p:attrName>
                                        </p:attrNameLst>
                                      </p:cBhvr>
                                      <p:to>
                                        <p:strVal val="visible"/>
                                      </p:to>
                                    </p:set>
                                    <p:set>
                                      <p:cBhvr>
                                        <p:cTn id="86" dur="228" fill="hold">
                                          <p:stCondLst>
                                            <p:cond delay="0"/>
                                          </p:stCondLst>
                                        </p:cTn>
                                        <p:tgtEl>
                                          <p:spTgt spid="15375"/>
                                        </p:tgtEl>
                                        <p:attrNameLst>
                                          <p:attrName>style.rotation</p:attrName>
                                        </p:attrNameLst>
                                      </p:cBhvr>
                                      <p:to>
                                        <p:strVal val="-45.0"/>
                                      </p:to>
                                    </p:set>
                                    <p:anim calcmode="lin" valueType="num">
                                      <p:cBhvr>
                                        <p:cTn id="87" dur="228" fill="hold">
                                          <p:stCondLst>
                                            <p:cond delay="228"/>
                                          </p:stCondLst>
                                        </p:cTn>
                                        <p:tgtEl>
                                          <p:spTgt spid="15375"/>
                                        </p:tgtEl>
                                        <p:attrNameLst>
                                          <p:attrName>style.rotation</p:attrName>
                                        </p:attrNameLst>
                                      </p:cBhvr>
                                      <p:tavLst>
                                        <p:tav tm="0">
                                          <p:val>
                                            <p:fltVal val="-45"/>
                                          </p:val>
                                        </p:tav>
                                        <p:tav tm="69900">
                                          <p:val>
                                            <p:fltVal val="45"/>
                                          </p:val>
                                        </p:tav>
                                        <p:tav tm="100000">
                                          <p:val>
                                            <p:fltVal val="0"/>
                                          </p:val>
                                        </p:tav>
                                      </p:tavLst>
                                    </p:anim>
                                    <p:anim calcmode="lin" valueType="num">
                                      <p:cBhvr>
                                        <p:cTn id="88" dur="228" fill="hold">
                                          <p:stCondLst>
                                            <p:cond delay="0"/>
                                          </p:stCondLst>
                                        </p:cTn>
                                        <p:tgtEl>
                                          <p:spTgt spid="15375"/>
                                        </p:tgtEl>
                                        <p:attrNameLst>
                                          <p:attrName>ppt_y</p:attrName>
                                        </p:attrNameLst>
                                      </p:cBhvr>
                                      <p:tavLst>
                                        <p:tav tm="0">
                                          <p:val>
                                            <p:strVal val="#ppt_y-1"/>
                                          </p:val>
                                        </p:tav>
                                        <p:tav tm="100000">
                                          <p:val>
                                            <p:strVal val="#ppt_y-(0.354*#ppt_w-0.172*#ppt_h)"/>
                                          </p:val>
                                        </p:tav>
                                      </p:tavLst>
                                    </p:anim>
                                    <p:anim calcmode="lin" valueType="num">
                                      <p:cBhvr>
                                        <p:cTn id="89" dur="78" decel="50000" autoRev="1" fill="hold">
                                          <p:stCondLst>
                                            <p:cond delay="228"/>
                                          </p:stCondLst>
                                        </p:cTn>
                                        <p:tgtEl>
                                          <p:spTgt spid="15375"/>
                                        </p:tgtEl>
                                        <p:attrNameLst>
                                          <p:attrName>ppt_y</p:attrName>
                                        </p:attrNameLst>
                                      </p:cBhvr>
                                      <p:tavLst>
                                        <p:tav tm="0">
                                          <p:val>
                                            <p:strVal val="#ppt_y-(0.354*#ppt_w-0.172*#ppt_h)"/>
                                          </p:val>
                                        </p:tav>
                                        <p:tav tm="100000">
                                          <p:val>
                                            <p:strVal val="#ppt_y-(0.354*#ppt_w-0.172*#ppt_h)-#ppt_h/2"/>
                                          </p:val>
                                        </p:tav>
                                      </p:tavLst>
                                    </p:anim>
                                    <p:anim calcmode="lin" valueType="num">
                                      <p:cBhvr>
                                        <p:cTn id="90" dur="68" fill="hold">
                                          <p:stCondLst>
                                            <p:cond delay="432"/>
                                          </p:stCondLst>
                                        </p:cTn>
                                        <p:tgtEl>
                                          <p:spTgt spid="15375"/>
                                        </p:tgtEl>
                                        <p:attrNameLst>
                                          <p:attrName>ppt_y</p:attrName>
                                        </p:attrNameLst>
                                      </p:cBhvr>
                                      <p:tavLst>
                                        <p:tav tm="0">
                                          <p:val>
                                            <p:strVal val="#ppt_y-(0.354*#ppt_w-0.172*#ppt_h)"/>
                                          </p:val>
                                        </p:tav>
                                        <p:tav tm="100000">
                                          <p:val>
                                            <p:strVal val="#ppt_y"/>
                                          </p:val>
                                        </p:tav>
                                      </p:tavLst>
                                    </p:anim>
                                  </p:childTnLst>
                                </p:cTn>
                              </p:par>
                            </p:childTnLst>
                          </p:cTn>
                        </p:par>
                        <p:par>
                          <p:cTn id="91" fill="hold" nodeType="afterGroup">
                            <p:stCondLst>
                              <p:cond delay="13050"/>
                            </p:stCondLst>
                            <p:childTnLst>
                              <p:par>
                                <p:cTn id="92" presetID="38" presetClass="entr" presetSubtype="0" accel="50000" fill="hold" grpId="0" nodeType="afterEffect">
                                  <p:stCondLst>
                                    <p:cond delay="0"/>
                                  </p:stCondLst>
                                  <p:iterate type="lt">
                                    <p:tmPct val="50000"/>
                                  </p:iterate>
                                  <p:childTnLst>
                                    <p:set>
                                      <p:cBhvr>
                                        <p:cTn id="93" dur="1" fill="hold">
                                          <p:stCondLst>
                                            <p:cond delay="0"/>
                                          </p:stCondLst>
                                        </p:cTn>
                                        <p:tgtEl>
                                          <p:spTgt spid="15376"/>
                                        </p:tgtEl>
                                        <p:attrNameLst>
                                          <p:attrName>style.visibility</p:attrName>
                                        </p:attrNameLst>
                                      </p:cBhvr>
                                      <p:to>
                                        <p:strVal val="visible"/>
                                      </p:to>
                                    </p:set>
                                    <p:set>
                                      <p:cBhvr>
                                        <p:cTn id="94" dur="228" fill="hold">
                                          <p:stCondLst>
                                            <p:cond delay="0"/>
                                          </p:stCondLst>
                                        </p:cTn>
                                        <p:tgtEl>
                                          <p:spTgt spid="15376"/>
                                        </p:tgtEl>
                                        <p:attrNameLst>
                                          <p:attrName>style.rotation</p:attrName>
                                        </p:attrNameLst>
                                      </p:cBhvr>
                                      <p:to>
                                        <p:strVal val="-45.0"/>
                                      </p:to>
                                    </p:set>
                                    <p:anim calcmode="lin" valueType="num">
                                      <p:cBhvr>
                                        <p:cTn id="95" dur="228" fill="hold">
                                          <p:stCondLst>
                                            <p:cond delay="228"/>
                                          </p:stCondLst>
                                        </p:cTn>
                                        <p:tgtEl>
                                          <p:spTgt spid="15376"/>
                                        </p:tgtEl>
                                        <p:attrNameLst>
                                          <p:attrName>style.rotation</p:attrName>
                                        </p:attrNameLst>
                                      </p:cBhvr>
                                      <p:tavLst>
                                        <p:tav tm="0">
                                          <p:val>
                                            <p:fltVal val="-45"/>
                                          </p:val>
                                        </p:tav>
                                        <p:tav tm="69900">
                                          <p:val>
                                            <p:fltVal val="45"/>
                                          </p:val>
                                        </p:tav>
                                        <p:tav tm="100000">
                                          <p:val>
                                            <p:fltVal val="0"/>
                                          </p:val>
                                        </p:tav>
                                      </p:tavLst>
                                    </p:anim>
                                    <p:anim calcmode="lin" valueType="num">
                                      <p:cBhvr>
                                        <p:cTn id="96" dur="228" fill="hold">
                                          <p:stCondLst>
                                            <p:cond delay="0"/>
                                          </p:stCondLst>
                                        </p:cTn>
                                        <p:tgtEl>
                                          <p:spTgt spid="15376"/>
                                        </p:tgtEl>
                                        <p:attrNameLst>
                                          <p:attrName>ppt_y</p:attrName>
                                        </p:attrNameLst>
                                      </p:cBhvr>
                                      <p:tavLst>
                                        <p:tav tm="0">
                                          <p:val>
                                            <p:strVal val="#ppt_y-1"/>
                                          </p:val>
                                        </p:tav>
                                        <p:tav tm="100000">
                                          <p:val>
                                            <p:strVal val="#ppt_y-(0.354*#ppt_w-0.172*#ppt_h)"/>
                                          </p:val>
                                        </p:tav>
                                      </p:tavLst>
                                    </p:anim>
                                    <p:anim calcmode="lin" valueType="num">
                                      <p:cBhvr>
                                        <p:cTn id="97" dur="78" decel="50000" autoRev="1" fill="hold">
                                          <p:stCondLst>
                                            <p:cond delay="228"/>
                                          </p:stCondLst>
                                        </p:cTn>
                                        <p:tgtEl>
                                          <p:spTgt spid="15376"/>
                                        </p:tgtEl>
                                        <p:attrNameLst>
                                          <p:attrName>ppt_y</p:attrName>
                                        </p:attrNameLst>
                                      </p:cBhvr>
                                      <p:tavLst>
                                        <p:tav tm="0">
                                          <p:val>
                                            <p:strVal val="#ppt_y-(0.354*#ppt_w-0.172*#ppt_h)"/>
                                          </p:val>
                                        </p:tav>
                                        <p:tav tm="100000">
                                          <p:val>
                                            <p:strVal val="#ppt_y-(0.354*#ppt_w-0.172*#ppt_h)-#ppt_h/2"/>
                                          </p:val>
                                        </p:tav>
                                      </p:tavLst>
                                    </p:anim>
                                    <p:anim calcmode="lin" valueType="num">
                                      <p:cBhvr>
                                        <p:cTn id="98" dur="68" fill="hold">
                                          <p:stCondLst>
                                            <p:cond delay="432"/>
                                          </p:stCondLst>
                                        </p:cTn>
                                        <p:tgtEl>
                                          <p:spTgt spid="15376"/>
                                        </p:tgtEl>
                                        <p:attrNameLst>
                                          <p:attrName>ppt_y</p:attrName>
                                        </p:attrNameLst>
                                      </p:cBhvr>
                                      <p:tavLst>
                                        <p:tav tm="0">
                                          <p:val>
                                            <p:strVal val="#ppt_y-(0.354*#ppt_w-0.172*#ppt_h)"/>
                                          </p:val>
                                        </p:tav>
                                        <p:tav tm="100000">
                                          <p:val>
                                            <p:strVal val="#ppt_y"/>
                                          </p:val>
                                        </p:tav>
                                      </p:tavLst>
                                    </p:anim>
                                  </p:childTnLst>
                                </p:cTn>
                              </p:par>
                            </p:childTnLst>
                          </p:cTn>
                        </p:par>
                        <p:par>
                          <p:cTn id="99" fill="hold" nodeType="afterGroup">
                            <p:stCondLst>
                              <p:cond delay="14050"/>
                            </p:stCondLst>
                            <p:childTnLst>
                              <p:par>
                                <p:cTn id="100" presetID="38" presetClass="entr" presetSubtype="0" accel="50000" fill="hold" grpId="0" nodeType="afterEffect">
                                  <p:stCondLst>
                                    <p:cond delay="0"/>
                                  </p:stCondLst>
                                  <p:iterate type="lt">
                                    <p:tmPct val="50000"/>
                                  </p:iterate>
                                  <p:childTnLst>
                                    <p:set>
                                      <p:cBhvr>
                                        <p:cTn id="101" dur="1" fill="hold">
                                          <p:stCondLst>
                                            <p:cond delay="0"/>
                                          </p:stCondLst>
                                        </p:cTn>
                                        <p:tgtEl>
                                          <p:spTgt spid="15377"/>
                                        </p:tgtEl>
                                        <p:attrNameLst>
                                          <p:attrName>style.visibility</p:attrName>
                                        </p:attrNameLst>
                                      </p:cBhvr>
                                      <p:to>
                                        <p:strVal val="visible"/>
                                      </p:to>
                                    </p:set>
                                    <p:set>
                                      <p:cBhvr>
                                        <p:cTn id="102" dur="228" fill="hold">
                                          <p:stCondLst>
                                            <p:cond delay="0"/>
                                          </p:stCondLst>
                                        </p:cTn>
                                        <p:tgtEl>
                                          <p:spTgt spid="15377"/>
                                        </p:tgtEl>
                                        <p:attrNameLst>
                                          <p:attrName>style.rotation</p:attrName>
                                        </p:attrNameLst>
                                      </p:cBhvr>
                                      <p:to>
                                        <p:strVal val="-45.0"/>
                                      </p:to>
                                    </p:set>
                                    <p:anim calcmode="lin" valueType="num">
                                      <p:cBhvr>
                                        <p:cTn id="103" dur="228" fill="hold">
                                          <p:stCondLst>
                                            <p:cond delay="228"/>
                                          </p:stCondLst>
                                        </p:cTn>
                                        <p:tgtEl>
                                          <p:spTgt spid="15377"/>
                                        </p:tgtEl>
                                        <p:attrNameLst>
                                          <p:attrName>style.rotation</p:attrName>
                                        </p:attrNameLst>
                                      </p:cBhvr>
                                      <p:tavLst>
                                        <p:tav tm="0">
                                          <p:val>
                                            <p:fltVal val="-45"/>
                                          </p:val>
                                        </p:tav>
                                        <p:tav tm="69900">
                                          <p:val>
                                            <p:fltVal val="45"/>
                                          </p:val>
                                        </p:tav>
                                        <p:tav tm="100000">
                                          <p:val>
                                            <p:fltVal val="0"/>
                                          </p:val>
                                        </p:tav>
                                      </p:tavLst>
                                    </p:anim>
                                    <p:anim calcmode="lin" valueType="num">
                                      <p:cBhvr>
                                        <p:cTn id="104" dur="228" fill="hold">
                                          <p:stCondLst>
                                            <p:cond delay="0"/>
                                          </p:stCondLst>
                                        </p:cTn>
                                        <p:tgtEl>
                                          <p:spTgt spid="15377"/>
                                        </p:tgtEl>
                                        <p:attrNameLst>
                                          <p:attrName>ppt_y</p:attrName>
                                        </p:attrNameLst>
                                      </p:cBhvr>
                                      <p:tavLst>
                                        <p:tav tm="0">
                                          <p:val>
                                            <p:strVal val="#ppt_y-1"/>
                                          </p:val>
                                        </p:tav>
                                        <p:tav tm="100000">
                                          <p:val>
                                            <p:strVal val="#ppt_y-(0.354*#ppt_w-0.172*#ppt_h)"/>
                                          </p:val>
                                        </p:tav>
                                      </p:tavLst>
                                    </p:anim>
                                    <p:anim calcmode="lin" valueType="num">
                                      <p:cBhvr>
                                        <p:cTn id="105" dur="78" decel="50000" autoRev="1" fill="hold">
                                          <p:stCondLst>
                                            <p:cond delay="228"/>
                                          </p:stCondLst>
                                        </p:cTn>
                                        <p:tgtEl>
                                          <p:spTgt spid="15377"/>
                                        </p:tgtEl>
                                        <p:attrNameLst>
                                          <p:attrName>ppt_y</p:attrName>
                                        </p:attrNameLst>
                                      </p:cBhvr>
                                      <p:tavLst>
                                        <p:tav tm="0">
                                          <p:val>
                                            <p:strVal val="#ppt_y-(0.354*#ppt_w-0.172*#ppt_h)"/>
                                          </p:val>
                                        </p:tav>
                                        <p:tav tm="100000">
                                          <p:val>
                                            <p:strVal val="#ppt_y-(0.354*#ppt_w-0.172*#ppt_h)-#ppt_h/2"/>
                                          </p:val>
                                        </p:tav>
                                      </p:tavLst>
                                    </p:anim>
                                    <p:anim calcmode="lin" valueType="num">
                                      <p:cBhvr>
                                        <p:cTn id="106" dur="68" fill="hold">
                                          <p:stCondLst>
                                            <p:cond delay="432"/>
                                          </p:stCondLst>
                                        </p:cTn>
                                        <p:tgtEl>
                                          <p:spTgt spid="15377"/>
                                        </p:tgtEl>
                                        <p:attrNameLst>
                                          <p:attrName>ppt_y</p:attrName>
                                        </p:attrNameLst>
                                      </p:cBhvr>
                                      <p:tavLst>
                                        <p:tav tm="0">
                                          <p:val>
                                            <p:strVal val="#ppt_y-(0.354*#ppt_w-0.172*#ppt_h)"/>
                                          </p:val>
                                        </p:tav>
                                        <p:tav tm="100000">
                                          <p:val>
                                            <p:strVal val="#ppt_y"/>
                                          </p:val>
                                        </p:tav>
                                      </p:tavLst>
                                    </p:anim>
                                  </p:childTnLst>
                                </p:cTn>
                              </p:par>
                            </p:childTnLst>
                          </p:cTn>
                        </p:par>
                        <p:par>
                          <p:cTn id="107" fill="hold" nodeType="afterGroup">
                            <p:stCondLst>
                              <p:cond delay="15050"/>
                            </p:stCondLst>
                            <p:childTnLst>
                              <p:par>
                                <p:cTn id="108" presetID="2" presetClass="entr" presetSubtype="4" fill="hold" grpId="0" nodeType="afterEffect">
                                  <p:stCondLst>
                                    <p:cond delay="0"/>
                                  </p:stCondLst>
                                  <p:childTnLst>
                                    <p:set>
                                      <p:cBhvr>
                                        <p:cTn id="109" dur="1" fill="hold">
                                          <p:stCondLst>
                                            <p:cond delay="0"/>
                                          </p:stCondLst>
                                        </p:cTn>
                                        <p:tgtEl>
                                          <p:spTgt spid="15378"/>
                                        </p:tgtEl>
                                        <p:attrNameLst>
                                          <p:attrName>style.visibility</p:attrName>
                                        </p:attrNameLst>
                                      </p:cBhvr>
                                      <p:to>
                                        <p:strVal val="visible"/>
                                      </p:to>
                                    </p:set>
                                    <p:anim calcmode="lin" valueType="num">
                                      <p:cBhvr additive="base">
                                        <p:cTn id="110" dur="500" fill="hold"/>
                                        <p:tgtEl>
                                          <p:spTgt spid="15378"/>
                                        </p:tgtEl>
                                        <p:attrNameLst>
                                          <p:attrName>ppt_x</p:attrName>
                                        </p:attrNameLst>
                                      </p:cBhvr>
                                      <p:tavLst>
                                        <p:tav tm="0">
                                          <p:val>
                                            <p:strVal val="#ppt_x"/>
                                          </p:val>
                                        </p:tav>
                                        <p:tav tm="100000">
                                          <p:val>
                                            <p:strVal val="#ppt_x"/>
                                          </p:val>
                                        </p:tav>
                                      </p:tavLst>
                                    </p:anim>
                                    <p:anim calcmode="lin" valueType="num">
                                      <p:cBhvr additive="base">
                                        <p:cTn id="111" dur="500" fill="hold"/>
                                        <p:tgtEl>
                                          <p:spTgt spid="15378"/>
                                        </p:tgtEl>
                                        <p:attrNameLst>
                                          <p:attrName>ppt_y</p:attrName>
                                        </p:attrNameLst>
                                      </p:cBhvr>
                                      <p:tavLst>
                                        <p:tav tm="0">
                                          <p:val>
                                            <p:strVal val="1+#ppt_h/2"/>
                                          </p:val>
                                        </p:tav>
                                        <p:tav tm="100000">
                                          <p:val>
                                            <p:strVal val="#ppt_y"/>
                                          </p:val>
                                        </p:tav>
                                      </p:tavLst>
                                    </p:anim>
                                  </p:childTnLst>
                                </p:cTn>
                              </p:par>
                            </p:childTnLst>
                          </p:cTn>
                        </p:par>
                        <p:par>
                          <p:cTn id="112" fill="hold" nodeType="afterGroup">
                            <p:stCondLst>
                              <p:cond delay="15550"/>
                            </p:stCondLst>
                            <p:childTnLst>
                              <p:par>
                                <p:cTn id="113" presetID="2" presetClass="entr" presetSubtype="4" fill="hold" grpId="0" nodeType="afterEffect">
                                  <p:stCondLst>
                                    <p:cond delay="0"/>
                                  </p:stCondLst>
                                  <p:childTnLst>
                                    <p:set>
                                      <p:cBhvr>
                                        <p:cTn id="114" dur="1" fill="hold">
                                          <p:stCondLst>
                                            <p:cond delay="0"/>
                                          </p:stCondLst>
                                        </p:cTn>
                                        <p:tgtEl>
                                          <p:spTgt spid="15379"/>
                                        </p:tgtEl>
                                        <p:attrNameLst>
                                          <p:attrName>style.visibility</p:attrName>
                                        </p:attrNameLst>
                                      </p:cBhvr>
                                      <p:to>
                                        <p:strVal val="visible"/>
                                      </p:to>
                                    </p:set>
                                    <p:anim calcmode="lin" valueType="num">
                                      <p:cBhvr additive="base">
                                        <p:cTn id="115" dur="500" fill="hold"/>
                                        <p:tgtEl>
                                          <p:spTgt spid="15379"/>
                                        </p:tgtEl>
                                        <p:attrNameLst>
                                          <p:attrName>ppt_x</p:attrName>
                                        </p:attrNameLst>
                                      </p:cBhvr>
                                      <p:tavLst>
                                        <p:tav tm="0">
                                          <p:val>
                                            <p:strVal val="#ppt_x"/>
                                          </p:val>
                                        </p:tav>
                                        <p:tav tm="100000">
                                          <p:val>
                                            <p:strVal val="#ppt_x"/>
                                          </p:val>
                                        </p:tav>
                                      </p:tavLst>
                                    </p:anim>
                                    <p:anim calcmode="lin" valueType="num">
                                      <p:cBhvr additive="base">
                                        <p:cTn id="116" dur="500" fill="hold"/>
                                        <p:tgtEl>
                                          <p:spTgt spid="15379"/>
                                        </p:tgtEl>
                                        <p:attrNameLst>
                                          <p:attrName>ppt_y</p:attrName>
                                        </p:attrNameLst>
                                      </p:cBhvr>
                                      <p:tavLst>
                                        <p:tav tm="0">
                                          <p:val>
                                            <p:strVal val="1+#ppt_h/2"/>
                                          </p:val>
                                        </p:tav>
                                        <p:tav tm="100000">
                                          <p:val>
                                            <p:strVal val="#ppt_y"/>
                                          </p:val>
                                        </p:tav>
                                      </p:tavLst>
                                    </p:anim>
                                  </p:childTnLst>
                                </p:cTn>
                              </p:par>
                            </p:childTnLst>
                          </p:cTn>
                        </p:par>
                        <p:par>
                          <p:cTn id="117" fill="hold" nodeType="afterGroup">
                            <p:stCondLst>
                              <p:cond delay="16050"/>
                            </p:stCondLst>
                            <p:childTnLst>
                              <p:par>
                                <p:cTn id="118" presetID="2" presetClass="entr" presetSubtype="4" fill="hold" grpId="0" nodeType="afterEffect">
                                  <p:stCondLst>
                                    <p:cond delay="0"/>
                                  </p:stCondLst>
                                  <p:childTnLst>
                                    <p:set>
                                      <p:cBhvr>
                                        <p:cTn id="119" dur="1" fill="hold">
                                          <p:stCondLst>
                                            <p:cond delay="0"/>
                                          </p:stCondLst>
                                        </p:cTn>
                                        <p:tgtEl>
                                          <p:spTgt spid="15380"/>
                                        </p:tgtEl>
                                        <p:attrNameLst>
                                          <p:attrName>style.visibility</p:attrName>
                                        </p:attrNameLst>
                                      </p:cBhvr>
                                      <p:to>
                                        <p:strVal val="visible"/>
                                      </p:to>
                                    </p:set>
                                    <p:anim calcmode="lin" valueType="num">
                                      <p:cBhvr additive="base">
                                        <p:cTn id="120" dur="500" fill="hold"/>
                                        <p:tgtEl>
                                          <p:spTgt spid="15380"/>
                                        </p:tgtEl>
                                        <p:attrNameLst>
                                          <p:attrName>ppt_x</p:attrName>
                                        </p:attrNameLst>
                                      </p:cBhvr>
                                      <p:tavLst>
                                        <p:tav tm="0">
                                          <p:val>
                                            <p:strVal val="#ppt_x"/>
                                          </p:val>
                                        </p:tav>
                                        <p:tav tm="100000">
                                          <p:val>
                                            <p:strVal val="#ppt_x"/>
                                          </p:val>
                                        </p:tav>
                                      </p:tavLst>
                                    </p:anim>
                                    <p:anim calcmode="lin" valueType="num">
                                      <p:cBhvr additive="base">
                                        <p:cTn id="121" dur="500" fill="hold"/>
                                        <p:tgtEl>
                                          <p:spTgt spid="15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animBg="1"/>
      <p:bldP spid="15364" grpId="0" animBg="1"/>
      <p:bldP spid="15366" grpId="0" bldLvl="0" autoUpdateAnimBg="0"/>
      <p:bldP spid="15367" grpId="0" bldLvl="0" autoUpdateAnimBg="0"/>
      <p:bldP spid="15369" grpId="0" animBg="1"/>
      <p:bldP spid="15370" grpId="0" animBg="1"/>
      <p:bldP spid="15371" grpId="0" animBg="1"/>
      <p:bldP spid="15372" grpId="0" animBg="1"/>
      <p:bldP spid="15373" grpId="0" animBg="1"/>
      <p:bldP spid="15374" grpId="0" animBg="1"/>
      <p:bldP spid="15375" grpId="0" bldLvl="0" autoUpdateAnimBg="0"/>
      <p:bldP spid="15375" grpId="1" bldLvl="0" autoUpdateAnimBg="0"/>
      <p:bldP spid="15375" grpId="2" bldLvl="0" autoUpdateAnimBg="0"/>
      <p:bldP spid="15376" grpId="0" bldLvl="0" autoUpdateAnimBg="0"/>
      <p:bldP spid="15377" grpId="0" bldLvl="0" autoUpdateAnimBg="0"/>
      <p:bldP spid="15378" grpId="0" bldLvl="0" autoUpdateAnimBg="0"/>
      <p:bldP spid="15379" grpId="0" bldLvl="0" autoUpdateAnimBg="0"/>
      <p:bldP spid="15380" grpId="0" bldLvl="0" autoUpdateAnimBg="0"/>
      <p:bldP spid="15381" grpId="0" bldLvl="0" animBg="1" autoUpdateAnimBg="0"/>
      <p:bldP spid="15382" grpId="0" bldLvl="0" animBg="1" autoUpdateAnimBg="0"/>
      <p:bldP spid="15383"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638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639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6391" name="Rectangle 7"/>
          <p:cNvSpPr>
            <a:spLocks noChangeArrowheads="1"/>
          </p:cNvSpPr>
          <p:nvPr/>
        </p:nvSpPr>
        <p:spPr bwMode="auto">
          <a:xfrm>
            <a:off x="792958" y="1195388"/>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6392" name="Freeform 5"/>
          <p:cNvSpPr>
            <a:spLocks noEditPoints="1" noChangeArrowheads="1"/>
          </p:cNvSpPr>
          <p:nvPr/>
        </p:nvSpPr>
        <p:spPr bwMode="auto">
          <a:xfrm>
            <a:off x="2128045" y="1846265"/>
            <a:ext cx="796925" cy="860425"/>
          </a:xfrm>
          <a:custGeom>
            <a:avLst/>
            <a:gdLst>
              <a:gd name="T0" fmla="*/ 2147483646 w 171"/>
              <a:gd name="T1" fmla="*/ 1795400013 h 185"/>
              <a:gd name="T2" fmla="*/ 2147483646 w 171"/>
              <a:gd name="T3" fmla="*/ 1514189868 h 185"/>
              <a:gd name="T4" fmla="*/ 2147483646 w 171"/>
              <a:gd name="T5" fmla="*/ 1038300428 h 185"/>
              <a:gd name="T6" fmla="*/ 2147483646 w 171"/>
              <a:gd name="T7" fmla="*/ 1168089725 h 185"/>
              <a:gd name="T8" fmla="*/ 2147483646 w 171"/>
              <a:gd name="T9" fmla="*/ 908515781 h 185"/>
              <a:gd name="T10" fmla="*/ 2147483646 w 171"/>
              <a:gd name="T11" fmla="*/ 367731692 h 185"/>
              <a:gd name="T12" fmla="*/ 2147483646 w 171"/>
              <a:gd name="T13" fmla="*/ 129789298 h 185"/>
              <a:gd name="T14" fmla="*/ 2147483646 w 171"/>
              <a:gd name="T15" fmla="*/ 584047188 h 185"/>
              <a:gd name="T16" fmla="*/ 2147483646 w 171"/>
              <a:gd name="T17" fmla="*/ 540784089 h 185"/>
              <a:gd name="T18" fmla="*/ 2128474826 w 171"/>
              <a:gd name="T19" fmla="*/ 0 h 185"/>
              <a:gd name="T20" fmla="*/ 1672372745 w 171"/>
              <a:gd name="T21" fmla="*/ 108157748 h 185"/>
              <a:gd name="T22" fmla="*/ 1563776567 w 171"/>
              <a:gd name="T23" fmla="*/ 648937186 h 185"/>
              <a:gd name="T24" fmla="*/ 1259710066 w 171"/>
              <a:gd name="T25" fmla="*/ 843621132 h 185"/>
              <a:gd name="T26" fmla="*/ 912204163 w 171"/>
              <a:gd name="T27" fmla="*/ 540784089 h 185"/>
              <a:gd name="T28" fmla="*/ 564698259 w 171"/>
              <a:gd name="T29" fmla="*/ 908515781 h 185"/>
              <a:gd name="T30" fmla="*/ 781890614 w 171"/>
              <a:gd name="T31" fmla="*/ 1319510572 h 185"/>
              <a:gd name="T32" fmla="*/ 608137662 w 171"/>
              <a:gd name="T33" fmla="*/ 1643979165 h 185"/>
              <a:gd name="T34" fmla="*/ 108596177 w 171"/>
              <a:gd name="T35" fmla="*/ 1730505364 h 185"/>
              <a:gd name="T36" fmla="*/ 0 w 171"/>
              <a:gd name="T37" fmla="*/ 2147483646 h 185"/>
              <a:gd name="T38" fmla="*/ 456102081 w 171"/>
              <a:gd name="T39" fmla="*/ 2147483646 h 185"/>
              <a:gd name="T40" fmla="*/ 499541484 w 171"/>
              <a:gd name="T41" fmla="*/ 2147483646 h 185"/>
              <a:gd name="T42" fmla="*/ 65156774 w 171"/>
              <a:gd name="T43" fmla="*/ 2147483646 h 185"/>
              <a:gd name="T44" fmla="*/ 238909726 w 171"/>
              <a:gd name="T45" fmla="*/ 2147483646 h 185"/>
              <a:gd name="T46" fmla="*/ 760168582 w 171"/>
              <a:gd name="T47" fmla="*/ 2147483646 h 185"/>
              <a:gd name="T48" fmla="*/ 977360937 w 171"/>
              <a:gd name="T49" fmla="*/ 2147483646 h 185"/>
              <a:gd name="T50" fmla="*/ 825325356 w 171"/>
              <a:gd name="T51" fmla="*/ 2147483646 h 185"/>
              <a:gd name="T52" fmla="*/ 1259710066 w 171"/>
              <a:gd name="T53" fmla="*/ 2147483646 h 185"/>
              <a:gd name="T54" fmla="*/ 1542059196 w 171"/>
              <a:gd name="T55" fmla="*/ 2147483646 h 185"/>
              <a:gd name="T56" fmla="*/ 1867847728 w 171"/>
              <a:gd name="T57" fmla="*/ 2147483646 h 185"/>
              <a:gd name="T58" fmla="*/ 2106757455 w 171"/>
              <a:gd name="T59" fmla="*/ 2147483646 h 185"/>
              <a:gd name="T60" fmla="*/ 2147483646 w 171"/>
              <a:gd name="T61" fmla="*/ 2147483646 h 185"/>
              <a:gd name="T62" fmla="*/ 2147483646 w 171"/>
              <a:gd name="T63" fmla="*/ 2147483646 h 185"/>
              <a:gd name="T64" fmla="*/ 2147483646 w 171"/>
              <a:gd name="T65" fmla="*/ 2147483646 h 185"/>
              <a:gd name="T66" fmla="*/ 2147483646 w 171"/>
              <a:gd name="T67" fmla="*/ 2147483646 h 185"/>
              <a:gd name="T68" fmla="*/ 2147483646 w 171"/>
              <a:gd name="T69" fmla="*/ 2147483646 h 185"/>
              <a:gd name="T70" fmla="*/ 2147483646 w 171"/>
              <a:gd name="T71" fmla="*/ 2147483646 h 185"/>
              <a:gd name="T72" fmla="*/ 2147483646 w 171"/>
              <a:gd name="T73" fmla="*/ 1795400013 h 185"/>
              <a:gd name="T74" fmla="*/ 2085035423 w 171"/>
              <a:gd name="T75" fmla="*/ 2147483646 h 185"/>
              <a:gd name="T76" fmla="*/ 1498619793 w 171"/>
              <a:gd name="T77" fmla="*/ 2147483646 h 185"/>
              <a:gd name="T78" fmla="*/ 1390023615 w 171"/>
              <a:gd name="T79" fmla="*/ 1730505364 h 185"/>
              <a:gd name="T80" fmla="*/ 1998161277 w 171"/>
              <a:gd name="T81" fmla="*/ 1535821417 h 185"/>
              <a:gd name="T82" fmla="*/ 2085035423 w 171"/>
              <a:gd name="T83" fmla="*/ 2147483646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1"/>
              <a:gd name="T127" fmla="*/ 0 h 185"/>
              <a:gd name="T128" fmla="*/ 171 w 171"/>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1" h="185">
                <a:moveTo>
                  <a:pt x="146" y="83"/>
                </a:moveTo>
                <a:cubicBezTo>
                  <a:pt x="171" y="70"/>
                  <a:pt x="171" y="70"/>
                  <a:pt x="171" y="70"/>
                </a:cubicBezTo>
                <a:cubicBezTo>
                  <a:pt x="168" y="48"/>
                  <a:pt x="168" y="48"/>
                  <a:pt x="168" y="48"/>
                </a:cubicBezTo>
                <a:cubicBezTo>
                  <a:pt x="142" y="54"/>
                  <a:pt x="142" y="54"/>
                  <a:pt x="142" y="54"/>
                </a:cubicBezTo>
                <a:cubicBezTo>
                  <a:pt x="135" y="42"/>
                  <a:pt x="135" y="42"/>
                  <a:pt x="135" y="42"/>
                </a:cubicBezTo>
                <a:cubicBezTo>
                  <a:pt x="149" y="17"/>
                  <a:pt x="149" y="17"/>
                  <a:pt x="149" y="17"/>
                </a:cubicBezTo>
                <a:cubicBezTo>
                  <a:pt x="133" y="6"/>
                  <a:pt x="133" y="6"/>
                  <a:pt x="133" y="6"/>
                </a:cubicBezTo>
                <a:cubicBezTo>
                  <a:pt x="114" y="27"/>
                  <a:pt x="114" y="27"/>
                  <a:pt x="114" y="27"/>
                </a:cubicBezTo>
                <a:cubicBezTo>
                  <a:pt x="100" y="25"/>
                  <a:pt x="100" y="25"/>
                  <a:pt x="100" y="25"/>
                </a:cubicBezTo>
                <a:cubicBezTo>
                  <a:pt x="98" y="0"/>
                  <a:pt x="98" y="0"/>
                  <a:pt x="98" y="0"/>
                </a:cubicBezTo>
                <a:cubicBezTo>
                  <a:pt x="77" y="5"/>
                  <a:pt x="77" y="5"/>
                  <a:pt x="77" y="5"/>
                </a:cubicBezTo>
                <a:cubicBezTo>
                  <a:pt x="72" y="30"/>
                  <a:pt x="72" y="30"/>
                  <a:pt x="72" y="30"/>
                </a:cubicBezTo>
                <a:cubicBezTo>
                  <a:pt x="58" y="39"/>
                  <a:pt x="58" y="39"/>
                  <a:pt x="58" y="39"/>
                </a:cubicBezTo>
                <a:cubicBezTo>
                  <a:pt x="42" y="25"/>
                  <a:pt x="42" y="25"/>
                  <a:pt x="42" y="25"/>
                </a:cubicBezTo>
                <a:cubicBezTo>
                  <a:pt x="26" y="42"/>
                  <a:pt x="26" y="42"/>
                  <a:pt x="26" y="42"/>
                </a:cubicBezTo>
                <a:cubicBezTo>
                  <a:pt x="36" y="61"/>
                  <a:pt x="36" y="61"/>
                  <a:pt x="36" y="61"/>
                </a:cubicBezTo>
                <a:cubicBezTo>
                  <a:pt x="28" y="76"/>
                  <a:pt x="28" y="76"/>
                  <a:pt x="28" y="76"/>
                </a:cubicBezTo>
                <a:cubicBezTo>
                  <a:pt x="5" y="80"/>
                  <a:pt x="5" y="80"/>
                  <a:pt x="5" y="80"/>
                </a:cubicBezTo>
                <a:cubicBezTo>
                  <a:pt x="0" y="102"/>
                  <a:pt x="0" y="102"/>
                  <a:pt x="0" y="102"/>
                </a:cubicBezTo>
                <a:cubicBezTo>
                  <a:pt x="21" y="106"/>
                  <a:pt x="21" y="106"/>
                  <a:pt x="21" y="106"/>
                </a:cubicBezTo>
                <a:cubicBezTo>
                  <a:pt x="23" y="121"/>
                  <a:pt x="23" y="121"/>
                  <a:pt x="23" y="121"/>
                </a:cubicBezTo>
                <a:cubicBezTo>
                  <a:pt x="3" y="140"/>
                  <a:pt x="3" y="140"/>
                  <a:pt x="3" y="140"/>
                </a:cubicBezTo>
                <a:cubicBezTo>
                  <a:pt x="11" y="158"/>
                  <a:pt x="11" y="158"/>
                  <a:pt x="11" y="158"/>
                </a:cubicBezTo>
                <a:cubicBezTo>
                  <a:pt x="35" y="144"/>
                  <a:pt x="35" y="144"/>
                  <a:pt x="35" y="144"/>
                </a:cubicBezTo>
                <a:cubicBezTo>
                  <a:pt x="45" y="153"/>
                  <a:pt x="45" y="153"/>
                  <a:pt x="45" y="153"/>
                </a:cubicBezTo>
                <a:cubicBezTo>
                  <a:pt x="38" y="181"/>
                  <a:pt x="38" y="181"/>
                  <a:pt x="38" y="181"/>
                </a:cubicBezTo>
                <a:cubicBezTo>
                  <a:pt x="58" y="185"/>
                  <a:pt x="58" y="185"/>
                  <a:pt x="58" y="185"/>
                </a:cubicBezTo>
                <a:cubicBezTo>
                  <a:pt x="71" y="159"/>
                  <a:pt x="71" y="159"/>
                  <a:pt x="71" y="159"/>
                </a:cubicBezTo>
                <a:cubicBezTo>
                  <a:pt x="86" y="157"/>
                  <a:pt x="86" y="157"/>
                  <a:pt x="86" y="157"/>
                </a:cubicBezTo>
                <a:cubicBezTo>
                  <a:pt x="97" y="179"/>
                  <a:pt x="97" y="179"/>
                  <a:pt x="97" y="179"/>
                </a:cubicBezTo>
                <a:cubicBezTo>
                  <a:pt x="118" y="168"/>
                  <a:pt x="118" y="168"/>
                  <a:pt x="118" y="168"/>
                </a:cubicBezTo>
                <a:cubicBezTo>
                  <a:pt x="114" y="142"/>
                  <a:pt x="114" y="142"/>
                  <a:pt x="114" y="142"/>
                </a:cubicBezTo>
                <a:cubicBezTo>
                  <a:pt x="127" y="129"/>
                  <a:pt x="127" y="129"/>
                  <a:pt x="127" y="129"/>
                </a:cubicBezTo>
                <a:cubicBezTo>
                  <a:pt x="150" y="135"/>
                  <a:pt x="150" y="135"/>
                  <a:pt x="150" y="135"/>
                </a:cubicBezTo>
                <a:cubicBezTo>
                  <a:pt x="162" y="113"/>
                  <a:pt x="162" y="113"/>
                  <a:pt x="162" y="113"/>
                </a:cubicBezTo>
                <a:cubicBezTo>
                  <a:pt x="142" y="100"/>
                  <a:pt x="142" y="100"/>
                  <a:pt x="142" y="100"/>
                </a:cubicBezTo>
                <a:lnTo>
                  <a:pt x="146" y="83"/>
                </a:lnTo>
                <a:close/>
                <a:moveTo>
                  <a:pt x="96" y="100"/>
                </a:moveTo>
                <a:cubicBezTo>
                  <a:pt x="90" y="110"/>
                  <a:pt x="78" y="114"/>
                  <a:pt x="69" y="108"/>
                </a:cubicBezTo>
                <a:cubicBezTo>
                  <a:pt x="60" y="103"/>
                  <a:pt x="58" y="90"/>
                  <a:pt x="64" y="80"/>
                </a:cubicBezTo>
                <a:cubicBezTo>
                  <a:pt x="70" y="70"/>
                  <a:pt x="83" y="66"/>
                  <a:pt x="92" y="71"/>
                </a:cubicBezTo>
                <a:cubicBezTo>
                  <a:pt x="101" y="77"/>
                  <a:pt x="103" y="89"/>
                  <a:pt x="96" y="100"/>
                </a:cubicBezTo>
                <a:close/>
              </a:path>
            </a:pathLst>
          </a:cu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6393" name="Freeform 6"/>
          <p:cNvSpPr>
            <a:spLocks noEditPoints="1" noChangeArrowheads="1"/>
          </p:cNvSpPr>
          <p:nvPr/>
        </p:nvSpPr>
        <p:spPr bwMode="auto">
          <a:xfrm>
            <a:off x="3931445" y="1403350"/>
            <a:ext cx="1416050" cy="1327150"/>
          </a:xfrm>
          <a:custGeom>
            <a:avLst/>
            <a:gdLst>
              <a:gd name="T0" fmla="*/ 2147483646 w 304"/>
              <a:gd name="T1" fmla="*/ 2147483646 h 285"/>
              <a:gd name="T2" fmla="*/ 2147483646 w 304"/>
              <a:gd name="T3" fmla="*/ 2147483646 h 285"/>
              <a:gd name="T4" fmla="*/ 2147483646 w 304"/>
              <a:gd name="T5" fmla="*/ 2147483646 h 285"/>
              <a:gd name="T6" fmla="*/ 2147483646 w 304"/>
              <a:gd name="T7" fmla="*/ 2147483646 h 285"/>
              <a:gd name="T8" fmla="*/ 2147483646 w 304"/>
              <a:gd name="T9" fmla="*/ 1908241463 h 285"/>
              <a:gd name="T10" fmla="*/ 2147483646 w 304"/>
              <a:gd name="T11" fmla="*/ 1344440203 h 285"/>
              <a:gd name="T12" fmla="*/ 2147483646 w 304"/>
              <a:gd name="T13" fmla="*/ 1582973297 h 285"/>
              <a:gd name="T14" fmla="*/ 2147483646 w 304"/>
              <a:gd name="T15" fmla="*/ 1236019033 h 285"/>
              <a:gd name="T16" fmla="*/ 2147483646 w 304"/>
              <a:gd name="T17" fmla="*/ 607168797 h 285"/>
              <a:gd name="T18" fmla="*/ 2147483646 w 304"/>
              <a:gd name="T19" fmla="*/ 281900630 h 285"/>
              <a:gd name="T20" fmla="*/ 2147483646 w 304"/>
              <a:gd name="T21" fmla="*/ 802329697 h 285"/>
              <a:gd name="T22" fmla="*/ 2147483646 w 304"/>
              <a:gd name="T23" fmla="*/ 672222430 h 285"/>
              <a:gd name="T24" fmla="*/ 2147483646 w 304"/>
              <a:gd name="T25" fmla="*/ 0 h 285"/>
              <a:gd name="T26" fmla="*/ 2147483646 w 304"/>
              <a:gd name="T27" fmla="*/ 0 h 285"/>
              <a:gd name="T28" fmla="*/ 2147483646 w 304"/>
              <a:gd name="T29" fmla="*/ 650536333 h 285"/>
              <a:gd name="T30" fmla="*/ 2147483646 w 304"/>
              <a:gd name="T31" fmla="*/ 737276063 h 285"/>
              <a:gd name="T32" fmla="*/ 2147483646 w 304"/>
              <a:gd name="T33" fmla="*/ 216846997 h 285"/>
              <a:gd name="T34" fmla="*/ 1844288674 w 304"/>
              <a:gd name="T35" fmla="*/ 477061530 h 285"/>
              <a:gd name="T36" fmla="*/ 1952774873 w 304"/>
              <a:gd name="T37" fmla="*/ 1084225670 h 285"/>
              <a:gd name="T38" fmla="*/ 1583917138 w 304"/>
              <a:gd name="T39" fmla="*/ 1387812397 h 285"/>
              <a:gd name="T40" fmla="*/ 1019784245 w 304"/>
              <a:gd name="T41" fmla="*/ 1105911767 h 285"/>
              <a:gd name="T42" fmla="*/ 607532031 w 304"/>
              <a:gd name="T43" fmla="*/ 1582973297 h 285"/>
              <a:gd name="T44" fmla="*/ 1041481485 w 304"/>
              <a:gd name="T45" fmla="*/ 2016662633 h 285"/>
              <a:gd name="T46" fmla="*/ 824504429 w 304"/>
              <a:gd name="T47" fmla="*/ 2147483646 h 285"/>
              <a:gd name="T48" fmla="*/ 151880679 w 304"/>
              <a:gd name="T49" fmla="*/ 2147483646 h 285"/>
              <a:gd name="T50" fmla="*/ 0 w 304"/>
              <a:gd name="T51" fmla="*/ 2147483646 h 285"/>
              <a:gd name="T52" fmla="*/ 650926510 w 304"/>
              <a:gd name="T53" fmla="*/ 2147483646 h 285"/>
              <a:gd name="T54" fmla="*/ 650926510 w 304"/>
              <a:gd name="T55" fmla="*/ 2147483646 h 285"/>
              <a:gd name="T56" fmla="*/ 21697240 w 304"/>
              <a:gd name="T57" fmla="*/ 2147483646 h 285"/>
              <a:gd name="T58" fmla="*/ 195279816 w 304"/>
              <a:gd name="T59" fmla="*/ 2147483646 h 285"/>
              <a:gd name="T60" fmla="*/ 889596148 w 304"/>
              <a:gd name="T61" fmla="*/ 2147483646 h 285"/>
              <a:gd name="T62" fmla="*/ 1149967684 w 304"/>
              <a:gd name="T63" fmla="*/ 2147483646 h 285"/>
              <a:gd name="T64" fmla="*/ 737715469 w 304"/>
              <a:gd name="T65" fmla="*/ 2147483646 h 285"/>
              <a:gd name="T66" fmla="*/ 1193362163 w 304"/>
              <a:gd name="T67" fmla="*/ 2147483646 h 285"/>
              <a:gd name="T68" fmla="*/ 1757499714 w 304"/>
              <a:gd name="T69" fmla="*/ 2147483646 h 285"/>
              <a:gd name="T70" fmla="*/ 2147483646 w 304"/>
              <a:gd name="T71" fmla="*/ 2147483646 h 285"/>
              <a:gd name="T72" fmla="*/ 2126357449 w 304"/>
              <a:gd name="T73" fmla="*/ 2147483646 h 285"/>
              <a:gd name="T74" fmla="*/ 2147483646 w 304"/>
              <a:gd name="T75" fmla="*/ 2147483646 h 285"/>
              <a:gd name="T76" fmla="*/ 2147483646 w 304"/>
              <a:gd name="T77" fmla="*/ 2147483646 h 285"/>
              <a:gd name="T78" fmla="*/ 2147483646 w 304"/>
              <a:gd name="T79" fmla="*/ 2147483646 h 285"/>
              <a:gd name="T80" fmla="*/ 2147483646 w 304"/>
              <a:gd name="T81" fmla="*/ 2147483646 h 285"/>
              <a:gd name="T82" fmla="*/ 2147483646 w 304"/>
              <a:gd name="T83" fmla="*/ 2147483646 h 285"/>
              <a:gd name="T84" fmla="*/ 2147483646 w 304"/>
              <a:gd name="T85" fmla="*/ 2147483646 h 285"/>
              <a:gd name="T86" fmla="*/ 2147483646 w 304"/>
              <a:gd name="T87" fmla="*/ 2147483646 h 285"/>
              <a:gd name="T88" fmla="*/ 2147483646 w 304"/>
              <a:gd name="T89" fmla="*/ 2147483646 h 285"/>
              <a:gd name="T90" fmla="*/ 2147483646 w 304"/>
              <a:gd name="T91" fmla="*/ 2147483646 h 285"/>
              <a:gd name="T92" fmla="*/ 2147483646 w 304"/>
              <a:gd name="T93" fmla="*/ 2147483646 h 285"/>
              <a:gd name="T94" fmla="*/ 2147483646 w 304"/>
              <a:gd name="T95" fmla="*/ 2147483646 h 285"/>
              <a:gd name="T96" fmla="*/ 2147483646 w 304"/>
              <a:gd name="T97" fmla="*/ 2147483646 h 285"/>
              <a:gd name="T98" fmla="*/ 2147483646 w 304"/>
              <a:gd name="T99" fmla="*/ 2147483646 h 285"/>
              <a:gd name="T100" fmla="*/ 1996169352 w 304"/>
              <a:gd name="T101" fmla="*/ 2147483646 h 285"/>
              <a:gd name="T102" fmla="*/ 2147483646 w 304"/>
              <a:gd name="T103" fmla="*/ 1994976537 h 285"/>
              <a:gd name="T104" fmla="*/ 2147483646 w 304"/>
              <a:gd name="T105" fmla="*/ 2147483646 h 285"/>
              <a:gd name="T106" fmla="*/ 2147483646 w 304"/>
              <a:gd name="T107" fmla="*/ 2147483646 h 2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4"/>
              <a:gd name="T163" fmla="*/ 0 h 285"/>
              <a:gd name="T164" fmla="*/ 304 w 304"/>
              <a:gd name="T165" fmla="*/ 285 h 2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4" h="285">
                <a:moveTo>
                  <a:pt x="298" y="165"/>
                </a:moveTo>
                <a:cubicBezTo>
                  <a:pt x="304" y="135"/>
                  <a:pt x="304" y="135"/>
                  <a:pt x="304" y="135"/>
                </a:cubicBezTo>
                <a:cubicBezTo>
                  <a:pt x="268" y="128"/>
                  <a:pt x="268" y="128"/>
                  <a:pt x="268" y="128"/>
                </a:cubicBezTo>
                <a:cubicBezTo>
                  <a:pt x="265" y="106"/>
                  <a:pt x="265" y="106"/>
                  <a:pt x="265" y="106"/>
                </a:cubicBezTo>
                <a:cubicBezTo>
                  <a:pt x="298" y="88"/>
                  <a:pt x="298" y="88"/>
                  <a:pt x="298" y="88"/>
                </a:cubicBezTo>
                <a:cubicBezTo>
                  <a:pt x="287" y="62"/>
                  <a:pt x="287" y="62"/>
                  <a:pt x="287" y="62"/>
                </a:cubicBezTo>
                <a:cubicBezTo>
                  <a:pt x="251" y="73"/>
                  <a:pt x="251" y="73"/>
                  <a:pt x="251" y="73"/>
                </a:cubicBezTo>
                <a:cubicBezTo>
                  <a:pt x="237" y="57"/>
                  <a:pt x="237" y="57"/>
                  <a:pt x="237" y="57"/>
                </a:cubicBezTo>
                <a:cubicBezTo>
                  <a:pt x="256" y="28"/>
                  <a:pt x="256" y="28"/>
                  <a:pt x="256" y="28"/>
                </a:cubicBezTo>
                <a:cubicBezTo>
                  <a:pt x="233" y="13"/>
                  <a:pt x="233" y="13"/>
                  <a:pt x="233" y="13"/>
                </a:cubicBezTo>
                <a:cubicBezTo>
                  <a:pt x="207" y="37"/>
                  <a:pt x="207" y="37"/>
                  <a:pt x="207" y="37"/>
                </a:cubicBezTo>
                <a:cubicBezTo>
                  <a:pt x="186" y="31"/>
                  <a:pt x="186" y="31"/>
                  <a:pt x="186" y="31"/>
                </a:cubicBezTo>
                <a:cubicBezTo>
                  <a:pt x="188" y="0"/>
                  <a:pt x="188" y="0"/>
                  <a:pt x="188" y="0"/>
                </a:cubicBezTo>
                <a:cubicBezTo>
                  <a:pt x="159" y="0"/>
                  <a:pt x="159" y="0"/>
                  <a:pt x="159" y="0"/>
                </a:cubicBezTo>
                <a:cubicBezTo>
                  <a:pt x="148" y="30"/>
                  <a:pt x="148" y="30"/>
                  <a:pt x="148" y="30"/>
                </a:cubicBezTo>
                <a:cubicBezTo>
                  <a:pt x="126" y="34"/>
                  <a:pt x="126" y="34"/>
                  <a:pt x="126" y="34"/>
                </a:cubicBezTo>
                <a:cubicBezTo>
                  <a:pt x="112" y="10"/>
                  <a:pt x="112" y="10"/>
                  <a:pt x="112" y="10"/>
                </a:cubicBezTo>
                <a:cubicBezTo>
                  <a:pt x="85" y="22"/>
                  <a:pt x="85" y="22"/>
                  <a:pt x="85" y="22"/>
                </a:cubicBezTo>
                <a:cubicBezTo>
                  <a:pt x="90" y="50"/>
                  <a:pt x="90" y="50"/>
                  <a:pt x="90" y="50"/>
                </a:cubicBezTo>
                <a:cubicBezTo>
                  <a:pt x="73" y="64"/>
                  <a:pt x="73" y="64"/>
                  <a:pt x="73" y="64"/>
                </a:cubicBezTo>
                <a:cubicBezTo>
                  <a:pt x="47" y="51"/>
                  <a:pt x="47" y="51"/>
                  <a:pt x="47" y="51"/>
                </a:cubicBezTo>
                <a:cubicBezTo>
                  <a:pt x="28" y="73"/>
                  <a:pt x="28" y="73"/>
                  <a:pt x="28" y="73"/>
                </a:cubicBezTo>
                <a:cubicBezTo>
                  <a:pt x="48" y="93"/>
                  <a:pt x="48" y="93"/>
                  <a:pt x="48" y="93"/>
                </a:cubicBezTo>
                <a:cubicBezTo>
                  <a:pt x="38" y="112"/>
                  <a:pt x="38" y="112"/>
                  <a:pt x="38" y="112"/>
                </a:cubicBezTo>
                <a:cubicBezTo>
                  <a:pt x="7" y="114"/>
                  <a:pt x="7" y="114"/>
                  <a:pt x="7" y="114"/>
                </a:cubicBezTo>
                <a:cubicBezTo>
                  <a:pt x="0" y="140"/>
                  <a:pt x="0" y="140"/>
                  <a:pt x="0" y="140"/>
                </a:cubicBezTo>
                <a:cubicBezTo>
                  <a:pt x="30" y="147"/>
                  <a:pt x="30" y="147"/>
                  <a:pt x="30" y="147"/>
                </a:cubicBezTo>
                <a:cubicBezTo>
                  <a:pt x="30" y="167"/>
                  <a:pt x="30" y="167"/>
                  <a:pt x="30" y="167"/>
                </a:cubicBezTo>
                <a:cubicBezTo>
                  <a:pt x="1" y="184"/>
                  <a:pt x="1" y="184"/>
                  <a:pt x="1" y="184"/>
                </a:cubicBezTo>
                <a:cubicBezTo>
                  <a:pt x="9" y="209"/>
                  <a:pt x="9" y="209"/>
                  <a:pt x="9" y="209"/>
                </a:cubicBezTo>
                <a:cubicBezTo>
                  <a:pt x="41" y="200"/>
                  <a:pt x="41" y="200"/>
                  <a:pt x="41" y="200"/>
                </a:cubicBezTo>
                <a:cubicBezTo>
                  <a:pt x="53" y="217"/>
                  <a:pt x="53" y="217"/>
                  <a:pt x="53" y="217"/>
                </a:cubicBezTo>
                <a:cubicBezTo>
                  <a:pt x="34" y="246"/>
                  <a:pt x="34" y="246"/>
                  <a:pt x="34" y="246"/>
                </a:cubicBezTo>
                <a:cubicBezTo>
                  <a:pt x="55" y="263"/>
                  <a:pt x="55" y="263"/>
                  <a:pt x="55" y="263"/>
                </a:cubicBezTo>
                <a:cubicBezTo>
                  <a:pt x="81" y="239"/>
                  <a:pt x="81" y="239"/>
                  <a:pt x="81" y="239"/>
                </a:cubicBezTo>
                <a:cubicBezTo>
                  <a:pt x="101" y="248"/>
                  <a:pt x="101" y="248"/>
                  <a:pt x="101" y="248"/>
                </a:cubicBezTo>
                <a:cubicBezTo>
                  <a:pt x="98" y="282"/>
                  <a:pt x="98" y="282"/>
                  <a:pt x="98" y="282"/>
                </a:cubicBezTo>
                <a:cubicBezTo>
                  <a:pt x="128" y="285"/>
                  <a:pt x="128" y="285"/>
                  <a:pt x="128" y="285"/>
                </a:cubicBezTo>
                <a:cubicBezTo>
                  <a:pt x="140" y="252"/>
                  <a:pt x="140" y="252"/>
                  <a:pt x="140" y="252"/>
                </a:cubicBezTo>
                <a:cubicBezTo>
                  <a:pt x="163" y="249"/>
                  <a:pt x="163" y="249"/>
                  <a:pt x="163" y="249"/>
                </a:cubicBezTo>
                <a:cubicBezTo>
                  <a:pt x="180" y="279"/>
                  <a:pt x="180" y="279"/>
                  <a:pt x="180" y="279"/>
                </a:cubicBezTo>
                <a:cubicBezTo>
                  <a:pt x="210" y="267"/>
                  <a:pt x="210" y="267"/>
                  <a:pt x="210" y="267"/>
                </a:cubicBezTo>
                <a:cubicBezTo>
                  <a:pt x="202" y="234"/>
                  <a:pt x="202" y="234"/>
                  <a:pt x="202" y="234"/>
                </a:cubicBezTo>
                <a:cubicBezTo>
                  <a:pt x="222" y="220"/>
                  <a:pt x="222" y="220"/>
                  <a:pt x="222" y="220"/>
                </a:cubicBezTo>
                <a:cubicBezTo>
                  <a:pt x="254" y="236"/>
                  <a:pt x="254" y="236"/>
                  <a:pt x="254" y="236"/>
                </a:cubicBezTo>
                <a:cubicBezTo>
                  <a:pt x="275" y="212"/>
                  <a:pt x="275" y="212"/>
                  <a:pt x="275" y="212"/>
                </a:cubicBezTo>
                <a:cubicBezTo>
                  <a:pt x="250" y="188"/>
                  <a:pt x="250" y="188"/>
                  <a:pt x="250" y="188"/>
                </a:cubicBezTo>
                <a:cubicBezTo>
                  <a:pt x="260" y="167"/>
                  <a:pt x="260" y="167"/>
                  <a:pt x="260" y="167"/>
                </a:cubicBezTo>
                <a:lnTo>
                  <a:pt x="298" y="165"/>
                </a:lnTo>
                <a:close/>
                <a:moveTo>
                  <a:pt x="175" y="187"/>
                </a:moveTo>
                <a:cubicBezTo>
                  <a:pt x="145" y="205"/>
                  <a:pt x="108" y="198"/>
                  <a:pt x="92" y="172"/>
                </a:cubicBezTo>
                <a:cubicBezTo>
                  <a:pt x="77" y="145"/>
                  <a:pt x="89" y="110"/>
                  <a:pt x="119" y="92"/>
                </a:cubicBezTo>
                <a:cubicBezTo>
                  <a:pt x="149" y="75"/>
                  <a:pt x="185" y="81"/>
                  <a:pt x="201" y="107"/>
                </a:cubicBezTo>
                <a:cubicBezTo>
                  <a:pt x="216" y="134"/>
                  <a:pt x="205" y="169"/>
                  <a:pt x="175" y="187"/>
                </a:cubicBez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6394" name="Rectangle 7"/>
          <p:cNvSpPr>
            <a:spLocks noChangeArrowheads="1"/>
          </p:cNvSpPr>
          <p:nvPr/>
        </p:nvSpPr>
        <p:spPr bwMode="auto">
          <a:xfrm>
            <a:off x="488156" y="3370265"/>
            <a:ext cx="1792288" cy="571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9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eaLnBrk="1" hangingPunct="1">
              <a:lnSpc>
                <a:spcPct val="120000"/>
              </a:lnSpc>
              <a:spcBef>
                <a:spcPct val="0"/>
              </a:spcBef>
              <a:buFontTx/>
              <a:buNone/>
            </a:pPr>
            <a:r>
              <a:rPr lang="zh-CN" altLang="en-US" sz="9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eaLnBrk="1" hangingPunct="1">
              <a:lnSpc>
                <a:spcPct val="120000"/>
              </a:lnSpc>
              <a:spcBef>
                <a:spcPct val="0"/>
              </a:spcBef>
              <a:buFontTx/>
              <a:buNone/>
            </a:pPr>
            <a:r>
              <a:rPr lang="zh-CN" altLang="en-US" sz="90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endParaRPr lang="zh-CN" altLang="en-US" sz="1400">
              <a:solidFill>
                <a:schemeClr val="tx1"/>
              </a:solidFill>
              <a:ea typeface="宋体" panose="02010600030101010101" pitchFamily="2" charset="-122"/>
            </a:endParaRPr>
          </a:p>
        </p:txBody>
      </p:sp>
      <p:sp>
        <p:nvSpPr>
          <p:cNvPr id="16395" name="Rectangle 8"/>
          <p:cNvSpPr>
            <a:spLocks noChangeArrowheads="1"/>
          </p:cNvSpPr>
          <p:nvPr/>
        </p:nvSpPr>
        <p:spPr bwMode="auto">
          <a:xfrm>
            <a:off x="488157" y="3121028"/>
            <a:ext cx="168544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b="1">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单击此处添加标题文字</a:t>
            </a:r>
          </a:p>
        </p:txBody>
      </p:sp>
      <p:sp>
        <p:nvSpPr>
          <p:cNvPr id="16396" name="Rectangle 9"/>
          <p:cNvSpPr>
            <a:spLocks noChangeArrowheads="1"/>
          </p:cNvSpPr>
          <p:nvPr/>
        </p:nvSpPr>
        <p:spPr bwMode="auto">
          <a:xfrm>
            <a:off x="489746" y="1738314"/>
            <a:ext cx="1792287" cy="405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endParaRPr lang="zh-CN" altLang="en-US" sz="1400"/>
          </a:p>
        </p:txBody>
      </p:sp>
      <p:sp>
        <p:nvSpPr>
          <p:cNvPr id="16397" name="Rectangle 10"/>
          <p:cNvSpPr>
            <a:spLocks noChangeArrowheads="1"/>
          </p:cNvSpPr>
          <p:nvPr/>
        </p:nvSpPr>
        <p:spPr bwMode="auto">
          <a:xfrm>
            <a:off x="489745" y="1489077"/>
            <a:ext cx="168544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单击此处添加标题文字</a:t>
            </a:r>
          </a:p>
        </p:txBody>
      </p:sp>
      <p:sp>
        <p:nvSpPr>
          <p:cNvPr id="16398" name="Freeform 4"/>
          <p:cNvSpPr>
            <a:spLocks noEditPoints="1" noChangeArrowheads="1"/>
          </p:cNvSpPr>
          <p:nvPr/>
        </p:nvSpPr>
        <p:spPr bwMode="auto">
          <a:xfrm>
            <a:off x="2426494" y="2230440"/>
            <a:ext cx="1719262" cy="1838325"/>
          </a:xfrm>
          <a:custGeom>
            <a:avLst/>
            <a:gdLst>
              <a:gd name="T0" fmla="*/ 2147483646 w 369"/>
              <a:gd name="T1" fmla="*/ 2147483646 h 395"/>
              <a:gd name="T2" fmla="*/ 2147483646 w 369"/>
              <a:gd name="T3" fmla="*/ 2147483646 h 395"/>
              <a:gd name="T4" fmla="*/ 2147483646 w 369"/>
              <a:gd name="T5" fmla="*/ 2147483646 h 395"/>
              <a:gd name="T6" fmla="*/ 2147483646 w 369"/>
              <a:gd name="T7" fmla="*/ 2147483646 h 395"/>
              <a:gd name="T8" fmla="*/ 2147483646 w 369"/>
              <a:gd name="T9" fmla="*/ 1256255457 h 395"/>
              <a:gd name="T10" fmla="*/ 2147483646 w 369"/>
              <a:gd name="T11" fmla="*/ 1386213400 h 395"/>
              <a:gd name="T12" fmla="*/ 2147483646 w 369"/>
              <a:gd name="T13" fmla="*/ 389873828 h 395"/>
              <a:gd name="T14" fmla="*/ 2147483646 w 369"/>
              <a:gd name="T15" fmla="*/ 844726626 h 395"/>
              <a:gd name="T16" fmla="*/ 2147483646 w 369"/>
              <a:gd name="T17" fmla="*/ 0 h 395"/>
              <a:gd name="T18" fmla="*/ 2147483646 w 369"/>
              <a:gd name="T19" fmla="*/ 714768684 h 395"/>
              <a:gd name="T20" fmla="*/ 2147483646 w 369"/>
              <a:gd name="T21" fmla="*/ 86638628 h 395"/>
              <a:gd name="T22" fmla="*/ 2147483646 w 369"/>
              <a:gd name="T23" fmla="*/ 974679915 h 395"/>
              <a:gd name="T24" fmla="*/ 2147483646 w 369"/>
              <a:gd name="T25" fmla="*/ 628130056 h 395"/>
              <a:gd name="T26" fmla="*/ 2105732529 w 369"/>
              <a:gd name="T27" fmla="*/ 1559490656 h 395"/>
              <a:gd name="T28" fmla="*/ 1259096168 w 369"/>
              <a:gd name="T29" fmla="*/ 1537830999 h 395"/>
              <a:gd name="T30" fmla="*/ 1345930547 w 369"/>
              <a:gd name="T31" fmla="*/ 2147483646 h 395"/>
              <a:gd name="T32" fmla="*/ 477586756 w 369"/>
              <a:gd name="T33" fmla="*/ 2147483646 h 395"/>
              <a:gd name="T34" fmla="*/ 846636361 w 369"/>
              <a:gd name="T35" fmla="*/ 2147483646 h 395"/>
              <a:gd name="T36" fmla="*/ 43414860 w 369"/>
              <a:gd name="T37" fmla="*/ 2147483646 h 395"/>
              <a:gd name="T38" fmla="*/ 672967603 w 369"/>
              <a:gd name="T39" fmla="*/ 2147483646 h 395"/>
              <a:gd name="T40" fmla="*/ 43414860 w 369"/>
              <a:gd name="T41" fmla="*/ 2147483646 h 395"/>
              <a:gd name="T42" fmla="*/ 846636361 w 369"/>
              <a:gd name="T43" fmla="*/ 2147483646 h 395"/>
              <a:gd name="T44" fmla="*/ 499298845 w 369"/>
              <a:gd name="T45" fmla="*/ 2147483646 h 395"/>
              <a:gd name="T46" fmla="*/ 1389350066 w 369"/>
              <a:gd name="T47" fmla="*/ 2147483646 h 395"/>
              <a:gd name="T48" fmla="*/ 1345930547 w 369"/>
              <a:gd name="T49" fmla="*/ 2147483646 h 395"/>
              <a:gd name="T50" fmla="*/ 2147483646 w 369"/>
              <a:gd name="T51" fmla="*/ 2147483646 h 395"/>
              <a:gd name="T52" fmla="*/ 2147483646 w 369"/>
              <a:gd name="T53" fmla="*/ 2147483646 h 395"/>
              <a:gd name="T54" fmla="*/ 2147483646 w 369"/>
              <a:gd name="T55" fmla="*/ 2147483646 h 395"/>
              <a:gd name="T56" fmla="*/ 2147483646 w 369"/>
              <a:gd name="T57" fmla="*/ 2147483646 h 395"/>
              <a:gd name="T58" fmla="*/ 2147483646 w 369"/>
              <a:gd name="T59" fmla="*/ 2147483646 h 395"/>
              <a:gd name="T60" fmla="*/ 2147483646 w 369"/>
              <a:gd name="T61" fmla="*/ 2147483646 h 395"/>
              <a:gd name="T62" fmla="*/ 2147483646 w 369"/>
              <a:gd name="T63" fmla="*/ 2147483646 h 395"/>
              <a:gd name="T64" fmla="*/ 2147483646 w 369"/>
              <a:gd name="T65" fmla="*/ 2147483646 h 395"/>
              <a:gd name="T66" fmla="*/ 2147483646 w 369"/>
              <a:gd name="T67" fmla="*/ 2147483646 h 395"/>
              <a:gd name="T68" fmla="*/ 2147483646 w 369"/>
              <a:gd name="T69" fmla="*/ 2147483646 h 395"/>
              <a:gd name="T70" fmla="*/ 2147483646 w 369"/>
              <a:gd name="T71" fmla="*/ 2147483646 h 395"/>
              <a:gd name="T72" fmla="*/ 2147483646 w 369"/>
              <a:gd name="T73" fmla="*/ 2147483646 h 395"/>
              <a:gd name="T74" fmla="*/ 2147483646 w 369"/>
              <a:gd name="T75" fmla="*/ 2147483646 h 395"/>
              <a:gd name="T76" fmla="*/ 2147483646 w 369"/>
              <a:gd name="T77" fmla="*/ 2147483646 h 3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9"/>
              <a:gd name="T118" fmla="*/ 0 h 395"/>
              <a:gd name="T119" fmla="*/ 369 w 369"/>
              <a:gd name="T120" fmla="*/ 395 h 3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9" h="395">
                <a:moveTo>
                  <a:pt x="365" y="216"/>
                </a:moveTo>
                <a:cubicBezTo>
                  <a:pt x="369" y="187"/>
                  <a:pt x="369" y="187"/>
                  <a:pt x="369" y="187"/>
                </a:cubicBezTo>
                <a:cubicBezTo>
                  <a:pt x="331" y="180"/>
                  <a:pt x="331" y="180"/>
                  <a:pt x="331" y="180"/>
                </a:cubicBezTo>
                <a:cubicBezTo>
                  <a:pt x="330" y="159"/>
                  <a:pt x="330" y="159"/>
                  <a:pt x="330" y="159"/>
                </a:cubicBezTo>
                <a:cubicBezTo>
                  <a:pt x="367" y="143"/>
                  <a:pt x="367" y="143"/>
                  <a:pt x="367" y="143"/>
                </a:cubicBezTo>
                <a:cubicBezTo>
                  <a:pt x="361" y="117"/>
                  <a:pt x="361" y="117"/>
                  <a:pt x="361" y="117"/>
                </a:cubicBezTo>
                <a:cubicBezTo>
                  <a:pt x="323" y="124"/>
                  <a:pt x="323" y="124"/>
                  <a:pt x="323" y="124"/>
                </a:cubicBezTo>
                <a:cubicBezTo>
                  <a:pt x="315" y="105"/>
                  <a:pt x="315" y="105"/>
                  <a:pt x="315" y="105"/>
                </a:cubicBezTo>
                <a:cubicBezTo>
                  <a:pt x="345" y="79"/>
                  <a:pt x="345" y="79"/>
                  <a:pt x="345" y="79"/>
                </a:cubicBezTo>
                <a:cubicBezTo>
                  <a:pt x="331" y="58"/>
                  <a:pt x="331" y="58"/>
                  <a:pt x="331" y="58"/>
                </a:cubicBezTo>
                <a:cubicBezTo>
                  <a:pt x="297" y="77"/>
                  <a:pt x="297" y="77"/>
                  <a:pt x="297" y="77"/>
                </a:cubicBezTo>
                <a:cubicBezTo>
                  <a:pt x="284" y="64"/>
                  <a:pt x="284" y="64"/>
                  <a:pt x="284" y="64"/>
                </a:cubicBezTo>
                <a:cubicBezTo>
                  <a:pt x="303" y="31"/>
                  <a:pt x="303" y="31"/>
                  <a:pt x="303" y="31"/>
                </a:cubicBezTo>
                <a:cubicBezTo>
                  <a:pt x="283" y="18"/>
                  <a:pt x="283" y="18"/>
                  <a:pt x="283" y="18"/>
                </a:cubicBezTo>
                <a:cubicBezTo>
                  <a:pt x="257" y="46"/>
                  <a:pt x="257" y="46"/>
                  <a:pt x="257" y="46"/>
                </a:cubicBezTo>
                <a:cubicBezTo>
                  <a:pt x="241" y="39"/>
                  <a:pt x="241" y="39"/>
                  <a:pt x="241" y="39"/>
                </a:cubicBezTo>
                <a:cubicBezTo>
                  <a:pt x="248" y="4"/>
                  <a:pt x="248" y="4"/>
                  <a:pt x="248" y="4"/>
                </a:cubicBezTo>
                <a:cubicBezTo>
                  <a:pt x="225" y="0"/>
                  <a:pt x="225" y="0"/>
                  <a:pt x="225" y="0"/>
                </a:cubicBezTo>
                <a:cubicBezTo>
                  <a:pt x="210" y="33"/>
                  <a:pt x="210" y="33"/>
                  <a:pt x="210" y="33"/>
                </a:cubicBezTo>
                <a:cubicBezTo>
                  <a:pt x="191" y="33"/>
                  <a:pt x="191" y="33"/>
                  <a:pt x="191" y="33"/>
                </a:cubicBezTo>
                <a:cubicBezTo>
                  <a:pt x="188" y="0"/>
                  <a:pt x="188" y="0"/>
                  <a:pt x="188" y="0"/>
                </a:cubicBezTo>
                <a:cubicBezTo>
                  <a:pt x="164" y="4"/>
                  <a:pt x="164" y="4"/>
                  <a:pt x="164" y="4"/>
                </a:cubicBezTo>
                <a:cubicBezTo>
                  <a:pt x="160" y="38"/>
                  <a:pt x="160" y="38"/>
                  <a:pt x="160" y="38"/>
                </a:cubicBezTo>
                <a:cubicBezTo>
                  <a:pt x="142" y="45"/>
                  <a:pt x="142" y="45"/>
                  <a:pt x="142" y="45"/>
                </a:cubicBezTo>
                <a:cubicBezTo>
                  <a:pt x="128" y="17"/>
                  <a:pt x="128" y="17"/>
                  <a:pt x="128" y="17"/>
                </a:cubicBezTo>
                <a:cubicBezTo>
                  <a:pt x="107" y="29"/>
                  <a:pt x="107" y="29"/>
                  <a:pt x="107" y="29"/>
                </a:cubicBezTo>
                <a:cubicBezTo>
                  <a:pt x="113" y="60"/>
                  <a:pt x="113" y="60"/>
                  <a:pt x="113" y="60"/>
                </a:cubicBezTo>
                <a:cubicBezTo>
                  <a:pt x="97" y="72"/>
                  <a:pt x="97" y="72"/>
                  <a:pt x="97" y="72"/>
                </a:cubicBezTo>
                <a:cubicBezTo>
                  <a:pt x="75" y="53"/>
                  <a:pt x="75" y="53"/>
                  <a:pt x="75" y="53"/>
                </a:cubicBezTo>
                <a:cubicBezTo>
                  <a:pt x="58" y="71"/>
                  <a:pt x="58" y="71"/>
                  <a:pt x="58" y="71"/>
                </a:cubicBezTo>
                <a:cubicBezTo>
                  <a:pt x="73" y="96"/>
                  <a:pt x="73" y="96"/>
                  <a:pt x="73" y="96"/>
                </a:cubicBezTo>
                <a:cubicBezTo>
                  <a:pt x="62" y="112"/>
                  <a:pt x="62" y="112"/>
                  <a:pt x="62" y="112"/>
                </a:cubicBezTo>
                <a:cubicBezTo>
                  <a:pt x="34" y="103"/>
                  <a:pt x="34" y="103"/>
                  <a:pt x="34" y="103"/>
                </a:cubicBezTo>
                <a:cubicBezTo>
                  <a:pt x="22" y="126"/>
                  <a:pt x="22" y="126"/>
                  <a:pt x="22" y="126"/>
                </a:cubicBezTo>
                <a:cubicBezTo>
                  <a:pt x="45" y="143"/>
                  <a:pt x="45" y="143"/>
                  <a:pt x="45" y="143"/>
                </a:cubicBezTo>
                <a:cubicBezTo>
                  <a:pt x="39" y="161"/>
                  <a:pt x="39" y="161"/>
                  <a:pt x="39" y="161"/>
                </a:cubicBezTo>
                <a:cubicBezTo>
                  <a:pt x="8" y="164"/>
                  <a:pt x="8" y="164"/>
                  <a:pt x="8" y="164"/>
                </a:cubicBezTo>
                <a:cubicBezTo>
                  <a:pt x="2" y="188"/>
                  <a:pt x="2" y="188"/>
                  <a:pt x="2" y="188"/>
                </a:cubicBezTo>
                <a:cubicBezTo>
                  <a:pt x="32" y="195"/>
                  <a:pt x="32" y="195"/>
                  <a:pt x="32" y="195"/>
                </a:cubicBezTo>
                <a:cubicBezTo>
                  <a:pt x="31" y="214"/>
                  <a:pt x="31" y="214"/>
                  <a:pt x="31" y="214"/>
                </a:cubicBezTo>
                <a:cubicBezTo>
                  <a:pt x="0" y="228"/>
                  <a:pt x="0" y="228"/>
                  <a:pt x="0" y="228"/>
                </a:cubicBezTo>
                <a:cubicBezTo>
                  <a:pt x="2" y="253"/>
                  <a:pt x="2" y="253"/>
                  <a:pt x="2" y="253"/>
                </a:cubicBezTo>
                <a:cubicBezTo>
                  <a:pt x="34" y="248"/>
                  <a:pt x="34" y="248"/>
                  <a:pt x="34" y="248"/>
                </a:cubicBezTo>
                <a:cubicBezTo>
                  <a:pt x="39" y="266"/>
                  <a:pt x="39" y="266"/>
                  <a:pt x="39" y="266"/>
                </a:cubicBezTo>
                <a:cubicBezTo>
                  <a:pt x="12" y="290"/>
                  <a:pt x="12" y="290"/>
                  <a:pt x="12" y="290"/>
                </a:cubicBezTo>
                <a:cubicBezTo>
                  <a:pt x="23" y="312"/>
                  <a:pt x="23" y="312"/>
                  <a:pt x="23" y="312"/>
                </a:cubicBezTo>
                <a:cubicBezTo>
                  <a:pt x="53" y="295"/>
                  <a:pt x="53" y="295"/>
                  <a:pt x="53" y="295"/>
                </a:cubicBezTo>
                <a:cubicBezTo>
                  <a:pt x="64" y="310"/>
                  <a:pt x="64" y="310"/>
                  <a:pt x="64" y="310"/>
                </a:cubicBezTo>
                <a:cubicBezTo>
                  <a:pt x="45" y="344"/>
                  <a:pt x="45" y="344"/>
                  <a:pt x="45" y="344"/>
                </a:cubicBezTo>
                <a:cubicBezTo>
                  <a:pt x="62" y="360"/>
                  <a:pt x="62" y="360"/>
                  <a:pt x="62" y="360"/>
                </a:cubicBezTo>
                <a:cubicBezTo>
                  <a:pt x="88" y="332"/>
                  <a:pt x="88" y="332"/>
                  <a:pt x="88" y="332"/>
                </a:cubicBezTo>
                <a:cubicBezTo>
                  <a:pt x="104" y="341"/>
                  <a:pt x="104" y="341"/>
                  <a:pt x="104" y="341"/>
                </a:cubicBezTo>
                <a:cubicBezTo>
                  <a:pt x="95" y="381"/>
                  <a:pt x="95" y="381"/>
                  <a:pt x="95" y="381"/>
                </a:cubicBezTo>
                <a:cubicBezTo>
                  <a:pt x="118" y="389"/>
                  <a:pt x="118" y="389"/>
                  <a:pt x="118" y="389"/>
                </a:cubicBezTo>
                <a:cubicBezTo>
                  <a:pt x="135" y="352"/>
                  <a:pt x="135" y="352"/>
                  <a:pt x="135" y="352"/>
                </a:cubicBezTo>
                <a:cubicBezTo>
                  <a:pt x="154" y="355"/>
                  <a:pt x="154" y="355"/>
                  <a:pt x="154" y="355"/>
                </a:cubicBezTo>
                <a:cubicBezTo>
                  <a:pt x="158" y="395"/>
                  <a:pt x="158" y="395"/>
                  <a:pt x="158" y="395"/>
                </a:cubicBezTo>
                <a:cubicBezTo>
                  <a:pt x="184" y="394"/>
                  <a:pt x="184" y="394"/>
                  <a:pt x="184" y="394"/>
                </a:cubicBezTo>
                <a:cubicBezTo>
                  <a:pt x="189" y="353"/>
                  <a:pt x="189" y="353"/>
                  <a:pt x="189" y="353"/>
                </a:cubicBezTo>
                <a:cubicBezTo>
                  <a:pt x="209" y="348"/>
                  <a:pt x="209" y="348"/>
                  <a:pt x="209" y="348"/>
                </a:cubicBezTo>
                <a:cubicBezTo>
                  <a:pt x="226" y="383"/>
                  <a:pt x="226" y="383"/>
                  <a:pt x="226" y="383"/>
                </a:cubicBezTo>
                <a:cubicBezTo>
                  <a:pt x="251" y="372"/>
                  <a:pt x="251" y="372"/>
                  <a:pt x="251" y="372"/>
                </a:cubicBezTo>
                <a:cubicBezTo>
                  <a:pt x="242" y="332"/>
                  <a:pt x="242" y="332"/>
                  <a:pt x="242" y="332"/>
                </a:cubicBezTo>
                <a:cubicBezTo>
                  <a:pt x="260" y="319"/>
                  <a:pt x="260" y="319"/>
                  <a:pt x="260" y="319"/>
                </a:cubicBezTo>
                <a:cubicBezTo>
                  <a:pt x="289" y="346"/>
                  <a:pt x="289" y="346"/>
                  <a:pt x="289" y="346"/>
                </a:cubicBezTo>
                <a:cubicBezTo>
                  <a:pt x="310" y="325"/>
                  <a:pt x="310" y="325"/>
                  <a:pt x="310" y="325"/>
                </a:cubicBezTo>
                <a:cubicBezTo>
                  <a:pt x="288" y="292"/>
                  <a:pt x="288" y="292"/>
                  <a:pt x="288" y="292"/>
                </a:cubicBezTo>
                <a:cubicBezTo>
                  <a:pt x="301" y="274"/>
                  <a:pt x="301" y="274"/>
                  <a:pt x="301" y="274"/>
                </a:cubicBezTo>
                <a:cubicBezTo>
                  <a:pt x="338" y="287"/>
                  <a:pt x="338" y="287"/>
                  <a:pt x="338" y="287"/>
                </a:cubicBezTo>
                <a:cubicBezTo>
                  <a:pt x="351" y="260"/>
                  <a:pt x="351" y="260"/>
                  <a:pt x="351" y="260"/>
                </a:cubicBezTo>
                <a:cubicBezTo>
                  <a:pt x="319" y="239"/>
                  <a:pt x="319" y="239"/>
                  <a:pt x="319" y="239"/>
                </a:cubicBezTo>
                <a:cubicBezTo>
                  <a:pt x="326" y="218"/>
                  <a:pt x="326" y="218"/>
                  <a:pt x="326" y="218"/>
                </a:cubicBezTo>
                <a:lnTo>
                  <a:pt x="365" y="216"/>
                </a:lnTo>
                <a:close/>
                <a:moveTo>
                  <a:pt x="212" y="213"/>
                </a:moveTo>
                <a:cubicBezTo>
                  <a:pt x="199" y="234"/>
                  <a:pt x="173" y="243"/>
                  <a:pt x="154" y="231"/>
                </a:cubicBezTo>
                <a:cubicBezTo>
                  <a:pt x="135" y="220"/>
                  <a:pt x="131" y="193"/>
                  <a:pt x="144" y="171"/>
                </a:cubicBezTo>
                <a:cubicBezTo>
                  <a:pt x="157" y="149"/>
                  <a:pt x="183" y="141"/>
                  <a:pt x="202" y="153"/>
                </a:cubicBezTo>
                <a:cubicBezTo>
                  <a:pt x="221" y="164"/>
                  <a:pt x="225" y="191"/>
                  <a:pt x="212" y="213"/>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6399" name="Rectangle 11"/>
          <p:cNvSpPr>
            <a:spLocks noChangeArrowheads="1"/>
          </p:cNvSpPr>
          <p:nvPr/>
        </p:nvSpPr>
        <p:spPr bwMode="auto">
          <a:xfrm>
            <a:off x="5236369" y="2871790"/>
            <a:ext cx="1790700" cy="571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algn="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p>
          <a:p>
            <a:pPr algn="r">
              <a:lnSpc>
                <a:spcPct val="120000"/>
              </a:lnSpc>
              <a:buFont typeface="Arial" panose="020B0604020202020204" pitchFamily="34" charset="0"/>
              <a:buNone/>
            </a:pPr>
            <a:r>
              <a:rPr lang="zh-CN" altLang="en-US" sz="900">
                <a:latin typeface="微软雅黑" panose="020B0503020204020204" pitchFamily="34" charset="-122"/>
                <a:ea typeface="微软雅黑" panose="020B0503020204020204" pitchFamily="34" charset="-122"/>
                <a:sym typeface="微软雅黑" panose="020B0503020204020204" pitchFamily="34" charset="-122"/>
              </a:rPr>
              <a:t>单击此处添加段落文字内容</a:t>
            </a:r>
            <a:endParaRPr lang="zh-CN" altLang="en-US" sz="1400"/>
          </a:p>
        </p:txBody>
      </p:sp>
      <p:sp>
        <p:nvSpPr>
          <p:cNvPr id="16400" name="Rectangle 12"/>
          <p:cNvSpPr>
            <a:spLocks noChangeArrowheads="1"/>
          </p:cNvSpPr>
          <p:nvPr/>
        </p:nvSpPr>
        <p:spPr bwMode="auto">
          <a:xfrm>
            <a:off x="5340033" y="2611440"/>
            <a:ext cx="1685449"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sz="1200" b="1">
                <a:latin typeface="微软雅黑" panose="020B0503020204020204" pitchFamily="34" charset="-122"/>
                <a:ea typeface="微软雅黑" panose="020B0503020204020204" pitchFamily="34" charset="-122"/>
                <a:sym typeface="微软雅黑" panose="020B0503020204020204" pitchFamily="34" charset="-122"/>
              </a:rPr>
              <a:t>单击此处添加标题文字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trips(upRight)">
                                      <p:cBhvr>
                                        <p:cTn id="12" dur="500"/>
                                        <p:tgtEl>
                                          <p:spTgt spid="1638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6388"/>
                                        </p:tgtEl>
                                        <p:attrNameLst>
                                          <p:attrName>style.visibility</p:attrName>
                                        </p:attrNameLst>
                                      </p:cBhvr>
                                      <p:to>
                                        <p:strVal val="visible"/>
                                      </p:to>
                                    </p:set>
                                    <p:anim calcmode="lin" valueType="num">
                                      <p:cBhvr>
                                        <p:cTn id="16" dur="500" fill="hold"/>
                                        <p:tgtEl>
                                          <p:spTgt spid="16388"/>
                                        </p:tgtEl>
                                        <p:attrNameLst>
                                          <p:attrName>ppt_x</p:attrName>
                                        </p:attrNameLst>
                                      </p:cBhvr>
                                      <p:tavLst>
                                        <p:tav tm="0">
                                          <p:val>
                                            <p:strVal val="#ppt_x-#ppt_w/2"/>
                                          </p:val>
                                        </p:tav>
                                        <p:tav tm="100000">
                                          <p:val>
                                            <p:strVal val="#ppt_x"/>
                                          </p:val>
                                        </p:tav>
                                      </p:tavLst>
                                    </p:anim>
                                    <p:anim calcmode="lin" valueType="num">
                                      <p:cBhvr>
                                        <p:cTn id="17" dur="500" fill="hold"/>
                                        <p:tgtEl>
                                          <p:spTgt spid="16388"/>
                                        </p:tgtEl>
                                        <p:attrNameLst>
                                          <p:attrName>ppt_y</p:attrName>
                                        </p:attrNameLst>
                                      </p:cBhvr>
                                      <p:tavLst>
                                        <p:tav tm="0">
                                          <p:val>
                                            <p:strVal val="#ppt_y"/>
                                          </p:val>
                                        </p:tav>
                                        <p:tav tm="100000">
                                          <p:val>
                                            <p:strVal val="#ppt_y"/>
                                          </p:val>
                                        </p:tav>
                                      </p:tavLst>
                                    </p:anim>
                                    <p:anim calcmode="lin" valueType="num">
                                      <p:cBhvr>
                                        <p:cTn id="18" dur="500" fill="hold"/>
                                        <p:tgtEl>
                                          <p:spTgt spid="16388"/>
                                        </p:tgtEl>
                                        <p:attrNameLst>
                                          <p:attrName>ppt_w</p:attrName>
                                        </p:attrNameLst>
                                      </p:cBhvr>
                                      <p:tavLst>
                                        <p:tav tm="0">
                                          <p:val>
                                            <p:fltVal val="0"/>
                                          </p:val>
                                        </p:tav>
                                        <p:tav tm="100000">
                                          <p:val>
                                            <p:strVal val="#ppt_w"/>
                                          </p:val>
                                        </p:tav>
                                      </p:tavLst>
                                    </p:anim>
                                    <p:anim calcmode="lin" valueType="num">
                                      <p:cBhvr>
                                        <p:cTn id="19" dur="500" fill="hold"/>
                                        <p:tgtEl>
                                          <p:spTgt spid="1638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6389"/>
                                        </p:tgtEl>
                                        <p:attrNameLst>
                                          <p:attrName>style.visibility</p:attrName>
                                        </p:attrNameLst>
                                      </p:cBhvr>
                                      <p:to>
                                        <p:strVal val="visible"/>
                                      </p:to>
                                    </p:set>
                                    <p:anim calcmode="lin" valueType="num">
                                      <p:cBhvr>
                                        <p:cTn id="23" dur="500" fill="hold"/>
                                        <p:tgtEl>
                                          <p:spTgt spid="16389"/>
                                        </p:tgtEl>
                                        <p:attrNameLst>
                                          <p:attrName>ppt_w</p:attrName>
                                        </p:attrNameLst>
                                      </p:cBhvr>
                                      <p:tavLst>
                                        <p:tav tm="0">
                                          <p:val>
                                            <p:fltVal val="0"/>
                                          </p:val>
                                        </p:tav>
                                        <p:tav tm="100000">
                                          <p:val>
                                            <p:strVal val="#ppt_w"/>
                                          </p:val>
                                        </p:tav>
                                      </p:tavLst>
                                    </p:anim>
                                    <p:anim calcmode="lin" valueType="num">
                                      <p:cBhvr>
                                        <p:cTn id="24" dur="500" fill="hold"/>
                                        <p:tgtEl>
                                          <p:spTgt spid="1638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6390"/>
                                        </p:tgtEl>
                                        <p:attrNameLst>
                                          <p:attrName>style.visibility</p:attrName>
                                        </p:attrNameLst>
                                      </p:cBhvr>
                                      <p:to>
                                        <p:strVal val="visible"/>
                                      </p:to>
                                    </p:set>
                                    <p:anim calcmode="lin" valueType="num">
                                      <p:cBhvr>
                                        <p:cTn id="28" dur="500" fill="hold"/>
                                        <p:tgtEl>
                                          <p:spTgt spid="1639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6390"/>
                                        </p:tgtEl>
                                        <p:attrNameLst>
                                          <p:attrName>ppt_y</p:attrName>
                                        </p:attrNameLst>
                                      </p:cBhvr>
                                      <p:tavLst>
                                        <p:tav tm="0">
                                          <p:val>
                                            <p:strVal val="#ppt_y"/>
                                          </p:val>
                                        </p:tav>
                                        <p:tav tm="100000">
                                          <p:val>
                                            <p:strVal val="#ppt_y"/>
                                          </p:val>
                                        </p:tav>
                                      </p:tavLst>
                                    </p:anim>
                                    <p:anim calcmode="lin" valueType="num">
                                      <p:cBhvr>
                                        <p:cTn id="30" dur="500" fill="hold"/>
                                        <p:tgtEl>
                                          <p:spTgt spid="1639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639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639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6391"/>
                                        </p:tgtEl>
                                        <p:attrNameLst>
                                          <p:attrName>style.visibility</p:attrName>
                                        </p:attrNameLst>
                                      </p:cBhvr>
                                      <p:to>
                                        <p:strVal val="visible"/>
                                      </p:to>
                                    </p:set>
                                    <p:animEffect transition="in" filter="wedge">
                                      <p:cBhvr>
                                        <p:cTn id="36" dur="2000"/>
                                        <p:tgtEl>
                                          <p:spTgt spid="16391"/>
                                        </p:tgtEl>
                                      </p:cBhvr>
                                    </p:animEffect>
                                  </p:childTnLst>
                                </p:cTn>
                              </p:par>
                            </p:childTnLst>
                          </p:cTn>
                        </p:par>
                        <p:par>
                          <p:cTn id="37" fill="hold" nodeType="afterGroup">
                            <p:stCondLst>
                              <p:cond delay="4800"/>
                            </p:stCondLst>
                            <p:childTnLst>
                              <p:par>
                                <p:cTn id="38" presetID="21" presetClass="entr" presetSubtype="4" fill="hold" grpId="0" nodeType="afterEffect">
                                  <p:stCondLst>
                                    <p:cond delay="0"/>
                                  </p:stCondLst>
                                  <p:childTnLst>
                                    <p:set>
                                      <p:cBhvr>
                                        <p:cTn id="39" dur="1" fill="hold">
                                          <p:stCondLst>
                                            <p:cond delay="0"/>
                                          </p:stCondLst>
                                        </p:cTn>
                                        <p:tgtEl>
                                          <p:spTgt spid="16392"/>
                                        </p:tgtEl>
                                        <p:attrNameLst>
                                          <p:attrName>style.visibility</p:attrName>
                                        </p:attrNameLst>
                                      </p:cBhvr>
                                      <p:to>
                                        <p:strVal val="visible"/>
                                      </p:to>
                                    </p:set>
                                    <p:animEffect>
                                      <p:cBhvr>
                                        <p:cTn id="40" dur="1000"/>
                                        <p:tgtEl>
                                          <p:spTgt spid="16392"/>
                                        </p:tgtEl>
                                      </p:cBhvr>
                                    </p:animEffect>
                                  </p:childTnLst>
                                </p:cTn>
                              </p:par>
                            </p:childTnLst>
                          </p:cTn>
                        </p:par>
                        <p:par>
                          <p:cTn id="41" fill="hold" nodeType="afterGroup">
                            <p:stCondLst>
                              <p:cond delay="5800"/>
                            </p:stCondLst>
                            <p:childTnLst>
                              <p:par>
                                <p:cTn id="42" presetID="21" presetClass="entr" presetSubtype="4" fill="hold" grpId="0" nodeType="afterEffect">
                                  <p:stCondLst>
                                    <p:cond delay="0"/>
                                  </p:stCondLst>
                                  <p:childTnLst>
                                    <p:set>
                                      <p:cBhvr>
                                        <p:cTn id="43" dur="1" fill="hold">
                                          <p:stCondLst>
                                            <p:cond delay="0"/>
                                          </p:stCondLst>
                                        </p:cTn>
                                        <p:tgtEl>
                                          <p:spTgt spid="16393"/>
                                        </p:tgtEl>
                                        <p:attrNameLst>
                                          <p:attrName>style.visibility</p:attrName>
                                        </p:attrNameLst>
                                      </p:cBhvr>
                                      <p:to>
                                        <p:strVal val="visible"/>
                                      </p:to>
                                    </p:set>
                                    <p:animEffect>
                                      <p:cBhvr>
                                        <p:cTn id="44" dur="1000"/>
                                        <p:tgtEl>
                                          <p:spTgt spid="16393"/>
                                        </p:tgtEl>
                                      </p:cBhvr>
                                    </p:animEffect>
                                  </p:childTnLst>
                                </p:cTn>
                              </p:par>
                            </p:childTnLst>
                          </p:cTn>
                        </p:par>
                        <p:par>
                          <p:cTn id="45" fill="hold" nodeType="afterGroup">
                            <p:stCondLst>
                              <p:cond delay="680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6397"/>
                                        </p:tgtEl>
                                        <p:attrNameLst>
                                          <p:attrName>style.visibility</p:attrName>
                                        </p:attrNameLst>
                                      </p:cBhvr>
                                      <p:to>
                                        <p:strVal val="visible"/>
                                      </p:to>
                                    </p:set>
                                    <p:anim calcmode="lin" valueType="num">
                                      <p:cBhvr>
                                        <p:cTn id="48" dur="500" fill="hold"/>
                                        <p:tgtEl>
                                          <p:spTgt spid="16397"/>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6397"/>
                                        </p:tgtEl>
                                        <p:attrNameLst>
                                          <p:attrName>ppt_y</p:attrName>
                                        </p:attrNameLst>
                                      </p:cBhvr>
                                      <p:tavLst>
                                        <p:tav tm="0">
                                          <p:val>
                                            <p:strVal val="#ppt_y"/>
                                          </p:val>
                                        </p:tav>
                                        <p:tav tm="100000">
                                          <p:val>
                                            <p:strVal val="#ppt_y"/>
                                          </p:val>
                                        </p:tav>
                                      </p:tavLst>
                                    </p:anim>
                                    <p:anim calcmode="lin" valueType="num">
                                      <p:cBhvr>
                                        <p:cTn id="50" dur="500" fill="hold"/>
                                        <p:tgtEl>
                                          <p:spTgt spid="16397"/>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6397"/>
                                        </p:tgtEl>
                                        <p:attrNameLst>
                                          <p:attrName>ppt_w</p:attrName>
                                        </p:attrNameLst>
                                      </p:cBhvr>
                                      <p:tavLst>
                                        <p:tav tm="0">
                                          <p:val>
                                            <p:strVal val="#ppt_w/10"/>
                                          </p:val>
                                        </p:tav>
                                        <p:tav tm="50000">
                                          <p:val>
                                            <p:strVal val="#ppt_w+.01"/>
                                          </p:val>
                                        </p:tav>
                                        <p:tav tm="100000">
                                          <p:val>
                                            <p:strVal val="#ppt_w"/>
                                          </p:val>
                                        </p:tav>
                                      </p:tavLst>
                                    </p:anim>
                                    <p:animEffect>
                                      <p:cBhvr>
                                        <p:cTn id="52" dur="500" tmFilter="0,0; .5, 1; 1, 1"/>
                                        <p:tgtEl>
                                          <p:spTgt spid="16397"/>
                                        </p:tgtEl>
                                      </p:cBhvr>
                                    </p:animEffect>
                                  </p:childTnLst>
                                </p:cTn>
                              </p:par>
                            </p:childTnLst>
                          </p:cTn>
                        </p:par>
                        <p:par>
                          <p:cTn id="53" fill="hold" nodeType="afterGroup">
                            <p:stCondLst>
                              <p:cond delay="7750"/>
                            </p:stCondLst>
                            <p:childTnLst>
                              <p:par>
                                <p:cTn id="54" presetID="27" presetClass="entr" presetSubtype="0" fill="hold" grpId="0" nodeType="afterEffect">
                                  <p:stCondLst>
                                    <p:cond delay="0"/>
                                  </p:stCondLst>
                                  <p:iterate type="lt">
                                    <p:tmPct val="50000"/>
                                  </p:iterate>
                                  <p:childTnLst>
                                    <p:set>
                                      <p:cBhvr>
                                        <p:cTn id="55" dur="1" fill="hold">
                                          <p:stCondLst>
                                            <p:cond delay="0"/>
                                          </p:stCondLst>
                                        </p:cTn>
                                        <p:tgtEl>
                                          <p:spTgt spid="16396"/>
                                        </p:tgtEl>
                                        <p:attrNameLst>
                                          <p:attrName>style.visibility</p:attrName>
                                        </p:attrNameLst>
                                      </p:cBhvr>
                                      <p:to>
                                        <p:strVal val="visible"/>
                                      </p:to>
                                    </p:set>
                                    <p:anim calcmode="fmla" valueType="clr">
                                      <p:cBhvr override="childStyle">
                                        <p:cTn id="56" dur="80"/>
                                        <p:tgtEl>
                                          <p:spTgt spid="16396"/>
                                        </p:tgtEl>
                                        <p:attrNameLst>
                                          <p:attrName>style.color</p:attrName>
                                        </p:attrNameLst>
                                      </p:cBhvr>
                                      <p:tavLst>
                                        <p:tav tm="0">
                                          <p:val>
                                            <p:clrVal>
                                              <a:schemeClr val="accent1"/>
                                            </p:clrVal>
                                          </p:val>
                                        </p:tav>
                                        <p:tav tm="50000">
                                          <p:val>
                                            <p:clrVal>
                                              <a:schemeClr val="accent1"/>
                                            </p:clrVal>
                                          </p:val>
                                        </p:tav>
                                      </p:tavLst>
                                    </p:anim>
                                    <p:anim calcmode="fmla" valueType="clr">
                                      <p:cBhvr>
                                        <p:cTn id="57" dur="80"/>
                                        <p:tgtEl>
                                          <p:spTgt spid="16396"/>
                                        </p:tgtEl>
                                        <p:attrNameLst>
                                          <p:attrName>fillcolor</p:attrName>
                                        </p:attrNameLst>
                                      </p:cBhvr>
                                      <p:tavLst>
                                        <p:tav tm="0">
                                          <p:val>
                                            <p:clrVal>
                                              <a:schemeClr val="accent1"/>
                                            </p:clrVal>
                                          </p:val>
                                        </p:tav>
                                        <p:tav tm="50000">
                                          <p:val>
                                            <p:clrVal>
                                              <a:schemeClr val="accent1"/>
                                            </p:clrVal>
                                          </p:val>
                                        </p:tav>
                                      </p:tavLst>
                                    </p:anim>
                                    <p:set>
                                      <p:cBhvr>
                                        <p:cTn id="58" dur="80"/>
                                        <p:tgtEl>
                                          <p:spTgt spid="16396"/>
                                        </p:tgtEl>
                                        <p:attrNameLst>
                                          <p:attrName>fill.type</p:attrName>
                                        </p:attrNameLst>
                                      </p:cBhvr>
                                      <p:to>
                                        <p:strVal val="solid"/>
                                      </p:to>
                                    </p:set>
                                  </p:childTnLst>
                                </p:cTn>
                              </p:par>
                            </p:childTnLst>
                          </p:cTn>
                        </p:par>
                        <p:par>
                          <p:cTn id="59" fill="hold" nodeType="afterGroup">
                            <p:stCondLst>
                              <p:cond delay="875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6395"/>
                                        </p:tgtEl>
                                        <p:attrNameLst>
                                          <p:attrName>style.visibility</p:attrName>
                                        </p:attrNameLst>
                                      </p:cBhvr>
                                      <p:to>
                                        <p:strVal val="visible"/>
                                      </p:to>
                                    </p:set>
                                    <p:anim calcmode="lin" valueType="num">
                                      <p:cBhvr>
                                        <p:cTn id="62" dur="500" fill="hold"/>
                                        <p:tgtEl>
                                          <p:spTgt spid="16395"/>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6395"/>
                                        </p:tgtEl>
                                        <p:attrNameLst>
                                          <p:attrName>ppt_y</p:attrName>
                                        </p:attrNameLst>
                                      </p:cBhvr>
                                      <p:tavLst>
                                        <p:tav tm="0">
                                          <p:val>
                                            <p:strVal val="#ppt_y"/>
                                          </p:val>
                                        </p:tav>
                                        <p:tav tm="100000">
                                          <p:val>
                                            <p:strVal val="#ppt_y"/>
                                          </p:val>
                                        </p:tav>
                                      </p:tavLst>
                                    </p:anim>
                                    <p:anim calcmode="lin" valueType="num">
                                      <p:cBhvr>
                                        <p:cTn id="64" dur="500" fill="hold"/>
                                        <p:tgtEl>
                                          <p:spTgt spid="16395"/>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6395"/>
                                        </p:tgtEl>
                                        <p:attrNameLst>
                                          <p:attrName>ppt_w</p:attrName>
                                        </p:attrNameLst>
                                      </p:cBhvr>
                                      <p:tavLst>
                                        <p:tav tm="0">
                                          <p:val>
                                            <p:strVal val="#ppt_w/10"/>
                                          </p:val>
                                        </p:tav>
                                        <p:tav tm="50000">
                                          <p:val>
                                            <p:strVal val="#ppt_w+.01"/>
                                          </p:val>
                                        </p:tav>
                                        <p:tav tm="100000">
                                          <p:val>
                                            <p:strVal val="#ppt_w"/>
                                          </p:val>
                                        </p:tav>
                                      </p:tavLst>
                                    </p:anim>
                                    <p:animEffect>
                                      <p:cBhvr>
                                        <p:cTn id="66" dur="500" tmFilter="0,0; .5, 1; 1, 1"/>
                                        <p:tgtEl>
                                          <p:spTgt spid="16395"/>
                                        </p:tgtEl>
                                      </p:cBhvr>
                                    </p:animEffect>
                                  </p:childTnLst>
                                </p:cTn>
                              </p:par>
                            </p:childTnLst>
                          </p:cTn>
                        </p:par>
                        <p:par>
                          <p:cTn id="67" fill="hold" nodeType="afterGroup">
                            <p:stCondLst>
                              <p:cond delay="9700"/>
                            </p:stCondLst>
                            <p:childTnLst>
                              <p:par>
                                <p:cTn id="68" presetID="27" presetClass="entr" presetSubtype="0" fill="hold" grpId="0" nodeType="afterEffect">
                                  <p:stCondLst>
                                    <p:cond delay="0"/>
                                  </p:stCondLst>
                                  <p:iterate type="lt">
                                    <p:tmPct val="50000"/>
                                  </p:iterate>
                                  <p:childTnLst>
                                    <p:set>
                                      <p:cBhvr>
                                        <p:cTn id="69" dur="1" fill="hold">
                                          <p:stCondLst>
                                            <p:cond delay="0"/>
                                          </p:stCondLst>
                                        </p:cTn>
                                        <p:tgtEl>
                                          <p:spTgt spid="16394"/>
                                        </p:tgtEl>
                                        <p:attrNameLst>
                                          <p:attrName>style.visibility</p:attrName>
                                        </p:attrNameLst>
                                      </p:cBhvr>
                                      <p:to>
                                        <p:strVal val="visible"/>
                                      </p:to>
                                    </p:set>
                                    <p:anim calcmode="fmla" valueType="clr">
                                      <p:cBhvr override="childStyle">
                                        <p:cTn id="70" dur="80"/>
                                        <p:tgtEl>
                                          <p:spTgt spid="16394"/>
                                        </p:tgtEl>
                                        <p:attrNameLst>
                                          <p:attrName>style.color</p:attrName>
                                        </p:attrNameLst>
                                      </p:cBhvr>
                                      <p:tavLst>
                                        <p:tav tm="0">
                                          <p:val>
                                            <p:clrVal>
                                              <a:schemeClr val="accent1"/>
                                            </p:clrVal>
                                          </p:val>
                                        </p:tav>
                                        <p:tav tm="50000">
                                          <p:val>
                                            <p:clrVal>
                                              <a:schemeClr val="accent1"/>
                                            </p:clrVal>
                                          </p:val>
                                        </p:tav>
                                      </p:tavLst>
                                    </p:anim>
                                    <p:anim calcmode="fmla" valueType="clr">
                                      <p:cBhvr>
                                        <p:cTn id="71" dur="80"/>
                                        <p:tgtEl>
                                          <p:spTgt spid="16394"/>
                                        </p:tgtEl>
                                        <p:attrNameLst>
                                          <p:attrName>fillcolor</p:attrName>
                                        </p:attrNameLst>
                                      </p:cBhvr>
                                      <p:tavLst>
                                        <p:tav tm="0">
                                          <p:val>
                                            <p:clrVal>
                                              <a:schemeClr val="accent1"/>
                                            </p:clrVal>
                                          </p:val>
                                        </p:tav>
                                        <p:tav tm="50000">
                                          <p:val>
                                            <p:clrVal>
                                              <a:schemeClr val="accent1"/>
                                            </p:clrVal>
                                          </p:val>
                                        </p:tav>
                                      </p:tavLst>
                                    </p:anim>
                                    <p:set>
                                      <p:cBhvr>
                                        <p:cTn id="72" dur="80"/>
                                        <p:tgtEl>
                                          <p:spTgt spid="16394"/>
                                        </p:tgtEl>
                                        <p:attrNameLst>
                                          <p:attrName>fill.type</p:attrName>
                                        </p:attrNameLst>
                                      </p:cBhvr>
                                      <p:to>
                                        <p:strVal val="solid"/>
                                      </p:to>
                                    </p:set>
                                  </p:childTnLst>
                                </p:cTn>
                              </p:par>
                            </p:childTnLst>
                          </p:cTn>
                        </p:par>
                        <p:par>
                          <p:cTn id="73" fill="hold" nodeType="afterGroup">
                            <p:stCondLst>
                              <p:cond delay="11180"/>
                            </p:stCondLst>
                            <p:childTnLst>
                              <p:par>
                                <p:cTn id="74" presetID="41" presetClass="entr" presetSubtype="0" fill="hold" grpId="0" nodeType="afterEffect">
                                  <p:stCondLst>
                                    <p:cond delay="0"/>
                                  </p:stCondLst>
                                  <p:iterate type="lt">
                                    <p:tmPct val="10000"/>
                                  </p:iterate>
                                  <p:childTnLst>
                                    <p:set>
                                      <p:cBhvr>
                                        <p:cTn id="75" dur="1" fill="hold">
                                          <p:stCondLst>
                                            <p:cond delay="0"/>
                                          </p:stCondLst>
                                        </p:cTn>
                                        <p:tgtEl>
                                          <p:spTgt spid="16400"/>
                                        </p:tgtEl>
                                        <p:attrNameLst>
                                          <p:attrName>style.visibility</p:attrName>
                                        </p:attrNameLst>
                                      </p:cBhvr>
                                      <p:to>
                                        <p:strVal val="visible"/>
                                      </p:to>
                                    </p:set>
                                    <p:anim calcmode="lin" valueType="num">
                                      <p:cBhvr>
                                        <p:cTn id="76" dur="500" fill="hold"/>
                                        <p:tgtEl>
                                          <p:spTgt spid="16400"/>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16400"/>
                                        </p:tgtEl>
                                        <p:attrNameLst>
                                          <p:attrName>ppt_y</p:attrName>
                                        </p:attrNameLst>
                                      </p:cBhvr>
                                      <p:tavLst>
                                        <p:tav tm="0">
                                          <p:val>
                                            <p:strVal val="#ppt_y"/>
                                          </p:val>
                                        </p:tav>
                                        <p:tav tm="100000">
                                          <p:val>
                                            <p:strVal val="#ppt_y"/>
                                          </p:val>
                                        </p:tav>
                                      </p:tavLst>
                                    </p:anim>
                                    <p:anim calcmode="lin" valueType="num">
                                      <p:cBhvr>
                                        <p:cTn id="78" dur="500" fill="hold"/>
                                        <p:tgtEl>
                                          <p:spTgt spid="16400"/>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16400"/>
                                        </p:tgtEl>
                                        <p:attrNameLst>
                                          <p:attrName>ppt_w</p:attrName>
                                        </p:attrNameLst>
                                      </p:cBhvr>
                                      <p:tavLst>
                                        <p:tav tm="0">
                                          <p:val>
                                            <p:strVal val="#ppt_w/10"/>
                                          </p:val>
                                        </p:tav>
                                        <p:tav tm="50000">
                                          <p:val>
                                            <p:strVal val="#ppt_w+.01"/>
                                          </p:val>
                                        </p:tav>
                                        <p:tav tm="100000">
                                          <p:val>
                                            <p:strVal val="#ppt_w"/>
                                          </p:val>
                                        </p:tav>
                                      </p:tavLst>
                                    </p:anim>
                                    <p:animEffect>
                                      <p:cBhvr>
                                        <p:cTn id="80" dur="500" tmFilter="0,0; .5, 1; 1, 1"/>
                                        <p:tgtEl>
                                          <p:spTgt spid="16400"/>
                                        </p:tgtEl>
                                      </p:cBhvr>
                                    </p:animEffect>
                                  </p:childTnLst>
                                </p:cTn>
                              </p:par>
                            </p:childTnLst>
                          </p:cTn>
                        </p:par>
                        <p:par>
                          <p:cTn id="81" fill="hold" nodeType="afterGroup">
                            <p:stCondLst>
                              <p:cond delay="12130"/>
                            </p:stCondLst>
                            <p:childTnLst>
                              <p:par>
                                <p:cTn id="82" presetID="27" presetClass="entr" presetSubtype="0" fill="hold" grpId="0" nodeType="afterEffect">
                                  <p:stCondLst>
                                    <p:cond delay="0"/>
                                  </p:stCondLst>
                                  <p:iterate type="lt">
                                    <p:tmPct val="50000"/>
                                  </p:iterate>
                                  <p:childTnLst>
                                    <p:set>
                                      <p:cBhvr>
                                        <p:cTn id="83" dur="1" fill="hold">
                                          <p:stCondLst>
                                            <p:cond delay="0"/>
                                          </p:stCondLst>
                                        </p:cTn>
                                        <p:tgtEl>
                                          <p:spTgt spid="16399"/>
                                        </p:tgtEl>
                                        <p:attrNameLst>
                                          <p:attrName>style.visibility</p:attrName>
                                        </p:attrNameLst>
                                      </p:cBhvr>
                                      <p:to>
                                        <p:strVal val="visible"/>
                                      </p:to>
                                    </p:set>
                                    <p:anim calcmode="fmla" valueType="clr">
                                      <p:cBhvr override="childStyle">
                                        <p:cTn id="84" dur="80"/>
                                        <p:tgtEl>
                                          <p:spTgt spid="16399"/>
                                        </p:tgtEl>
                                        <p:attrNameLst>
                                          <p:attrName>style.color</p:attrName>
                                        </p:attrNameLst>
                                      </p:cBhvr>
                                      <p:tavLst>
                                        <p:tav tm="0">
                                          <p:val>
                                            <p:clrVal>
                                              <a:schemeClr val="accent1"/>
                                            </p:clrVal>
                                          </p:val>
                                        </p:tav>
                                        <p:tav tm="50000">
                                          <p:val>
                                            <p:clrVal>
                                              <a:schemeClr val="accent1"/>
                                            </p:clrVal>
                                          </p:val>
                                        </p:tav>
                                      </p:tavLst>
                                    </p:anim>
                                    <p:anim calcmode="fmla" valueType="clr">
                                      <p:cBhvr>
                                        <p:cTn id="85" dur="80"/>
                                        <p:tgtEl>
                                          <p:spTgt spid="16399"/>
                                        </p:tgtEl>
                                        <p:attrNameLst>
                                          <p:attrName>fillcolor</p:attrName>
                                        </p:attrNameLst>
                                      </p:cBhvr>
                                      <p:tavLst>
                                        <p:tav tm="0">
                                          <p:val>
                                            <p:clrVal>
                                              <a:schemeClr val="accent1"/>
                                            </p:clrVal>
                                          </p:val>
                                        </p:tav>
                                        <p:tav tm="50000">
                                          <p:val>
                                            <p:clrVal>
                                              <a:schemeClr val="accent1"/>
                                            </p:clrVal>
                                          </p:val>
                                        </p:tav>
                                      </p:tavLst>
                                    </p:anim>
                                    <p:set>
                                      <p:cBhvr>
                                        <p:cTn id="86" dur="80"/>
                                        <p:tgtEl>
                                          <p:spTgt spid="1639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88" grpId="0" animBg="1"/>
      <p:bldP spid="16390" grpId="0" bldLvl="0" autoUpdateAnimBg="0"/>
      <p:bldP spid="16391" grpId="0" bldLvl="0" autoUpdateAnimBg="0"/>
      <p:bldP spid="16392" grpId="0" animBg="1"/>
      <p:bldP spid="16393" grpId="0" animBg="1"/>
      <p:bldP spid="16394" grpId="0" bldLvl="0" autoUpdateAnimBg="0"/>
      <p:bldP spid="16395" grpId="0" bldLvl="0" autoUpdateAnimBg="0"/>
      <p:bldP spid="16396" grpId="0" bldLvl="0" autoUpdateAnimBg="0"/>
      <p:bldP spid="16397" grpId="0" bldLvl="0" autoUpdateAnimBg="0"/>
      <p:bldP spid="16399" grpId="0" bldLvl="0" autoUpdateAnimBg="0"/>
      <p:bldP spid="16400"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41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741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7415" name="Rectangle 7"/>
          <p:cNvSpPr>
            <a:spLocks noChangeArrowheads="1"/>
          </p:cNvSpPr>
          <p:nvPr/>
        </p:nvSpPr>
        <p:spPr bwMode="auto">
          <a:xfrm>
            <a:off x="329407" y="1209676"/>
            <a:ext cx="6332538" cy="2862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7416" name="Group 8"/>
          <p:cNvGrpSpPr>
            <a:grpSpLocks/>
          </p:cNvGrpSpPr>
          <p:nvPr/>
        </p:nvGrpSpPr>
        <p:grpSpPr bwMode="auto">
          <a:xfrm>
            <a:off x="872331" y="828675"/>
            <a:ext cx="6072188" cy="3189288"/>
            <a:chOff x="0" y="0"/>
            <a:chExt cx="4161" cy="2106"/>
          </a:xfrm>
        </p:grpSpPr>
        <p:grpSp>
          <p:nvGrpSpPr>
            <p:cNvPr id="17424" name="Group 9"/>
            <p:cNvGrpSpPr>
              <a:grpSpLocks/>
            </p:cNvGrpSpPr>
            <p:nvPr/>
          </p:nvGrpSpPr>
          <p:grpSpPr bwMode="auto">
            <a:xfrm>
              <a:off x="0" y="37"/>
              <a:ext cx="2770" cy="2069"/>
              <a:chOff x="0" y="0"/>
              <a:chExt cx="2770" cy="2069"/>
            </a:xfrm>
          </p:grpSpPr>
          <p:sp>
            <p:nvSpPr>
              <p:cNvPr id="17456" name="未知"/>
              <p:cNvSpPr>
                <a:spLocks noChangeArrowheads="1"/>
              </p:cNvSpPr>
              <p:nvPr/>
            </p:nvSpPr>
            <p:spPr bwMode="auto">
              <a:xfrm>
                <a:off x="435" y="19"/>
                <a:ext cx="159" cy="63"/>
              </a:xfrm>
              <a:custGeom>
                <a:avLst/>
                <a:gdLst>
                  <a:gd name="T0" fmla="*/ 113 w 206"/>
                  <a:gd name="T1" fmla="*/ 4 h 85"/>
                  <a:gd name="T2" fmla="*/ 62 w 206"/>
                  <a:gd name="T3" fmla="*/ 5 h 85"/>
                  <a:gd name="T4" fmla="*/ 65 w 206"/>
                  <a:gd name="T5" fmla="*/ 14 h 85"/>
                  <a:gd name="T6" fmla="*/ 64 w 206"/>
                  <a:gd name="T7" fmla="*/ 18 h 85"/>
                  <a:gd name="T8" fmla="*/ 53 w 206"/>
                  <a:gd name="T9" fmla="*/ 15 h 85"/>
                  <a:gd name="T10" fmla="*/ 46 w 206"/>
                  <a:gd name="T11" fmla="*/ 10 h 85"/>
                  <a:gd name="T12" fmla="*/ 14 w 206"/>
                  <a:gd name="T13" fmla="*/ 15 h 85"/>
                  <a:gd name="T14" fmla="*/ 19 w 206"/>
                  <a:gd name="T15" fmla="*/ 27 h 85"/>
                  <a:gd name="T16" fmla="*/ 32 w 206"/>
                  <a:gd name="T17" fmla="*/ 29 h 85"/>
                  <a:gd name="T18" fmla="*/ 45 w 206"/>
                  <a:gd name="T19" fmla="*/ 40 h 85"/>
                  <a:gd name="T20" fmla="*/ 53 w 206"/>
                  <a:gd name="T21" fmla="*/ 47 h 85"/>
                  <a:gd name="T22" fmla="*/ 65 w 206"/>
                  <a:gd name="T23" fmla="*/ 37 h 85"/>
                  <a:gd name="T24" fmla="*/ 72 w 206"/>
                  <a:gd name="T25" fmla="*/ 33 h 85"/>
                  <a:gd name="T26" fmla="*/ 76 w 206"/>
                  <a:gd name="T27" fmla="*/ 26 h 85"/>
                  <a:gd name="T28" fmla="*/ 100 w 206"/>
                  <a:gd name="T29" fmla="*/ 19 h 85"/>
                  <a:gd name="T30" fmla="*/ 111 w 206"/>
                  <a:gd name="T31" fmla="*/ 17 h 85"/>
                  <a:gd name="T32" fmla="*/ 119 w 206"/>
                  <a:gd name="T33" fmla="*/ 15 h 85"/>
                  <a:gd name="T34" fmla="*/ 113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5"/>
                  <a:gd name="T56" fmla="*/ 206 w 206"/>
                  <a:gd name="T57" fmla="*/ 85 h 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7" name="未知"/>
              <p:cNvSpPr>
                <a:spLocks noChangeArrowheads="1"/>
              </p:cNvSpPr>
              <p:nvPr/>
            </p:nvSpPr>
            <p:spPr bwMode="auto">
              <a:xfrm>
                <a:off x="535" y="52"/>
                <a:ext cx="49" cy="21"/>
              </a:xfrm>
              <a:custGeom>
                <a:avLst/>
                <a:gdLst>
                  <a:gd name="T0" fmla="*/ 21 w 64"/>
                  <a:gd name="T1" fmla="*/ 4 h 28"/>
                  <a:gd name="T2" fmla="*/ 5 w 64"/>
                  <a:gd name="T3" fmla="*/ 2 h 28"/>
                  <a:gd name="T4" fmla="*/ 14 w 64"/>
                  <a:gd name="T5" fmla="*/ 16 h 28"/>
                  <a:gd name="T6" fmla="*/ 31 w 64"/>
                  <a:gd name="T7" fmla="*/ 8 h 28"/>
                  <a:gd name="T8" fmla="*/ 21 w 64"/>
                  <a:gd name="T9" fmla="*/ 4 h 28"/>
                  <a:gd name="T10" fmla="*/ 0 60000 65536"/>
                  <a:gd name="T11" fmla="*/ 0 60000 65536"/>
                  <a:gd name="T12" fmla="*/ 0 60000 65536"/>
                  <a:gd name="T13" fmla="*/ 0 60000 65536"/>
                  <a:gd name="T14" fmla="*/ 0 60000 65536"/>
                  <a:gd name="T15" fmla="*/ 0 w 64"/>
                  <a:gd name="T16" fmla="*/ 0 h 28"/>
                  <a:gd name="T17" fmla="*/ 64 w 64"/>
                  <a:gd name="T18" fmla="*/ 28 h 28"/>
                </a:gdLst>
                <a:ahLst/>
                <a:cxnLst>
                  <a:cxn ang="T10">
                    <a:pos x="T0" y="T1"/>
                  </a:cxn>
                  <a:cxn ang="T11">
                    <a:pos x="T2" y="T3"/>
                  </a:cxn>
                  <a:cxn ang="T12">
                    <a:pos x="T4" y="T5"/>
                  </a:cxn>
                  <a:cxn ang="T13">
                    <a:pos x="T6" y="T7"/>
                  </a:cxn>
                  <a:cxn ang="T14">
                    <a:pos x="T8" y="T9"/>
                  </a:cxn>
                </a:cxnLst>
                <a:rect l="T15" t="T16" r="T17" b="T18"/>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8" name="未知"/>
              <p:cNvSpPr>
                <a:spLocks noChangeArrowheads="1"/>
              </p:cNvSpPr>
              <p:nvPr/>
            </p:nvSpPr>
            <p:spPr bwMode="auto">
              <a:xfrm>
                <a:off x="235" y="323"/>
                <a:ext cx="112" cy="131"/>
              </a:xfrm>
              <a:custGeom>
                <a:avLst/>
                <a:gdLst>
                  <a:gd name="T0" fmla="*/ 14 w 146"/>
                  <a:gd name="T1" fmla="*/ 10 h 176"/>
                  <a:gd name="T2" fmla="*/ 0 w 146"/>
                  <a:gd name="T3" fmla="*/ 14 h 176"/>
                  <a:gd name="T4" fmla="*/ 8 w 146"/>
                  <a:gd name="T5" fmla="*/ 24 h 176"/>
                  <a:gd name="T6" fmla="*/ 20 w 146"/>
                  <a:gd name="T7" fmla="*/ 48 h 176"/>
                  <a:gd name="T8" fmla="*/ 31 w 146"/>
                  <a:gd name="T9" fmla="*/ 51 h 176"/>
                  <a:gd name="T10" fmla="*/ 29 w 146"/>
                  <a:gd name="T11" fmla="*/ 60 h 176"/>
                  <a:gd name="T12" fmla="*/ 16 w 146"/>
                  <a:gd name="T13" fmla="*/ 63 h 176"/>
                  <a:gd name="T14" fmla="*/ 9 w 146"/>
                  <a:gd name="T15" fmla="*/ 73 h 176"/>
                  <a:gd name="T16" fmla="*/ 11 w 146"/>
                  <a:gd name="T17" fmla="*/ 76 h 176"/>
                  <a:gd name="T18" fmla="*/ 18 w 146"/>
                  <a:gd name="T19" fmla="*/ 78 h 176"/>
                  <a:gd name="T20" fmla="*/ 11 w 146"/>
                  <a:gd name="T21" fmla="*/ 94 h 176"/>
                  <a:gd name="T22" fmla="*/ 12 w 146"/>
                  <a:gd name="T23" fmla="*/ 97 h 176"/>
                  <a:gd name="T24" fmla="*/ 20 w 146"/>
                  <a:gd name="T25" fmla="*/ 95 h 176"/>
                  <a:gd name="T26" fmla="*/ 34 w 146"/>
                  <a:gd name="T27" fmla="*/ 94 h 176"/>
                  <a:gd name="T28" fmla="*/ 54 w 146"/>
                  <a:gd name="T29" fmla="*/ 95 h 176"/>
                  <a:gd name="T30" fmla="*/ 64 w 146"/>
                  <a:gd name="T31" fmla="*/ 94 h 176"/>
                  <a:gd name="T32" fmla="*/ 72 w 146"/>
                  <a:gd name="T33" fmla="*/ 92 h 176"/>
                  <a:gd name="T34" fmla="*/ 75 w 146"/>
                  <a:gd name="T35" fmla="*/ 78 h 176"/>
                  <a:gd name="T36" fmla="*/ 86 w 146"/>
                  <a:gd name="T37" fmla="*/ 74 h 176"/>
                  <a:gd name="T38" fmla="*/ 64 w 146"/>
                  <a:gd name="T39" fmla="*/ 60 h 176"/>
                  <a:gd name="T40" fmla="*/ 52 w 146"/>
                  <a:gd name="T41" fmla="*/ 46 h 176"/>
                  <a:gd name="T42" fmla="*/ 48 w 146"/>
                  <a:gd name="T43" fmla="*/ 38 h 176"/>
                  <a:gd name="T44" fmla="*/ 38 w 146"/>
                  <a:gd name="T45" fmla="*/ 33 h 176"/>
                  <a:gd name="T46" fmla="*/ 51 w 146"/>
                  <a:gd name="T47" fmla="*/ 25 h 176"/>
                  <a:gd name="T48" fmla="*/ 38 w 146"/>
                  <a:gd name="T49" fmla="*/ 17 h 176"/>
                  <a:gd name="T50" fmla="*/ 41 w 146"/>
                  <a:gd name="T51" fmla="*/ 7 h 176"/>
                  <a:gd name="T52" fmla="*/ 27 w 146"/>
                  <a:gd name="T53" fmla="*/ 1 h 176"/>
                  <a:gd name="T54" fmla="*/ 18 w 146"/>
                  <a:gd name="T55" fmla="*/ 5 h 176"/>
                  <a:gd name="T56" fmla="*/ 14 w 146"/>
                  <a:gd name="T57" fmla="*/ 10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176"/>
                  <a:gd name="T89" fmla="*/ 146 w 146"/>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9" name="未知"/>
              <p:cNvSpPr>
                <a:spLocks noChangeArrowheads="1"/>
              </p:cNvSpPr>
              <p:nvPr/>
            </p:nvSpPr>
            <p:spPr bwMode="auto">
              <a:xfrm>
                <a:off x="180" y="370"/>
                <a:ext cx="71" cy="68"/>
              </a:xfrm>
              <a:custGeom>
                <a:avLst/>
                <a:gdLst>
                  <a:gd name="T0" fmla="*/ 35 w 92"/>
                  <a:gd name="T1" fmla="*/ 3 h 92"/>
                  <a:gd name="T2" fmla="*/ 49 w 92"/>
                  <a:gd name="T3" fmla="*/ 4 h 92"/>
                  <a:gd name="T4" fmla="*/ 55 w 92"/>
                  <a:gd name="T5" fmla="*/ 14 h 92"/>
                  <a:gd name="T6" fmla="*/ 46 w 92"/>
                  <a:gd name="T7" fmla="*/ 26 h 92"/>
                  <a:gd name="T8" fmla="*/ 28 w 92"/>
                  <a:gd name="T9" fmla="*/ 41 h 92"/>
                  <a:gd name="T10" fmla="*/ 11 w 92"/>
                  <a:gd name="T11" fmla="*/ 50 h 92"/>
                  <a:gd name="T12" fmla="*/ 5 w 92"/>
                  <a:gd name="T13" fmla="*/ 39 h 92"/>
                  <a:gd name="T14" fmla="*/ 12 w 92"/>
                  <a:gd name="T15" fmla="*/ 35 h 92"/>
                  <a:gd name="T16" fmla="*/ 8 w 92"/>
                  <a:gd name="T17" fmla="*/ 25 h 92"/>
                  <a:gd name="T18" fmla="*/ 24 w 92"/>
                  <a:gd name="T19" fmla="*/ 16 h 92"/>
                  <a:gd name="T20" fmla="*/ 35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92"/>
                  <a:gd name="T35" fmla="*/ 92 w 9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0" name="未知"/>
              <p:cNvSpPr>
                <a:spLocks noChangeArrowheads="1"/>
              </p:cNvSpPr>
              <p:nvPr/>
            </p:nvSpPr>
            <p:spPr bwMode="auto">
              <a:xfrm>
                <a:off x="1875" y="1502"/>
                <a:ext cx="486" cy="493"/>
              </a:xfrm>
              <a:custGeom>
                <a:avLst/>
                <a:gdLst>
                  <a:gd name="T0" fmla="*/ 125 w 633"/>
                  <a:gd name="T1" fmla="*/ 6 h 660"/>
                  <a:gd name="T2" fmla="*/ 104 w 633"/>
                  <a:gd name="T3" fmla="*/ 10 h 660"/>
                  <a:gd name="T4" fmla="*/ 85 w 633"/>
                  <a:gd name="T5" fmla="*/ 28 h 660"/>
                  <a:gd name="T6" fmla="*/ 61 w 633"/>
                  <a:gd name="T7" fmla="*/ 33 h 660"/>
                  <a:gd name="T8" fmla="*/ 49 w 633"/>
                  <a:gd name="T9" fmla="*/ 42 h 660"/>
                  <a:gd name="T10" fmla="*/ 40 w 633"/>
                  <a:gd name="T11" fmla="*/ 64 h 660"/>
                  <a:gd name="T12" fmla="*/ 21 w 633"/>
                  <a:gd name="T13" fmla="*/ 93 h 660"/>
                  <a:gd name="T14" fmla="*/ 0 w 633"/>
                  <a:gd name="T15" fmla="*/ 100 h 660"/>
                  <a:gd name="T16" fmla="*/ 42 w 633"/>
                  <a:gd name="T17" fmla="*/ 180 h 660"/>
                  <a:gd name="T18" fmla="*/ 71 w 633"/>
                  <a:gd name="T19" fmla="*/ 238 h 660"/>
                  <a:gd name="T20" fmla="*/ 85 w 633"/>
                  <a:gd name="T21" fmla="*/ 247 h 660"/>
                  <a:gd name="T22" fmla="*/ 99 w 633"/>
                  <a:gd name="T23" fmla="*/ 252 h 660"/>
                  <a:gd name="T24" fmla="*/ 134 w 633"/>
                  <a:gd name="T25" fmla="*/ 241 h 660"/>
                  <a:gd name="T26" fmla="*/ 148 w 633"/>
                  <a:gd name="T27" fmla="*/ 236 h 660"/>
                  <a:gd name="T28" fmla="*/ 177 w 633"/>
                  <a:gd name="T29" fmla="*/ 252 h 660"/>
                  <a:gd name="T30" fmla="*/ 191 w 633"/>
                  <a:gd name="T31" fmla="*/ 294 h 660"/>
                  <a:gd name="T32" fmla="*/ 198 w 633"/>
                  <a:gd name="T33" fmla="*/ 292 h 660"/>
                  <a:gd name="T34" fmla="*/ 203 w 633"/>
                  <a:gd name="T35" fmla="*/ 285 h 660"/>
                  <a:gd name="T36" fmla="*/ 217 w 633"/>
                  <a:gd name="T37" fmla="*/ 306 h 660"/>
                  <a:gd name="T38" fmla="*/ 238 w 633"/>
                  <a:gd name="T39" fmla="*/ 319 h 660"/>
                  <a:gd name="T40" fmla="*/ 257 w 633"/>
                  <a:gd name="T41" fmla="*/ 336 h 660"/>
                  <a:gd name="T42" fmla="*/ 262 w 633"/>
                  <a:gd name="T43" fmla="*/ 343 h 660"/>
                  <a:gd name="T44" fmla="*/ 269 w 633"/>
                  <a:gd name="T45" fmla="*/ 347 h 660"/>
                  <a:gd name="T46" fmla="*/ 286 w 633"/>
                  <a:gd name="T47" fmla="*/ 365 h 660"/>
                  <a:gd name="T48" fmla="*/ 290 w 633"/>
                  <a:gd name="T49" fmla="*/ 352 h 660"/>
                  <a:gd name="T50" fmla="*/ 319 w 633"/>
                  <a:gd name="T51" fmla="*/ 368 h 660"/>
                  <a:gd name="T52" fmla="*/ 346 w 633"/>
                  <a:gd name="T53" fmla="*/ 365 h 660"/>
                  <a:gd name="T54" fmla="*/ 363 w 633"/>
                  <a:gd name="T55" fmla="*/ 297 h 660"/>
                  <a:gd name="T56" fmla="*/ 372 w 633"/>
                  <a:gd name="T57" fmla="*/ 258 h 660"/>
                  <a:gd name="T58" fmla="*/ 365 w 633"/>
                  <a:gd name="T59" fmla="*/ 205 h 660"/>
                  <a:gd name="T60" fmla="*/ 316 w 633"/>
                  <a:gd name="T61" fmla="*/ 151 h 660"/>
                  <a:gd name="T62" fmla="*/ 311 w 633"/>
                  <a:gd name="T63" fmla="*/ 131 h 660"/>
                  <a:gd name="T64" fmla="*/ 271 w 633"/>
                  <a:gd name="T65" fmla="*/ 100 h 660"/>
                  <a:gd name="T66" fmla="*/ 278 w 633"/>
                  <a:gd name="T67" fmla="*/ 87 h 660"/>
                  <a:gd name="T68" fmla="*/ 269 w 633"/>
                  <a:gd name="T69" fmla="*/ 73 h 660"/>
                  <a:gd name="T70" fmla="*/ 245 w 633"/>
                  <a:gd name="T71" fmla="*/ 44 h 660"/>
                  <a:gd name="T72" fmla="*/ 231 w 633"/>
                  <a:gd name="T73" fmla="*/ 17 h 660"/>
                  <a:gd name="T74" fmla="*/ 229 w 633"/>
                  <a:gd name="T75" fmla="*/ 10 h 660"/>
                  <a:gd name="T76" fmla="*/ 214 w 633"/>
                  <a:gd name="T77" fmla="*/ 84 h 660"/>
                  <a:gd name="T78" fmla="*/ 191 w 633"/>
                  <a:gd name="T79" fmla="*/ 64 h 660"/>
                  <a:gd name="T80" fmla="*/ 172 w 633"/>
                  <a:gd name="T81" fmla="*/ 62 h 660"/>
                  <a:gd name="T82" fmla="*/ 160 w 633"/>
                  <a:gd name="T83" fmla="*/ 49 h 660"/>
                  <a:gd name="T84" fmla="*/ 156 w 633"/>
                  <a:gd name="T85" fmla="*/ 35 h 660"/>
                  <a:gd name="T86" fmla="*/ 163 w 633"/>
                  <a:gd name="T87" fmla="*/ 31 h 660"/>
                  <a:gd name="T88" fmla="*/ 141 w 633"/>
                  <a:gd name="T89" fmla="*/ 10 h 660"/>
                  <a:gd name="T90" fmla="*/ 127 w 633"/>
                  <a:gd name="T91" fmla="*/ 6 h 660"/>
                  <a:gd name="T92" fmla="*/ 121 w 633"/>
                  <a:gd name="T93" fmla="*/ 4 h 660"/>
                  <a:gd name="T94" fmla="*/ 125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3"/>
                  <a:gd name="T145" fmla="*/ 0 h 660"/>
                  <a:gd name="T146" fmla="*/ 633 w 633"/>
                  <a:gd name="T147" fmla="*/ 660 h 6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1" name="未知"/>
              <p:cNvSpPr>
                <a:spLocks noChangeArrowheads="1"/>
              </p:cNvSpPr>
              <p:nvPr/>
            </p:nvSpPr>
            <p:spPr bwMode="auto">
              <a:xfrm>
                <a:off x="2026" y="1242"/>
                <a:ext cx="327" cy="209"/>
              </a:xfrm>
              <a:custGeom>
                <a:avLst/>
                <a:gdLst>
                  <a:gd name="T0" fmla="*/ 49 w 426"/>
                  <a:gd name="T1" fmla="*/ 34 h 280"/>
                  <a:gd name="T2" fmla="*/ 40 w 426"/>
                  <a:gd name="T3" fmla="*/ 20 h 280"/>
                  <a:gd name="T4" fmla="*/ 38 w 426"/>
                  <a:gd name="T5" fmla="*/ 9 h 280"/>
                  <a:gd name="T6" fmla="*/ 31 w 426"/>
                  <a:gd name="T7" fmla="*/ 7 h 280"/>
                  <a:gd name="T8" fmla="*/ 9 w 426"/>
                  <a:gd name="T9" fmla="*/ 9 h 280"/>
                  <a:gd name="T10" fmla="*/ 26 w 426"/>
                  <a:gd name="T11" fmla="*/ 22 h 280"/>
                  <a:gd name="T12" fmla="*/ 28 w 426"/>
                  <a:gd name="T13" fmla="*/ 29 h 280"/>
                  <a:gd name="T14" fmla="*/ 14 w 426"/>
                  <a:gd name="T15" fmla="*/ 38 h 280"/>
                  <a:gd name="T16" fmla="*/ 52 w 426"/>
                  <a:gd name="T17" fmla="*/ 52 h 280"/>
                  <a:gd name="T18" fmla="*/ 73 w 426"/>
                  <a:gd name="T19" fmla="*/ 63 h 280"/>
                  <a:gd name="T20" fmla="*/ 75 w 426"/>
                  <a:gd name="T21" fmla="*/ 69 h 280"/>
                  <a:gd name="T22" fmla="*/ 82 w 426"/>
                  <a:gd name="T23" fmla="*/ 74 h 280"/>
                  <a:gd name="T24" fmla="*/ 88 w 426"/>
                  <a:gd name="T25" fmla="*/ 87 h 280"/>
                  <a:gd name="T26" fmla="*/ 78 w 426"/>
                  <a:gd name="T27" fmla="*/ 109 h 280"/>
                  <a:gd name="T28" fmla="*/ 106 w 426"/>
                  <a:gd name="T29" fmla="*/ 105 h 280"/>
                  <a:gd name="T30" fmla="*/ 113 w 426"/>
                  <a:gd name="T31" fmla="*/ 120 h 280"/>
                  <a:gd name="T32" fmla="*/ 127 w 426"/>
                  <a:gd name="T33" fmla="*/ 125 h 280"/>
                  <a:gd name="T34" fmla="*/ 134 w 426"/>
                  <a:gd name="T35" fmla="*/ 127 h 280"/>
                  <a:gd name="T36" fmla="*/ 148 w 426"/>
                  <a:gd name="T37" fmla="*/ 125 h 280"/>
                  <a:gd name="T38" fmla="*/ 163 w 426"/>
                  <a:gd name="T39" fmla="*/ 109 h 280"/>
                  <a:gd name="T40" fmla="*/ 198 w 426"/>
                  <a:gd name="T41" fmla="*/ 140 h 280"/>
                  <a:gd name="T42" fmla="*/ 214 w 426"/>
                  <a:gd name="T43" fmla="*/ 156 h 280"/>
                  <a:gd name="T44" fmla="*/ 212 w 426"/>
                  <a:gd name="T45" fmla="*/ 125 h 280"/>
                  <a:gd name="T46" fmla="*/ 198 w 426"/>
                  <a:gd name="T47" fmla="*/ 111 h 280"/>
                  <a:gd name="T48" fmla="*/ 220 w 426"/>
                  <a:gd name="T49" fmla="*/ 93 h 280"/>
                  <a:gd name="T50" fmla="*/ 240 w 426"/>
                  <a:gd name="T51" fmla="*/ 87 h 280"/>
                  <a:gd name="T52" fmla="*/ 247 w 426"/>
                  <a:gd name="T53" fmla="*/ 84 h 280"/>
                  <a:gd name="T54" fmla="*/ 249 w 426"/>
                  <a:gd name="T55" fmla="*/ 78 h 280"/>
                  <a:gd name="T56" fmla="*/ 210 w 426"/>
                  <a:gd name="T57" fmla="*/ 82 h 280"/>
                  <a:gd name="T58" fmla="*/ 179 w 426"/>
                  <a:gd name="T59" fmla="*/ 78 h 280"/>
                  <a:gd name="T60" fmla="*/ 177 w 426"/>
                  <a:gd name="T61" fmla="*/ 72 h 280"/>
                  <a:gd name="T62" fmla="*/ 172 w 426"/>
                  <a:gd name="T63" fmla="*/ 65 h 280"/>
                  <a:gd name="T64" fmla="*/ 130 w 426"/>
                  <a:gd name="T65" fmla="*/ 45 h 280"/>
                  <a:gd name="T66" fmla="*/ 94 w 426"/>
                  <a:gd name="T67" fmla="*/ 34 h 280"/>
                  <a:gd name="T68" fmla="*/ 80 w 426"/>
                  <a:gd name="T69" fmla="*/ 29 h 280"/>
                  <a:gd name="T70" fmla="*/ 47 w 426"/>
                  <a:gd name="T71" fmla="*/ 29 h 280"/>
                  <a:gd name="T72" fmla="*/ 40 w 426"/>
                  <a:gd name="T73" fmla="*/ 18 h 280"/>
                  <a:gd name="T74" fmla="*/ 40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6"/>
                  <a:gd name="T115" fmla="*/ 0 h 280"/>
                  <a:gd name="T116" fmla="*/ 426 w 426"/>
                  <a:gd name="T117" fmla="*/ 280 h 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2" name="未知"/>
              <p:cNvSpPr>
                <a:spLocks noChangeArrowheads="1"/>
              </p:cNvSpPr>
              <p:nvPr/>
            </p:nvSpPr>
            <p:spPr bwMode="auto">
              <a:xfrm>
                <a:off x="2035" y="1244"/>
                <a:ext cx="319" cy="210"/>
              </a:xfrm>
              <a:custGeom>
                <a:avLst/>
                <a:gdLst>
                  <a:gd name="T0" fmla="*/ 0 w 416"/>
                  <a:gd name="T1" fmla="*/ 1 h 282"/>
                  <a:gd name="T2" fmla="*/ 12 w 416"/>
                  <a:gd name="T3" fmla="*/ 21 h 282"/>
                  <a:gd name="T4" fmla="*/ 16 w 416"/>
                  <a:gd name="T5" fmla="*/ 27 h 282"/>
                  <a:gd name="T6" fmla="*/ 49 w 416"/>
                  <a:gd name="T7" fmla="*/ 49 h 282"/>
                  <a:gd name="T8" fmla="*/ 71 w 416"/>
                  <a:gd name="T9" fmla="*/ 63 h 282"/>
                  <a:gd name="T10" fmla="*/ 77 w 416"/>
                  <a:gd name="T11" fmla="*/ 67 h 282"/>
                  <a:gd name="T12" fmla="*/ 80 w 416"/>
                  <a:gd name="T13" fmla="*/ 94 h 282"/>
                  <a:gd name="T14" fmla="*/ 68 w 416"/>
                  <a:gd name="T15" fmla="*/ 112 h 282"/>
                  <a:gd name="T16" fmla="*/ 80 w 416"/>
                  <a:gd name="T17" fmla="*/ 109 h 282"/>
                  <a:gd name="T18" fmla="*/ 87 w 416"/>
                  <a:gd name="T19" fmla="*/ 105 h 282"/>
                  <a:gd name="T20" fmla="*/ 94 w 416"/>
                  <a:gd name="T21" fmla="*/ 112 h 282"/>
                  <a:gd name="T22" fmla="*/ 108 w 416"/>
                  <a:gd name="T23" fmla="*/ 121 h 282"/>
                  <a:gd name="T24" fmla="*/ 123 w 416"/>
                  <a:gd name="T25" fmla="*/ 130 h 282"/>
                  <a:gd name="T26" fmla="*/ 141 w 416"/>
                  <a:gd name="T27" fmla="*/ 123 h 282"/>
                  <a:gd name="T28" fmla="*/ 146 w 416"/>
                  <a:gd name="T29" fmla="*/ 109 h 282"/>
                  <a:gd name="T30" fmla="*/ 158 w 416"/>
                  <a:gd name="T31" fmla="*/ 112 h 282"/>
                  <a:gd name="T32" fmla="*/ 172 w 416"/>
                  <a:gd name="T33" fmla="*/ 116 h 282"/>
                  <a:gd name="T34" fmla="*/ 200 w 416"/>
                  <a:gd name="T35" fmla="*/ 156 h 282"/>
                  <a:gd name="T36" fmla="*/ 209 w 416"/>
                  <a:gd name="T37" fmla="*/ 153 h 282"/>
                  <a:gd name="T38" fmla="*/ 207 w 416"/>
                  <a:gd name="T39" fmla="*/ 140 h 282"/>
                  <a:gd name="T40" fmla="*/ 186 w 416"/>
                  <a:gd name="T41" fmla="*/ 109 h 282"/>
                  <a:gd name="T42" fmla="*/ 212 w 416"/>
                  <a:gd name="T43" fmla="*/ 96 h 282"/>
                  <a:gd name="T44" fmla="*/ 240 w 416"/>
                  <a:gd name="T45" fmla="*/ 80 h 282"/>
                  <a:gd name="T46" fmla="*/ 241 w 416"/>
                  <a:gd name="T47" fmla="*/ 66 h 282"/>
                  <a:gd name="T48" fmla="*/ 215 w 416"/>
                  <a:gd name="T49" fmla="*/ 77 h 282"/>
                  <a:gd name="T50" fmla="*/ 181 w 416"/>
                  <a:gd name="T51" fmla="*/ 76 h 282"/>
                  <a:gd name="T52" fmla="*/ 155 w 416"/>
                  <a:gd name="T53" fmla="*/ 54 h 282"/>
                  <a:gd name="T54" fmla="*/ 106 w 416"/>
                  <a:gd name="T55" fmla="*/ 34 h 282"/>
                  <a:gd name="T56" fmla="*/ 77 w 416"/>
                  <a:gd name="T57" fmla="*/ 19 h 282"/>
                  <a:gd name="T58" fmla="*/ 54 w 416"/>
                  <a:gd name="T59" fmla="*/ 23 h 282"/>
                  <a:gd name="T60" fmla="*/ 44 w 416"/>
                  <a:gd name="T61" fmla="*/ 31 h 282"/>
                  <a:gd name="T62" fmla="*/ 33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6"/>
                  <a:gd name="T100" fmla="*/ 0 h 282"/>
                  <a:gd name="T101" fmla="*/ 416 w 416"/>
                  <a:gd name="T102" fmla="*/ 282 h 2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3" name="未知"/>
              <p:cNvSpPr>
                <a:spLocks noChangeArrowheads="1"/>
              </p:cNvSpPr>
              <p:nvPr/>
            </p:nvSpPr>
            <p:spPr bwMode="auto">
              <a:xfrm>
                <a:off x="2271" y="2011"/>
                <a:ext cx="46" cy="58"/>
              </a:xfrm>
              <a:custGeom>
                <a:avLst/>
                <a:gdLst>
                  <a:gd name="T0" fmla="*/ 19 w 60"/>
                  <a:gd name="T1" fmla="*/ 10 h 78"/>
                  <a:gd name="T2" fmla="*/ 0 w 60"/>
                  <a:gd name="T3" fmla="*/ 10 h 78"/>
                  <a:gd name="T4" fmla="*/ 12 w 60"/>
                  <a:gd name="T5" fmla="*/ 23 h 78"/>
                  <a:gd name="T6" fmla="*/ 16 w 60"/>
                  <a:gd name="T7" fmla="*/ 36 h 78"/>
                  <a:gd name="T8" fmla="*/ 19 w 60"/>
                  <a:gd name="T9" fmla="*/ 43 h 78"/>
                  <a:gd name="T10" fmla="*/ 35 w 60"/>
                  <a:gd name="T11" fmla="*/ 28 h 78"/>
                  <a:gd name="T12" fmla="*/ 19 w 60"/>
                  <a:gd name="T13" fmla="*/ 10 h 78"/>
                  <a:gd name="T14" fmla="*/ 0 60000 65536"/>
                  <a:gd name="T15" fmla="*/ 0 60000 65536"/>
                  <a:gd name="T16" fmla="*/ 0 60000 65536"/>
                  <a:gd name="T17" fmla="*/ 0 60000 65536"/>
                  <a:gd name="T18" fmla="*/ 0 60000 65536"/>
                  <a:gd name="T19" fmla="*/ 0 60000 65536"/>
                  <a:gd name="T20" fmla="*/ 0 60000 65536"/>
                  <a:gd name="T21" fmla="*/ 0 w 60"/>
                  <a:gd name="T22" fmla="*/ 0 h 78"/>
                  <a:gd name="T23" fmla="*/ 60 w 6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4" name="未知"/>
              <p:cNvSpPr>
                <a:spLocks noChangeArrowheads="1"/>
              </p:cNvSpPr>
              <p:nvPr/>
            </p:nvSpPr>
            <p:spPr bwMode="auto">
              <a:xfrm>
                <a:off x="2410" y="1922"/>
                <a:ext cx="168" cy="84"/>
              </a:xfrm>
              <a:custGeom>
                <a:avLst/>
                <a:gdLst>
                  <a:gd name="T0" fmla="*/ 28 w 219"/>
                  <a:gd name="T1" fmla="*/ 40 h 113"/>
                  <a:gd name="T2" fmla="*/ 23 w 219"/>
                  <a:gd name="T3" fmla="*/ 33 h 113"/>
                  <a:gd name="T4" fmla="*/ 9 w 219"/>
                  <a:gd name="T5" fmla="*/ 38 h 113"/>
                  <a:gd name="T6" fmla="*/ 23 w 219"/>
                  <a:gd name="T7" fmla="*/ 62 h 113"/>
                  <a:gd name="T8" fmla="*/ 72 w 219"/>
                  <a:gd name="T9" fmla="*/ 49 h 113"/>
                  <a:gd name="T10" fmla="*/ 87 w 219"/>
                  <a:gd name="T11" fmla="*/ 40 h 113"/>
                  <a:gd name="T12" fmla="*/ 100 w 219"/>
                  <a:gd name="T13" fmla="*/ 36 h 113"/>
                  <a:gd name="T14" fmla="*/ 129 w 219"/>
                  <a:gd name="T15" fmla="*/ 10 h 113"/>
                  <a:gd name="T16" fmla="*/ 124 w 219"/>
                  <a:gd name="T17" fmla="*/ 0 h 113"/>
                  <a:gd name="T18" fmla="*/ 105 w 219"/>
                  <a:gd name="T19" fmla="*/ 10 h 113"/>
                  <a:gd name="T20" fmla="*/ 63 w 219"/>
                  <a:gd name="T21" fmla="*/ 22 h 113"/>
                  <a:gd name="T22" fmla="*/ 49 w 219"/>
                  <a:gd name="T23" fmla="*/ 25 h 113"/>
                  <a:gd name="T24" fmla="*/ 35 w 219"/>
                  <a:gd name="T25" fmla="*/ 29 h 113"/>
                  <a:gd name="T26" fmla="*/ 28 w 219"/>
                  <a:gd name="T27" fmla="*/ 40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9"/>
                  <a:gd name="T43" fmla="*/ 0 h 113"/>
                  <a:gd name="T44" fmla="*/ 219 w 219"/>
                  <a:gd name="T45" fmla="*/ 113 h 1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5" name="未知"/>
              <p:cNvSpPr>
                <a:spLocks noChangeArrowheads="1"/>
              </p:cNvSpPr>
              <p:nvPr/>
            </p:nvSpPr>
            <p:spPr bwMode="auto">
              <a:xfrm>
                <a:off x="2584" y="1872"/>
                <a:ext cx="107" cy="91"/>
              </a:xfrm>
              <a:custGeom>
                <a:avLst/>
                <a:gdLst>
                  <a:gd name="T0" fmla="*/ 7 w 139"/>
                  <a:gd name="T1" fmla="*/ 34 h 122"/>
                  <a:gd name="T2" fmla="*/ 5 w 139"/>
                  <a:gd name="T3" fmla="*/ 47 h 122"/>
                  <a:gd name="T4" fmla="*/ 0 w 139"/>
                  <a:gd name="T5" fmla="*/ 60 h 122"/>
                  <a:gd name="T6" fmla="*/ 22 w 139"/>
                  <a:gd name="T7" fmla="*/ 65 h 122"/>
                  <a:gd name="T8" fmla="*/ 31 w 139"/>
                  <a:gd name="T9" fmla="*/ 54 h 122"/>
                  <a:gd name="T10" fmla="*/ 73 w 139"/>
                  <a:gd name="T11" fmla="*/ 38 h 122"/>
                  <a:gd name="T12" fmla="*/ 81 w 139"/>
                  <a:gd name="T13" fmla="*/ 25 h 122"/>
                  <a:gd name="T14" fmla="*/ 66 w 139"/>
                  <a:gd name="T15" fmla="*/ 16 h 122"/>
                  <a:gd name="T16" fmla="*/ 59 w 139"/>
                  <a:gd name="T17" fmla="*/ 11 h 122"/>
                  <a:gd name="T18" fmla="*/ 38 w 139"/>
                  <a:gd name="T19" fmla="*/ 7 h 122"/>
                  <a:gd name="T20" fmla="*/ 31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122"/>
                  <a:gd name="T38" fmla="*/ 139 w 139"/>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6" name="未知"/>
              <p:cNvSpPr>
                <a:spLocks noChangeArrowheads="1"/>
              </p:cNvSpPr>
              <p:nvPr/>
            </p:nvSpPr>
            <p:spPr bwMode="auto">
              <a:xfrm>
                <a:off x="2641" y="1831"/>
                <a:ext cx="38" cy="26"/>
              </a:xfrm>
              <a:custGeom>
                <a:avLst/>
                <a:gdLst>
                  <a:gd name="T0" fmla="*/ 17 w 49"/>
                  <a:gd name="T1" fmla="*/ 0 h 35"/>
                  <a:gd name="T2" fmla="*/ 5 w 49"/>
                  <a:gd name="T3" fmla="*/ 6 h 35"/>
                  <a:gd name="T4" fmla="*/ 15 w 49"/>
                  <a:gd name="T5" fmla="*/ 19 h 35"/>
                  <a:gd name="T6" fmla="*/ 23 w 49"/>
                  <a:gd name="T7" fmla="*/ 14 h 35"/>
                  <a:gd name="T8" fmla="*/ 17 w 49"/>
                  <a:gd name="T9" fmla="*/ 0 h 35"/>
                  <a:gd name="T10" fmla="*/ 0 60000 65536"/>
                  <a:gd name="T11" fmla="*/ 0 60000 65536"/>
                  <a:gd name="T12" fmla="*/ 0 60000 65536"/>
                  <a:gd name="T13" fmla="*/ 0 60000 65536"/>
                  <a:gd name="T14" fmla="*/ 0 60000 65536"/>
                  <a:gd name="T15" fmla="*/ 0 w 49"/>
                  <a:gd name="T16" fmla="*/ 0 h 35"/>
                  <a:gd name="T17" fmla="*/ 49 w 49"/>
                  <a:gd name="T18" fmla="*/ 35 h 35"/>
                </a:gdLst>
                <a:ahLst/>
                <a:cxnLst>
                  <a:cxn ang="T10">
                    <a:pos x="T0" y="T1"/>
                  </a:cxn>
                  <a:cxn ang="T11">
                    <a:pos x="T2" y="T3"/>
                  </a:cxn>
                  <a:cxn ang="T12">
                    <a:pos x="T4" y="T5"/>
                  </a:cxn>
                  <a:cxn ang="T13">
                    <a:pos x="T6" y="T7"/>
                  </a:cxn>
                  <a:cxn ang="T14">
                    <a:pos x="T8" y="T9"/>
                  </a:cxn>
                </a:cxnLst>
                <a:rect l="T15" t="T16" r="T17" b="T18"/>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7" name="未知"/>
              <p:cNvSpPr>
                <a:spLocks noChangeArrowheads="1"/>
              </p:cNvSpPr>
              <p:nvPr/>
            </p:nvSpPr>
            <p:spPr bwMode="auto">
              <a:xfrm>
                <a:off x="908" y="1354"/>
                <a:ext cx="126" cy="200"/>
              </a:xfrm>
              <a:custGeom>
                <a:avLst/>
                <a:gdLst>
                  <a:gd name="T0" fmla="*/ 75 w 164"/>
                  <a:gd name="T1" fmla="*/ 0 h 268"/>
                  <a:gd name="T2" fmla="*/ 61 w 164"/>
                  <a:gd name="T3" fmla="*/ 16 h 268"/>
                  <a:gd name="T4" fmla="*/ 52 w 164"/>
                  <a:gd name="T5" fmla="*/ 36 h 268"/>
                  <a:gd name="T6" fmla="*/ 22 w 164"/>
                  <a:gd name="T7" fmla="*/ 47 h 268"/>
                  <a:gd name="T8" fmla="*/ 17 w 164"/>
                  <a:gd name="T9" fmla="*/ 54 h 268"/>
                  <a:gd name="T10" fmla="*/ 9 w 164"/>
                  <a:gd name="T11" fmla="*/ 56 h 268"/>
                  <a:gd name="T12" fmla="*/ 12 w 164"/>
                  <a:gd name="T13" fmla="*/ 74 h 268"/>
                  <a:gd name="T14" fmla="*/ 17 w 164"/>
                  <a:gd name="T15" fmla="*/ 87 h 268"/>
                  <a:gd name="T16" fmla="*/ 0 w 164"/>
                  <a:gd name="T17" fmla="*/ 111 h 268"/>
                  <a:gd name="T18" fmla="*/ 17 w 164"/>
                  <a:gd name="T19" fmla="*/ 145 h 268"/>
                  <a:gd name="T20" fmla="*/ 31 w 164"/>
                  <a:gd name="T21" fmla="*/ 149 h 268"/>
                  <a:gd name="T22" fmla="*/ 52 w 164"/>
                  <a:gd name="T23" fmla="*/ 120 h 268"/>
                  <a:gd name="T24" fmla="*/ 61 w 164"/>
                  <a:gd name="T25" fmla="*/ 107 h 268"/>
                  <a:gd name="T26" fmla="*/ 75 w 164"/>
                  <a:gd name="T27" fmla="*/ 65 h 268"/>
                  <a:gd name="T28" fmla="*/ 83 w 164"/>
                  <a:gd name="T29" fmla="*/ 43 h 268"/>
                  <a:gd name="T30" fmla="*/ 97 w 164"/>
                  <a:gd name="T31" fmla="*/ 40 h 268"/>
                  <a:gd name="T32" fmla="*/ 75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268"/>
                  <a:gd name="T53" fmla="*/ 164 w 164"/>
                  <a:gd name="T54" fmla="*/ 268 h 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8" name="未知"/>
              <p:cNvSpPr>
                <a:spLocks noChangeArrowheads="1"/>
              </p:cNvSpPr>
              <p:nvPr/>
            </p:nvSpPr>
            <p:spPr bwMode="auto">
              <a:xfrm>
                <a:off x="1453" y="1043"/>
                <a:ext cx="50" cy="61"/>
              </a:xfrm>
              <a:custGeom>
                <a:avLst/>
                <a:gdLst>
                  <a:gd name="T0" fmla="*/ 17 w 66"/>
                  <a:gd name="T1" fmla="*/ 0 h 81"/>
                  <a:gd name="T2" fmla="*/ 14 w 66"/>
                  <a:gd name="T3" fmla="*/ 34 h 81"/>
                  <a:gd name="T4" fmla="*/ 17 w 66"/>
                  <a:gd name="T5" fmla="*/ 43 h 81"/>
                  <a:gd name="T6" fmla="*/ 23 w 66"/>
                  <a:gd name="T7" fmla="*/ 45 h 81"/>
                  <a:gd name="T8" fmla="*/ 33 w 66"/>
                  <a:gd name="T9" fmla="*/ 43 h 81"/>
                  <a:gd name="T10" fmla="*/ 17 w 66"/>
                  <a:gd name="T11" fmla="*/ 0 h 81"/>
                  <a:gd name="T12" fmla="*/ 0 60000 65536"/>
                  <a:gd name="T13" fmla="*/ 0 60000 65536"/>
                  <a:gd name="T14" fmla="*/ 0 60000 65536"/>
                  <a:gd name="T15" fmla="*/ 0 60000 65536"/>
                  <a:gd name="T16" fmla="*/ 0 60000 65536"/>
                  <a:gd name="T17" fmla="*/ 0 60000 65536"/>
                  <a:gd name="T18" fmla="*/ 0 w 66"/>
                  <a:gd name="T19" fmla="*/ 0 h 81"/>
                  <a:gd name="T20" fmla="*/ 66 w 66"/>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69" name="未知"/>
              <p:cNvSpPr>
                <a:spLocks noChangeArrowheads="1"/>
              </p:cNvSpPr>
              <p:nvPr/>
            </p:nvSpPr>
            <p:spPr bwMode="auto">
              <a:xfrm>
                <a:off x="1761" y="1102"/>
                <a:ext cx="114" cy="182"/>
              </a:xfrm>
              <a:custGeom>
                <a:avLst/>
                <a:gdLst>
                  <a:gd name="T0" fmla="*/ 57 w 148"/>
                  <a:gd name="T1" fmla="*/ 0 h 244"/>
                  <a:gd name="T2" fmla="*/ 35 w 148"/>
                  <a:gd name="T3" fmla="*/ 47 h 244"/>
                  <a:gd name="T4" fmla="*/ 22 w 148"/>
                  <a:gd name="T5" fmla="*/ 51 h 244"/>
                  <a:gd name="T6" fmla="*/ 7 w 148"/>
                  <a:gd name="T7" fmla="*/ 60 h 244"/>
                  <a:gd name="T8" fmla="*/ 24 w 148"/>
                  <a:gd name="T9" fmla="*/ 104 h 244"/>
                  <a:gd name="T10" fmla="*/ 31 w 148"/>
                  <a:gd name="T11" fmla="*/ 125 h 244"/>
                  <a:gd name="T12" fmla="*/ 35 w 148"/>
                  <a:gd name="T13" fmla="*/ 131 h 244"/>
                  <a:gd name="T14" fmla="*/ 50 w 148"/>
                  <a:gd name="T15" fmla="*/ 136 h 244"/>
                  <a:gd name="T16" fmla="*/ 57 w 148"/>
                  <a:gd name="T17" fmla="*/ 109 h 244"/>
                  <a:gd name="T18" fmla="*/ 74 w 148"/>
                  <a:gd name="T19" fmla="*/ 93 h 244"/>
                  <a:gd name="T20" fmla="*/ 66 w 148"/>
                  <a:gd name="T21" fmla="*/ 38 h 244"/>
                  <a:gd name="T22" fmla="*/ 83 w 148"/>
                  <a:gd name="T23" fmla="*/ 27 h 244"/>
                  <a:gd name="T24" fmla="*/ 66 w 148"/>
                  <a:gd name="T25" fmla="*/ 11 h 244"/>
                  <a:gd name="T26" fmla="*/ 57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244"/>
                  <a:gd name="T44" fmla="*/ 148 w 148"/>
                  <a:gd name="T45" fmla="*/ 244 h 2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0" name="未知"/>
              <p:cNvSpPr>
                <a:spLocks noChangeArrowheads="1"/>
              </p:cNvSpPr>
              <p:nvPr/>
            </p:nvSpPr>
            <p:spPr bwMode="auto">
              <a:xfrm>
                <a:off x="1665" y="1045"/>
                <a:ext cx="74" cy="136"/>
              </a:xfrm>
              <a:custGeom>
                <a:avLst/>
                <a:gdLst>
                  <a:gd name="T0" fmla="*/ 29 w 96"/>
                  <a:gd name="T1" fmla="*/ 1 h 183"/>
                  <a:gd name="T2" fmla="*/ 30 w 96"/>
                  <a:gd name="T3" fmla="*/ 19 h 183"/>
                  <a:gd name="T4" fmla="*/ 35 w 96"/>
                  <a:gd name="T5" fmla="*/ 34 h 183"/>
                  <a:gd name="T6" fmla="*/ 37 w 96"/>
                  <a:gd name="T7" fmla="*/ 51 h 183"/>
                  <a:gd name="T8" fmla="*/ 40 w 96"/>
                  <a:gd name="T9" fmla="*/ 58 h 183"/>
                  <a:gd name="T10" fmla="*/ 42 w 96"/>
                  <a:gd name="T11" fmla="*/ 70 h 183"/>
                  <a:gd name="T12" fmla="*/ 34 w 96"/>
                  <a:gd name="T13" fmla="*/ 51 h 183"/>
                  <a:gd name="T14" fmla="*/ 21 w 96"/>
                  <a:gd name="T15" fmla="*/ 43 h 183"/>
                  <a:gd name="T16" fmla="*/ 3 w 96"/>
                  <a:gd name="T17" fmla="*/ 46 h 183"/>
                  <a:gd name="T18" fmla="*/ 5 w 96"/>
                  <a:gd name="T19" fmla="*/ 56 h 183"/>
                  <a:gd name="T20" fmla="*/ 25 w 96"/>
                  <a:gd name="T21" fmla="*/ 63 h 183"/>
                  <a:gd name="T22" fmla="*/ 34 w 96"/>
                  <a:gd name="T23" fmla="*/ 74 h 183"/>
                  <a:gd name="T24" fmla="*/ 42 w 96"/>
                  <a:gd name="T25" fmla="*/ 74 h 183"/>
                  <a:gd name="T26" fmla="*/ 46 w 96"/>
                  <a:gd name="T27" fmla="*/ 82 h 183"/>
                  <a:gd name="T28" fmla="*/ 57 w 96"/>
                  <a:gd name="T29" fmla="*/ 99 h 183"/>
                  <a:gd name="T30" fmla="*/ 48 w 96"/>
                  <a:gd name="T31" fmla="*/ 70 h 183"/>
                  <a:gd name="T32" fmla="*/ 48 w 96"/>
                  <a:gd name="T33" fmla="*/ 51 h 183"/>
                  <a:gd name="T34" fmla="*/ 42 w 96"/>
                  <a:gd name="T35" fmla="*/ 35 h 183"/>
                  <a:gd name="T36" fmla="*/ 38 w 96"/>
                  <a:gd name="T37" fmla="*/ 22 h 183"/>
                  <a:gd name="T38" fmla="*/ 34 w 96"/>
                  <a:gd name="T39" fmla="*/ 11 h 183"/>
                  <a:gd name="T40" fmla="*/ 29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83"/>
                  <a:gd name="T65" fmla="*/ 96 w 96"/>
                  <a:gd name="T66" fmla="*/ 183 h 1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1" name="未知"/>
              <p:cNvSpPr>
                <a:spLocks noChangeArrowheads="1"/>
              </p:cNvSpPr>
              <p:nvPr/>
            </p:nvSpPr>
            <p:spPr bwMode="auto">
              <a:xfrm>
                <a:off x="1715" y="1154"/>
                <a:ext cx="41" cy="131"/>
              </a:xfrm>
              <a:custGeom>
                <a:avLst/>
                <a:gdLst>
                  <a:gd name="T0" fmla="*/ 4 w 54"/>
                  <a:gd name="T1" fmla="*/ 0 h 175"/>
                  <a:gd name="T2" fmla="*/ 0 w 54"/>
                  <a:gd name="T3" fmla="*/ 14 h 175"/>
                  <a:gd name="T4" fmla="*/ 5 w 54"/>
                  <a:gd name="T5" fmla="*/ 30 h 175"/>
                  <a:gd name="T6" fmla="*/ 11 w 54"/>
                  <a:gd name="T7" fmla="*/ 52 h 175"/>
                  <a:gd name="T8" fmla="*/ 20 w 54"/>
                  <a:gd name="T9" fmla="*/ 73 h 175"/>
                  <a:gd name="T10" fmla="*/ 31 w 54"/>
                  <a:gd name="T11" fmla="*/ 98 h 175"/>
                  <a:gd name="T12" fmla="*/ 23 w 54"/>
                  <a:gd name="T13" fmla="*/ 64 h 175"/>
                  <a:gd name="T14" fmla="*/ 20 w 54"/>
                  <a:gd name="T15" fmla="*/ 52 h 175"/>
                  <a:gd name="T16" fmla="*/ 16 w 54"/>
                  <a:gd name="T17" fmla="*/ 34 h 175"/>
                  <a:gd name="T18" fmla="*/ 14 w 54"/>
                  <a:gd name="T19" fmla="*/ 25 h 175"/>
                  <a:gd name="T20" fmla="*/ 9 w 54"/>
                  <a:gd name="T21" fmla="*/ 21 h 175"/>
                  <a:gd name="T22" fmla="*/ 4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75"/>
                  <a:gd name="T38" fmla="*/ 54 w 54"/>
                  <a:gd name="T39" fmla="*/ 175 h 1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2" name="未知"/>
              <p:cNvSpPr>
                <a:spLocks noChangeArrowheads="1"/>
              </p:cNvSpPr>
              <p:nvPr/>
            </p:nvSpPr>
            <p:spPr bwMode="auto">
              <a:xfrm>
                <a:off x="1761" y="1291"/>
                <a:ext cx="67" cy="54"/>
              </a:xfrm>
              <a:custGeom>
                <a:avLst/>
                <a:gdLst>
                  <a:gd name="T0" fmla="*/ 2 w 86"/>
                  <a:gd name="T1" fmla="*/ 0 h 73"/>
                  <a:gd name="T2" fmla="*/ 5 w 86"/>
                  <a:gd name="T3" fmla="*/ 18 h 73"/>
                  <a:gd name="T4" fmla="*/ 14 w 86"/>
                  <a:gd name="T5" fmla="*/ 24 h 73"/>
                  <a:gd name="T6" fmla="*/ 29 w 86"/>
                  <a:gd name="T7" fmla="*/ 27 h 73"/>
                  <a:gd name="T8" fmla="*/ 37 w 86"/>
                  <a:gd name="T9" fmla="*/ 31 h 73"/>
                  <a:gd name="T10" fmla="*/ 45 w 86"/>
                  <a:gd name="T11" fmla="*/ 36 h 73"/>
                  <a:gd name="T12" fmla="*/ 52 w 86"/>
                  <a:gd name="T13" fmla="*/ 38 h 73"/>
                  <a:gd name="T14" fmla="*/ 44 w 86"/>
                  <a:gd name="T15" fmla="*/ 21 h 73"/>
                  <a:gd name="T16" fmla="*/ 38 w 86"/>
                  <a:gd name="T17" fmla="*/ 12 h 73"/>
                  <a:gd name="T18" fmla="*/ 22 w 86"/>
                  <a:gd name="T19" fmla="*/ 13 h 73"/>
                  <a:gd name="T20" fmla="*/ 15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3"/>
                  <a:gd name="T41" fmla="*/ 86 w 86"/>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3" name="未知"/>
              <p:cNvSpPr>
                <a:spLocks noChangeArrowheads="1"/>
              </p:cNvSpPr>
              <p:nvPr/>
            </p:nvSpPr>
            <p:spPr bwMode="auto">
              <a:xfrm>
                <a:off x="1868" y="1196"/>
                <a:ext cx="85" cy="117"/>
              </a:xfrm>
              <a:custGeom>
                <a:avLst/>
                <a:gdLst>
                  <a:gd name="T0" fmla="*/ 57 w 111"/>
                  <a:gd name="T1" fmla="*/ 0 h 156"/>
                  <a:gd name="T2" fmla="*/ 44 w 111"/>
                  <a:gd name="T3" fmla="*/ 6 h 156"/>
                  <a:gd name="T4" fmla="*/ 14 w 111"/>
                  <a:gd name="T5" fmla="*/ 8 h 156"/>
                  <a:gd name="T6" fmla="*/ 8 w 111"/>
                  <a:gd name="T7" fmla="*/ 19 h 156"/>
                  <a:gd name="T8" fmla="*/ 6 w 111"/>
                  <a:gd name="T9" fmla="*/ 35 h 156"/>
                  <a:gd name="T10" fmla="*/ 8 w 111"/>
                  <a:gd name="T11" fmla="*/ 42 h 156"/>
                  <a:gd name="T12" fmla="*/ 2 w 111"/>
                  <a:gd name="T13" fmla="*/ 50 h 156"/>
                  <a:gd name="T14" fmla="*/ 8 w 111"/>
                  <a:gd name="T15" fmla="*/ 62 h 156"/>
                  <a:gd name="T16" fmla="*/ 14 w 111"/>
                  <a:gd name="T17" fmla="*/ 70 h 156"/>
                  <a:gd name="T18" fmla="*/ 8 w 111"/>
                  <a:gd name="T19" fmla="*/ 81 h 156"/>
                  <a:gd name="T20" fmla="*/ 14 w 111"/>
                  <a:gd name="T21" fmla="*/ 88 h 156"/>
                  <a:gd name="T22" fmla="*/ 25 w 111"/>
                  <a:gd name="T23" fmla="*/ 81 h 156"/>
                  <a:gd name="T24" fmla="*/ 29 w 111"/>
                  <a:gd name="T25" fmla="*/ 53 h 156"/>
                  <a:gd name="T26" fmla="*/ 33 w 111"/>
                  <a:gd name="T27" fmla="*/ 71 h 156"/>
                  <a:gd name="T28" fmla="*/ 38 w 111"/>
                  <a:gd name="T29" fmla="*/ 82 h 156"/>
                  <a:gd name="T30" fmla="*/ 36 w 111"/>
                  <a:gd name="T31" fmla="*/ 63 h 156"/>
                  <a:gd name="T32" fmla="*/ 42 w 111"/>
                  <a:gd name="T33" fmla="*/ 41 h 156"/>
                  <a:gd name="T34" fmla="*/ 41 w 111"/>
                  <a:gd name="T35" fmla="*/ 29 h 156"/>
                  <a:gd name="T36" fmla="*/ 31 w 111"/>
                  <a:gd name="T37" fmla="*/ 34 h 156"/>
                  <a:gd name="T38" fmla="*/ 21 w 111"/>
                  <a:gd name="T39" fmla="*/ 31 h 156"/>
                  <a:gd name="T40" fmla="*/ 24 w 111"/>
                  <a:gd name="T41" fmla="*/ 20 h 156"/>
                  <a:gd name="T42" fmla="*/ 36 w 111"/>
                  <a:gd name="T43" fmla="*/ 20 h 156"/>
                  <a:gd name="T44" fmla="*/ 46 w 111"/>
                  <a:gd name="T45" fmla="*/ 22 h 156"/>
                  <a:gd name="T46" fmla="*/ 57 w 111"/>
                  <a:gd name="T47" fmla="*/ 17 h 156"/>
                  <a:gd name="T48" fmla="*/ 65 w 111"/>
                  <a:gd name="T49" fmla="*/ 8 h 156"/>
                  <a:gd name="T50" fmla="*/ 57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1"/>
                  <a:gd name="T79" fmla="*/ 0 h 156"/>
                  <a:gd name="T80" fmla="*/ 111 w 111"/>
                  <a:gd name="T81" fmla="*/ 156 h 1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4" name="未知"/>
              <p:cNvSpPr>
                <a:spLocks noChangeArrowheads="1"/>
              </p:cNvSpPr>
              <p:nvPr/>
            </p:nvSpPr>
            <p:spPr bwMode="auto">
              <a:xfrm>
                <a:off x="1872" y="787"/>
                <a:ext cx="23" cy="71"/>
              </a:xfrm>
              <a:custGeom>
                <a:avLst/>
                <a:gdLst>
                  <a:gd name="T0" fmla="*/ 7 w 30"/>
                  <a:gd name="T1" fmla="*/ 0 h 94"/>
                  <a:gd name="T2" fmla="*/ 0 w 30"/>
                  <a:gd name="T3" fmla="*/ 9 h 94"/>
                  <a:gd name="T4" fmla="*/ 4 w 30"/>
                  <a:gd name="T5" fmla="*/ 21 h 94"/>
                  <a:gd name="T6" fmla="*/ 1 w 30"/>
                  <a:gd name="T7" fmla="*/ 35 h 94"/>
                  <a:gd name="T8" fmla="*/ 9 w 30"/>
                  <a:gd name="T9" fmla="*/ 54 h 94"/>
                  <a:gd name="T10" fmla="*/ 18 w 30"/>
                  <a:gd name="T11" fmla="*/ 47 h 94"/>
                  <a:gd name="T12" fmla="*/ 13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94"/>
                  <a:gd name="T26" fmla="*/ 30 w 30"/>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5" name="未知"/>
              <p:cNvSpPr>
                <a:spLocks noChangeArrowheads="1"/>
              </p:cNvSpPr>
              <p:nvPr/>
            </p:nvSpPr>
            <p:spPr bwMode="auto">
              <a:xfrm>
                <a:off x="1887" y="905"/>
                <a:ext cx="62"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8 w 81"/>
                  <a:gd name="T17" fmla="*/ 72 h 158"/>
                  <a:gd name="T18" fmla="*/ 38 w 81"/>
                  <a:gd name="T19" fmla="*/ 75 h 158"/>
                  <a:gd name="T20" fmla="*/ 37 w 81"/>
                  <a:gd name="T21" fmla="*/ 60 h 158"/>
                  <a:gd name="T22" fmla="*/ 28 w 81"/>
                  <a:gd name="T23" fmla="*/ 58 h 158"/>
                  <a:gd name="T24" fmla="*/ 23 w 81"/>
                  <a:gd name="T25" fmla="*/ 51 h 158"/>
                  <a:gd name="T26" fmla="*/ 19 w 81"/>
                  <a:gd name="T27" fmla="*/ 41 h 158"/>
                  <a:gd name="T28" fmla="*/ 24 w 81"/>
                  <a:gd name="T29" fmla="*/ 30 h 158"/>
                  <a:gd name="T30" fmla="*/ 21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158"/>
                  <a:gd name="T62" fmla="*/ 81 w 81"/>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6" name="未知"/>
              <p:cNvSpPr>
                <a:spLocks noChangeArrowheads="1"/>
              </p:cNvSpPr>
              <p:nvPr/>
            </p:nvSpPr>
            <p:spPr bwMode="auto">
              <a:xfrm>
                <a:off x="1898" y="1054"/>
                <a:ext cx="65" cy="79"/>
              </a:xfrm>
              <a:custGeom>
                <a:avLst/>
                <a:gdLst>
                  <a:gd name="T0" fmla="*/ 31 w 85"/>
                  <a:gd name="T1" fmla="*/ 0 h 105"/>
                  <a:gd name="T2" fmla="*/ 26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5 w 85"/>
                  <a:gd name="T15" fmla="*/ 35 h 105"/>
                  <a:gd name="T16" fmla="*/ 20 w 85"/>
                  <a:gd name="T17" fmla="*/ 39 h 105"/>
                  <a:gd name="T18" fmla="*/ 34 w 85"/>
                  <a:gd name="T19" fmla="*/ 56 h 105"/>
                  <a:gd name="T20" fmla="*/ 41 w 85"/>
                  <a:gd name="T21" fmla="*/ 41 h 105"/>
                  <a:gd name="T22" fmla="*/ 50 w 85"/>
                  <a:gd name="T23" fmla="*/ 38 h 105"/>
                  <a:gd name="T24" fmla="*/ 44 w 85"/>
                  <a:gd name="T25" fmla="*/ 22 h 105"/>
                  <a:gd name="T26" fmla="*/ 31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105"/>
                  <a:gd name="T44" fmla="*/ 85 w 85"/>
                  <a:gd name="T45" fmla="*/ 105 h 1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7" name="未知"/>
              <p:cNvSpPr>
                <a:spLocks noChangeArrowheads="1"/>
              </p:cNvSpPr>
              <p:nvPr/>
            </p:nvSpPr>
            <p:spPr bwMode="auto">
              <a:xfrm>
                <a:off x="1976" y="1194"/>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66"/>
                  <a:gd name="T29" fmla="*/ 38 w 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8" name="未知"/>
              <p:cNvSpPr>
                <a:spLocks noChangeArrowheads="1"/>
              </p:cNvSpPr>
              <p:nvPr/>
            </p:nvSpPr>
            <p:spPr bwMode="auto">
              <a:xfrm>
                <a:off x="1959" y="1276"/>
                <a:ext cx="19" cy="17"/>
              </a:xfrm>
              <a:custGeom>
                <a:avLst/>
                <a:gdLst>
                  <a:gd name="T0" fmla="*/ 0 w 24"/>
                  <a:gd name="T1" fmla="*/ 0 h 23"/>
                  <a:gd name="T2" fmla="*/ 4 w 24"/>
                  <a:gd name="T3" fmla="*/ 13 h 23"/>
                  <a:gd name="T4" fmla="*/ 15 w 24"/>
                  <a:gd name="T5" fmla="*/ 6 h 23"/>
                  <a:gd name="T6" fmla="*/ 0 w 24"/>
                  <a:gd name="T7" fmla="*/ 0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cubicBezTo>
                      <a:pt x="1" y="8"/>
                      <a:pt x="3" y="16"/>
                      <a:pt x="6" y="23"/>
                    </a:cubicBezTo>
                    <a:cubicBezTo>
                      <a:pt x="19" y="20"/>
                      <a:pt x="19" y="22"/>
                      <a:pt x="24" y="11"/>
                    </a:cubicBezTo>
                    <a:cubicBezTo>
                      <a:pt x="20" y="0"/>
                      <a:pt x="4" y="8"/>
                      <a:pt x="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79" name="未知"/>
              <p:cNvSpPr>
                <a:spLocks noChangeArrowheads="1"/>
              </p:cNvSpPr>
              <p:nvPr/>
            </p:nvSpPr>
            <p:spPr bwMode="auto">
              <a:xfrm>
                <a:off x="1987" y="1266"/>
                <a:ext cx="46" cy="37"/>
              </a:xfrm>
              <a:custGeom>
                <a:avLst/>
                <a:gdLst>
                  <a:gd name="T0" fmla="*/ 5 w 60"/>
                  <a:gd name="T1" fmla="*/ 0 h 49"/>
                  <a:gd name="T2" fmla="*/ 0 w 60"/>
                  <a:gd name="T3" fmla="*/ 11 h 49"/>
                  <a:gd name="T4" fmla="*/ 16 w 60"/>
                  <a:gd name="T5" fmla="*/ 19 h 49"/>
                  <a:gd name="T6" fmla="*/ 25 w 60"/>
                  <a:gd name="T7" fmla="*/ 26 h 49"/>
                  <a:gd name="T8" fmla="*/ 35 w 60"/>
                  <a:gd name="T9" fmla="*/ 24 h 49"/>
                  <a:gd name="T10" fmla="*/ 29 w 60"/>
                  <a:gd name="T11" fmla="*/ 14 h 49"/>
                  <a:gd name="T12" fmla="*/ 16 w 60"/>
                  <a:gd name="T13" fmla="*/ 2 h 49"/>
                  <a:gd name="T14" fmla="*/ 12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49"/>
                  <a:gd name="T29" fmla="*/ 60 w 6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0" name="未知"/>
              <p:cNvSpPr>
                <a:spLocks noChangeArrowheads="1"/>
              </p:cNvSpPr>
              <p:nvPr/>
            </p:nvSpPr>
            <p:spPr bwMode="auto">
              <a:xfrm>
                <a:off x="2058" y="1336"/>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1" name="未知"/>
              <p:cNvSpPr>
                <a:spLocks noChangeArrowheads="1"/>
              </p:cNvSpPr>
              <p:nvPr/>
            </p:nvSpPr>
            <p:spPr bwMode="auto">
              <a:xfrm>
                <a:off x="2331" y="1294"/>
                <a:ext cx="47" cy="47"/>
              </a:xfrm>
              <a:custGeom>
                <a:avLst/>
                <a:gdLst>
                  <a:gd name="T0" fmla="*/ 4 w 61"/>
                  <a:gd name="T1" fmla="*/ 0 h 63"/>
                  <a:gd name="T2" fmla="*/ 0 w 61"/>
                  <a:gd name="T3" fmla="*/ 7 h 63"/>
                  <a:gd name="T4" fmla="*/ 14 w 61"/>
                  <a:gd name="T5" fmla="*/ 19 h 63"/>
                  <a:gd name="T6" fmla="*/ 22 w 61"/>
                  <a:gd name="T7" fmla="*/ 30 h 63"/>
                  <a:gd name="T8" fmla="*/ 27 w 61"/>
                  <a:gd name="T9" fmla="*/ 35 h 63"/>
                  <a:gd name="T10" fmla="*/ 36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63"/>
                  <a:gd name="T26" fmla="*/ 61 w 61"/>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2" name="未知"/>
              <p:cNvSpPr>
                <a:spLocks noChangeArrowheads="1"/>
              </p:cNvSpPr>
              <p:nvPr/>
            </p:nvSpPr>
            <p:spPr bwMode="auto">
              <a:xfrm>
                <a:off x="1924" y="1353"/>
                <a:ext cx="47" cy="50"/>
              </a:xfrm>
              <a:custGeom>
                <a:avLst/>
                <a:gdLst>
                  <a:gd name="T0" fmla="*/ 17 w 61"/>
                  <a:gd name="T1" fmla="*/ 4 h 67"/>
                  <a:gd name="T2" fmla="*/ 18 w 61"/>
                  <a:gd name="T3" fmla="*/ 19 h 67"/>
                  <a:gd name="T4" fmla="*/ 9 w 61"/>
                  <a:gd name="T5" fmla="*/ 24 h 67"/>
                  <a:gd name="T6" fmla="*/ 13 w 61"/>
                  <a:gd name="T7" fmla="*/ 37 h 67"/>
                  <a:gd name="T8" fmla="*/ 29 w 61"/>
                  <a:gd name="T9" fmla="*/ 32 h 67"/>
                  <a:gd name="T10" fmla="*/ 35 w 61"/>
                  <a:gd name="T11" fmla="*/ 26 h 67"/>
                  <a:gd name="T12" fmla="*/ 30 w 61"/>
                  <a:gd name="T13" fmla="*/ 16 h 67"/>
                  <a:gd name="T14" fmla="*/ 34 w 61"/>
                  <a:gd name="T15" fmla="*/ 7 h 67"/>
                  <a:gd name="T16" fmla="*/ 32 w 61"/>
                  <a:gd name="T17" fmla="*/ 1 h 67"/>
                  <a:gd name="T18" fmla="*/ 27 w 61"/>
                  <a:gd name="T19" fmla="*/ 2 h 67"/>
                  <a:gd name="T20" fmla="*/ 30 w 61"/>
                  <a:gd name="T21" fmla="*/ 3 h 67"/>
                  <a:gd name="T22" fmla="*/ 29 w 61"/>
                  <a:gd name="T23" fmla="*/ 9 h 67"/>
                  <a:gd name="T24" fmla="*/ 25 w 61"/>
                  <a:gd name="T25" fmla="*/ 13 h 67"/>
                  <a:gd name="T26" fmla="*/ 17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67"/>
                  <a:gd name="T44" fmla="*/ 61 w 61"/>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3" name="未知"/>
              <p:cNvSpPr>
                <a:spLocks noChangeArrowheads="1"/>
              </p:cNvSpPr>
              <p:nvPr/>
            </p:nvSpPr>
            <p:spPr bwMode="auto">
              <a:xfrm>
                <a:off x="1874" y="1372"/>
                <a:ext cx="33" cy="27"/>
              </a:xfrm>
              <a:custGeom>
                <a:avLst/>
                <a:gdLst>
                  <a:gd name="T0" fmla="*/ 12 w 43"/>
                  <a:gd name="T1" fmla="*/ 2 h 36"/>
                  <a:gd name="T2" fmla="*/ 4 w 43"/>
                  <a:gd name="T3" fmla="*/ 4 h 36"/>
                  <a:gd name="T4" fmla="*/ 19 w 43"/>
                  <a:gd name="T5" fmla="*/ 20 h 36"/>
                  <a:gd name="T6" fmla="*/ 25 w 43"/>
                  <a:gd name="T7" fmla="*/ 17 h 36"/>
                  <a:gd name="T8" fmla="*/ 12 w 43"/>
                  <a:gd name="T9" fmla="*/ 2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4" name="未知"/>
              <p:cNvSpPr>
                <a:spLocks noChangeArrowheads="1"/>
              </p:cNvSpPr>
              <p:nvPr/>
            </p:nvSpPr>
            <p:spPr bwMode="auto">
              <a:xfrm>
                <a:off x="1853" y="1343"/>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1"/>
                  <a:gd name="T26" fmla="*/ 32 w 3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5" name="未知"/>
              <p:cNvSpPr>
                <a:spLocks noChangeArrowheads="1"/>
              </p:cNvSpPr>
              <p:nvPr/>
            </p:nvSpPr>
            <p:spPr bwMode="auto">
              <a:xfrm>
                <a:off x="1887" y="1354"/>
                <a:ext cx="35" cy="24"/>
              </a:xfrm>
              <a:custGeom>
                <a:avLst/>
                <a:gdLst>
                  <a:gd name="T0" fmla="*/ 12 w 45"/>
                  <a:gd name="T1" fmla="*/ 0 h 32"/>
                  <a:gd name="T2" fmla="*/ 0 w 45"/>
                  <a:gd name="T3" fmla="*/ 4 h 32"/>
                  <a:gd name="T4" fmla="*/ 16 w 45"/>
                  <a:gd name="T5" fmla="*/ 17 h 32"/>
                  <a:gd name="T6" fmla="*/ 27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 name="T18" fmla="*/ 0 w 45"/>
                  <a:gd name="T19" fmla="*/ 0 h 32"/>
                  <a:gd name="T20" fmla="*/ 45 w 4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6" name="未知"/>
              <p:cNvSpPr>
                <a:spLocks noChangeArrowheads="1"/>
              </p:cNvSpPr>
              <p:nvPr/>
            </p:nvSpPr>
            <p:spPr bwMode="auto">
              <a:xfrm>
                <a:off x="1837" y="1023"/>
                <a:ext cx="28" cy="55"/>
              </a:xfrm>
              <a:custGeom>
                <a:avLst/>
                <a:gdLst>
                  <a:gd name="T0" fmla="*/ 19 w 35"/>
                  <a:gd name="T1" fmla="*/ 0 h 74"/>
                  <a:gd name="T2" fmla="*/ 14 w 35"/>
                  <a:gd name="T3" fmla="*/ 8 h 74"/>
                  <a:gd name="T4" fmla="*/ 6 w 35"/>
                  <a:gd name="T5" fmla="*/ 20 h 74"/>
                  <a:gd name="T6" fmla="*/ 0 w 35"/>
                  <a:gd name="T7" fmla="*/ 33 h 74"/>
                  <a:gd name="T8" fmla="*/ 5 w 35"/>
                  <a:gd name="T9" fmla="*/ 41 h 74"/>
                  <a:gd name="T10" fmla="*/ 13 w 35"/>
                  <a:gd name="T11" fmla="*/ 33 h 74"/>
                  <a:gd name="T12" fmla="*/ 22 w 35"/>
                  <a:gd name="T13" fmla="*/ 18 h 74"/>
                  <a:gd name="T14" fmla="*/ 19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74"/>
                  <a:gd name="T26" fmla="*/ 35 w 35"/>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7" name="未知"/>
              <p:cNvSpPr>
                <a:spLocks noChangeArrowheads="1"/>
              </p:cNvSpPr>
              <p:nvPr/>
            </p:nvSpPr>
            <p:spPr bwMode="auto">
              <a:xfrm>
                <a:off x="1889" y="1014"/>
                <a:ext cx="20" cy="55"/>
              </a:xfrm>
              <a:custGeom>
                <a:avLst/>
                <a:gdLst>
                  <a:gd name="T0" fmla="*/ 8 w 25"/>
                  <a:gd name="T1" fmla="*/ 4 h 73"/>
                  <a:gd name="T2" fmla="*/ 2 w 25"/>
                  <a:gd name="T3" fmla="*/ 5 h 73"/>
                  <a:gd name="T4" fmla="*/ 0 w 25"/>
                  <a:gd name="T5" fmla="*/ 13 h 73"/>
                  <a:gd name="T6" fmla="*/ 10 w 25"/>
                  <a:gd name="T7" fmla="*/ 23 h 73"/>
                  <a:gd name="T8" fmla="*/ 16 w 25"/>
                  <a:gd name="T9" fmla="*/ 32 h 73"/>
                  <a:gd name="T10" fmla="*/ 10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 name="T21" fmla="*/ 0 w 25"/>
                  <a:gd name="T22" fmla="*/ 0 h 73"/>
                  <a:gd name="T23" fmla="*/ 25 w 25"/>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8" name="未知"/>
              <p:cNvSpPr>
                <a:spLocks noChangeArrowheads="1"/>
              </p:cNvSpPr>
              <p:nvPr/>
            </p:nvSpPr>
            <p:spPr bwMode="auto">
              <a:xfrm>
                <a:off x="1912" y="997"/>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 name="T12" fmla="*/ 0 w 14"/>
                  <a:gd name="T13" fmla="*/ 0 h 33"/>
                  <a:gd name="T14" fmla="*/ 14 w 14"/>
                  <a:gd name="T15" fmla="*/ 33 h 33"/>
                </a:gdLst>
                <a:ahLst/>
                <a:cxnLst>
                  <a:cxn ang="T8">
                    <a:pos x="T0" y="T1"/>
                  </a:cxn>
                  <a:cxn ang="T9">
                    <a:pos x="T2" y="T3"/>
                  </a:cxn>
                  <a:cxn ang="T10">
                    <a:pos x="T4" y="T5"/>
                  </a:cxn>
                  <a:cxn ang="T11">
                    <a:pos x="T6" y="T7"/>
                  </a:cxn>
                </a:cxnLst>
                <a:rect l="T12" t="T13" r="T14" b="T15"/>
                <a:pathLst>
                  <a:path w="14" h="33">
                    <a:moveTo>
                      <a:pt x="11" y="0"/>
                    </a:moveTo>
                    <a:cubicBezTo>
                      <a:pt x="7" y="3"/>
                      <a:pt x="5" y="7"/>
                      <a:pt x="1" y="10"/>
                    </a:cubicBezTo>
                    <a:cubicBezTo>
                      <a:pt x="2" y="18"/>
                      <a:pt x="0" y="33"/>
                      <a:pt x="11" y="25"/>
                    </a:cubicBezTo>
                    <a:cubicBezTo>
                      <a:pt x="14" y="15"/>
                      <a:pt x="5" y="4"/>
                      <a:pt x="1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89" name="未知"/>
              <p:cNvSpPr>
                <a:spLocks noChangeArrowheads="1"/>
              </p:cNvSpPr>
              <p:nvPr/>
            </p:nvSpPr>
            <p:spPr bwMode="auto">
              <a:xfrm>
                <a:off x="1922" y="1009"/>
                <a:ext cx="22" cy="48"/>
              </a:xfrm>
              <a:custGeom>
                <a:avLst/>
                <a:gdLst>
                  <a:gd name="T0" fmla="*/ 3 w 28"/>
                  <a:gd name="T1" fmla="*/ 0 h 64"/>
                  <a:gd name="T2" fmla="*/ 7 w 28"/>
                  <a:gd name="T3" fmla="*/ 8 h 64"/>
                  <a:gd name="T4" fmla="*/ 13 w 28"/>
                  <a:gd name="T5" fmla="*/ 12 h 64"/>
                  <a:gd name="T6" fmla="*/ 5 w 28"/>
                  <a:gd name="T7" fmla="*/ 22 h 64"/>
                  <a:gd name="T8" fmla="*/ 0 w 28"/>
                  <a:gd name="T9" fmla="*/ 32 h 64"/>
                  <a:gd name="T10" fmla="*/ 7 w 28"/>
                  <a:gd name="T11" fmla="*/ 32 h 64"/>
                  <a:gd name="T12" fmla="*/ 16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4"/>
                  <a:gd name="T26" fmla="*/ 28 w 28"/>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0" name="未知"/>
              <p:cNvSpPr>
                <a:spLocks noChangeArrowheads="1"/>
              </p:cNvSpPr>
              <p:nvPr/>
            </p:nvSpPr>
            <p:spPr bwMode="auto">
              <a:xfrm>
                <a:off x="1647" y="1078"/>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 name="T12" fmla="*/ 0 w 16"/>
                  <a:gd name="T13" fmla="*/ 0 h 36"/>
                  <a:gd name="T14" fmla="*/ 16 w 16"/>
                  <a:gd name="T15" fmla="*/ 36 h 36"/>
                </a:gdLst>
                <a:ahLst/>
                <a:cxnLst>
                  <a:cxn ang="T8">
                    <a:pos x="T0" y="T1"/>
                  </a:cxn>
                  <a:cxn ang="T9">
                    <a:pos x="T2" y="T3"/>
                  </a:cxn>
                  <a:cxn ang="T10">
                    <a:pos x="T4" y="T5"/>
                  </a:cxn>
                  <a:cxn ang="T11">
                    <a:pos x="T6" y="T7"/>
                  </a:cxn>
                </a:cxnLst>
                <a:rect l="T12" t="T13" r="T14" b="T15"/>
                <a:pathLst>
                  <a:path w="16" h="36">
                    <a:moveTo>
                      <a:pt x="14" y="3"/>
                    </a:moveTo>
                    <a:cubicBezTo>
                      <a:pt x="7" y="0"/>
                      <a:pt x="4" y="1"/>
                      <a:pt x="0" y="7"/>
                    </a:cubicBezTo>
                    <a:cubicBezTo>
                      <a:pt x="3" y="14"/>
                      <a:pt x="2" y="17"/>
                      <a:pt x="8" y="22"/>
                    </a:cubicBezTo>
                    <a:cubicBezTo>
                      <a:pt x="16" y="36"/>
                      <a:pt x="11" y="7"/>
                      <a:pt x="14" y="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1" name="未知"/>
              <p:cNvSpPr>
                <a:spLocks noChangeArrowheads="1"/>
              </p:cNvSpPr>
              <p:nvPr/>
            </p:nvSpPr>
            <p:spPr bwMode="auto">
              <a:xfrm>
                <a:off x="1636" y="1055"/>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2" name="未知"/>
              <p:cNvSpPr>
                <a:spLocks noChangeArrowheads="1"/>
              </p:cNvSpPr>
              <p:nvPr/>
            </p:nvSpPr>
            <p:spPr bwMode="auto">
              <a:xfrm>
                <a:off x="1632" y="1037"/>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 name="T12" fmla="*/ 0 w 16"/>
                  <a:gd name="T13" fmla="*/ 0 h 19"/>
                  <a:gd name="T14" fmla="*/ 16 w 16"/>
                  <a:gd name="T15" fmla="*/ 19 h 19"/>
                </a:gdLst>
                <a:ahLst/>
                <a:cxnLst>
                  <a:cxn ang="T8">
                    <a:pos x="T0" y="T1"/>
                  </a:cxn>
                  <a:cxn ang="T9">
                    <a:pos x="T2" y="T3"/>
                  </a:cxn>
                  <a:cxn ang="T10">
                    <a:pos x="T4" y="T5"/>
                  </a:cxn>
                  <a:cxn ang="T11">
                    <a:pos x="T6" y="T7"/>
                  </a:cxn>
                </a:cxnLst>
                <a:rect l="T12" t="T13" r="T14" b="T15"/>
                <a:pathLst>
                  <a:path w="16" h="19">
                    <a:moveTo>
                      <a:pt x="10" y="5"/>
                    </a:moveTo>
                    <a:cubicBezTo>
                      <a:pt x="4" y="0"/>
                      <a:pt x="1" y="3"/>
                      <a:pt x="0" y="10"/>
                    </a:cubicBezTo>
                    <a:cubicBezTo>
                      <a:pt x="4" y="15"/>
                      <a:pt x="7" y="16"/>
                      <a:pt x="12" y="19"/>
                    </a:cubicBezTo>
                    <a:cubicBezTo>
                      <a:pt x="16" y="12"/>
                      <a:pt x="14"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3" name="未知"/>
              <p:cNvSpPr>
                <a:spLocks noChangeArrowheads="1"/>
              </p:cNvSpPr>
              <p:nvPr/>
            </p:nvSpPr>
            <p:spPr bwMode="auto">
              <a:xfrm>
                <a:off x="1653" y="1004"/>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4" name="未知"/>
              <p:cNvSpPr>
                <a:spLocks noChangeArrowheads="1"/>
              </p:cNvSpPr>
              <p:nvPr/>
            </p:nvSpPr>
            <p:spPr bwMode="auto">
              <a:xfrm>
                <a:off x="1622" y="1022"/>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 name="T12" fmla="*/ 0 w 22"/>
                  <a:gd name="T13" fmla="*/ 0 h 18"/>
                  <a:gd name="T14" fmla="*/ 22 w 22"/>
                  <a:gd name="T15" fmla="*/ 18 h 18"/>
                </a:gdLst>
                <a:ahLst/>
                <a:cxnLst>
                  <a:cxn ang="T8">
                    <a:pos x="T0" y="T1"/>
                  </a:cxn>
                  <a:cxn ang="T9">
                    <a:pos x="T2" y="T3"/>
                  </a:cxn>
                  <a:cxn ang="T10">
                    <a:pos x="T4" y="T5"/>
                  </a:cxn>
                  <a:cxn ang="T11">
                    <a:pos x="T6" y="T7"/>
                  </a:cxn>
                </a:cxnLst>
                <a:rect l="T12" t="T13" r="T14" b="T15"/>
                <a:pathLst>
                  <a:path w="22" h="18">
                    <a:moveTo>
                      <a:pt x="13" y="0"/>
                    </a:moveTo>
                    <a:cubicBezTo>
                      <a:pt x="0" y="8"/>
                      <a:pt x="9" y="12"/>
                      <a:pt x="19" y="18"/>
                    </a:cubicBezTo>
                    <a:cubicBezTo>
                      <a:pt x="20" y="11"/>
                      <a:pt x="22" y="8"/>
                      <a:pt x="14" y="6"/>
                    </a:cubicBezTo>
                    <a:cubicBezTo>
                      <a:pt x="9" y="3"/>
                      <a:pt x="9" y="5"/>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5" name="未知"/>
              <p:cNvSpPr>
                <a:spLocks noChangeArrowheads="1"/>
              </p:cNvSpPr>
              <p:nvPr/>
            </p:nvSpPr>
            <p:spPr bwMode="auto">
              <a:xfrm>
                <a:off x="2479" y="1643"/>
                <a:ext cx="46" cy="59"/>
              </a:xfrm>
              <a:custGeom>
                <a:avLst/>
                <a:gdLst>
                  <a:gd name="T0" fmla="*/ 6 w 60"/>
                  <a:gd name="T1" fmla="*/ 4 h 81"/>
                  <a:gd name="T2" fmla="*/ 2 w 60"/>
                  <a:gd name="T3" fmla="*/ 9 h 81"/>
                  <a:gd name="T4" fmla="*/ 9 w 60"/>
                  <a:gd name="T5" fmla="*/ 20 h 81"/>
                  <a:gd name="T6" fmla="*/ 16 w 60"/>
                  <a:gd name="T7" fmla="*/ 28 h 81"/>
                  <a:gd name="T8" fmla="*/ 24 w 60"/>
                  <a:gd name="T9" fmla="*/ 34 h 81"/>
                  <a:gd name="T10" fmla="*/ 30 w 60"/>
                  <a:gd name="T11" fmla="*/ 43 h 81"/>
                  <a:gd name="T12" fmla="*/ 31 w 60"/>
                  <a:gd name="T13" fmla="*/ 31 h 81"/>
                  <a:gd name="T14" fmla="*/ 25 w 60"/>
                  <a:gd name="T15" fmla="*/ 20 h 81"/>
                  <a:gd name="T16" fmla="*/ 15 w 60"/>
                  <a:gd name="T17" fmla="*/ 9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81"/>
                  <a:gd name="T32" fmla="*/ 60 w 6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6" name="未知"/>
              <p:cNvSpPr>
                <a:spLocks noChangeArrowheads="1"/>
              </p:cNvSpPr>
              <p:nvPr/>
            </p:nvSpPr>
            <p:spPr bwMode="auto">
              <a:xfrm>
                <a:off x="2716" y="1594"/>
                <a:ext cx="54" cy="46"/>
              </a:xfrm>
              <a:custGeom>
                <a:avLst/>
                <a:gdLst>
                  <a:gd name="T0" fmla="*/ 16 w 71"/>
                  <a:gd name="T1" fmla="*/ 13 h 61"/>
                  <a:gd name="T2" fmla="*/ 8 w 71"/>
                  <a:gd name="T3" fmla="*/ 18 h 61"/>
                  <a:gd name="T4" fmla="*/ 1 w 71"/>
                  <a:gd name="T5" fmla="*/ 25 h 61"/>
                  <a:gd name="T6" fmla="*/ 8 w 71"/>
                  <a:gd name="T7" fmla="*/ 33 h 61"/>
                  <a:gd name="T8" fmla="*/ 16 w 71"/>
                  <a:gd name="T9" fmla="*/ 25 h 61"/>
                  <a:gd name="T10" fmla="*/ 23 w 71"/>
                  <a:gd name="T11" fmla="*/ 13 h 61"/>
                  <a:gd name="T12" fmla="*/ 32 w 71"/>
                  <a:gd name="T13" fmla="*/ 0 h 61"/>
                  <a:gd name="T14" fmla="*/ 41 w 71"/>
                  <a:gd name="T15" fmla="*/ 6 h 61"/>
                  <a:gd name="T16" fmla="*/ 21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1"/>
                  <a:gd name="T32" fmla="*/ 71 w 71"/>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7" name="未知"/>
              <p:cNvSpPr>
                <a:spLocks noChangeArrowheads="1"/>
              </p:cNvSpPr>
              <p:nvPr/>
            </p:nvSpPr>
            <p:spPr bwMode="auto">
              <a:xfrm>
                <a:off x="2552" y="1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 name="T12" fmla="*/ 0 w 23"/>
                  <a:gd name="T13" fmla="*/ 0 h 30"/>
                  <a:gd name="T14" fmla="*/ 23 w 23"/>
                  <a:gd name="T15" fmla="*/ 30 h 30"/>
                </a:gdLst>
                <a:ahLst/>
                <a:cxnLst>
                  <a:cxn ang="T8">
                    <a:pos x="T0" y="T1"/>
                  </a:cxn>
                  <a:cxn ang="T9">
                    <a:pos x="T2" y="T3"/>
                  </a:cxn>
                  <a:cxn ang="T10">
                    <a:pos x="T4" y="T5"/>
                  </a:cxn>
                  <a:cxn ang="T11">
                    <a:pos x="T6" y="T7"/>
                  </a:cxn>
                </a:cxnLst>
                <a:rect l="T12" t="T13" r="T14" b="T15"/>
                <a:pathLst>
                  <a:path w="23" h="30">
                    <a:moveTo>
                      <a:pt x="9" y="0"/>
                    </a:moveTo>
                    <a:cubicBezTo>
                      <a:pt x="8" y="7"/>
                      <a:pt x="3" y="8"/>
                      <a:pt x="0" y="14"/>
                    </a:cubicBezTo>
                    <a:cubicBezTo>
                      <a:pt x="3" y="21"/>
                      <a:pt x="8" y="24"/>
                      <a:pt x="12" y="30"/>
                    </a:cubicBezTo>
                    <a:cubicBezTo>
                      <a:pt x="23" y="15"/>
                      <a:pt x="4" y="9"/>
                      <a:pt x="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8" name="未知"/>
              <p:cNvSpPr>
                <a:spLocks noChangeArrowheads="1"/>
              </p:cNvSpPr>
              <p:nvPr/>
            </p:nvSpPr>
            <p:spPr bwMode="auto">
              <a:xfrm>
                <a:off x="2543" y="1547"/>
                <a:ext cx="21" cy="17"/>
              </a:xfrm>
              <a:custGeom>
                <a:avLst/>
                <a:gdLst>
                  <a:gd name="T0" fmla="*/ 12 w 26"/>
                  <a:gd name="T1" fmla="*/ 0 h 23"/>
                  <a:gd name="T2" fmla="*/ 0 w 26"/>
                  <a:gd name="T3" fmla="*/ 7 h 23"/>
                  <a:gd name="T4" fmla="*/ 14 w 26"/>
                  <a:gd name="T5" fmla="*/ 11 h 23"/>
                  <a:gd name="T6" fmla="*/ 12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9" y="0"/>
                    </a:moveTo>
                    <a:cubicBezTo>
                      <a:pt x="17" y="12"/>
                      <a:pt x="10" y="11"/>
                      <a:pt x="0" y="14"/>
                    </a:cubicBezTo>
                    <a:cubicBezTo>
                      <a:pt x="5" y="23"/>
                      <a:pt x="11" y="22"/>
                      <a:pt x="21" y="20"/>
                    </a:cubicBezTo>
                    <a:cubicBezTo>
                      <a:pt x="26" y="12"/>
                      <a:pt x="23" y="7"/>
                      <a:pt x="1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99" name="未知"/>
              <p:cNvSpPr>
                <a:spLocks noChangeArrowheads="1"/>
              </p:cNvSpPr>
              <p:nvPr/>
            </p:nvSpPr>
            <p:spPr bwMode="auto">
              <a:xfrm>
                <a:off x="2387" y="1354"/>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0" name="未知"/>
              <p:cNvSpPr>
                <a:spLocks noChangeArrowheads="1"/>
              </p:cNvSpPr>
              <p:nvPr/>
            </p:nvSpPr>
            <p:spPr bwMode="auto">
              <a:xfrm>
                <a:off x="2421" y="1397"/>
                <a:ext cx="27" cy="32"/>
              </a:xfrm>
              <a:custGeom>
                <a:avLst/>
                <a:gdLst>
                  <a:gd name="T0" fmla="*/ 19 w 34"/>
                  <a:gd name="T1" fmla="*/ 0 h 44"/>
                  <a:gd name="T2" fmla="*/ 6 w 34"/>
                  <a:gd name="T3" fmla="*/ 5 h 44"/>
                  <a:gd name="T4" fmla="*/ 9 w 34"/>
                  <a:gd name="T5" fmla="*/ 17 h 44"/>
                  <a:gd name="T6" fmla="*/ 17 w 34"/>
                  <a:gd name="T7" fmla="*/ 19 h 44"/>
                  <a:gd name="T8" fmla="*/ 19 w 34"/>
                  <a:gd name="T9" fmla="*/ 0 h 44"/>
                  <a:gd name="T10" fmla="*/ 0 60000 65536"/>
                  <a:gd name="T11" fmla="*/ 0 60000 65536"/>
                  <a:gd name="T12" fmla="*/ 0 60000 65536"/>
                  <a:gd name="T13" fmla="*/ 0 60000 65536"/>
                  <a:gd name="T14" fmla="*/ 0 60000 65536"/>
                  <a:gd name="T15" fmla="*/ 0 w 34"/>
                  <a:gd name="T16" fmla="*/ 0 h 44"/>
                  <a:gd name="T17" fmla="*/ 34 w 34"/>
                  <a:gd name="T18" fmla="*/ 44 h 44"/>
                </a:gdLst>
                <a:ahLst/>
                <a:cxnLst>
                  <a:cxn ang="T10">
                    <a:pos x="T0" y="T1"/>
                  </a:cxn>
                  <a:cxn ang="T11">
                    <a:pos x="T2" y="T3"/>
                  </a:cxn>
                  <a:cxn ang="T12">
                    <a:pos x="T4" y="T5"/>
                  </a:cxn>
                  <a:cxn ang="T13">
                    <a:pos x="T6" y="T7"/>
                  </a:cxn>
                  <a:cxn ang="T14">
                    <a:pos x="T8" y="T9"/>
                  </a:cxn>
                </a:cxnLst>
                <a:rect l="T15" t="T16" r="T17" b="T18"/>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1" name="未知"/>
              <p:cNvSpPr>
                <a:spLocks noChangeArrowheads="1"/>
              </p:cNvSpPr>
              <p:nvPr/>
            </p:nvSpPr>
            <p:spPr bwMode="auto">
              <a:xfrm>
                <a:off x="2449" y="1459"/>
                <a:ext cx="29" cy="28"/>
              </a:xfrm>
              <a:custGeom>
                <a:avLst/>
                <a:gdLst>
                  <a:gd name="T0" fmla="*/ 20 w 38"/>
                  <a:gd name="T1" fmla="*/ 2 h 37"/>
                  <a:gd name="T2" fmla="*/ 6 w 38"/>
                  <a:gd name="T3" fmla="*/ 2 h 37"/>
                  <a:gd name="T4" fmla="*/ 8 w 38"/>
                  <a:gd name="T5" fmla="*/ 14 h 37"/>
                  <a:gd name="T6" fmla="*/ 15 w 38"/>
                  <a:gd name="T7" fmla="*/ 17 h 37"/>
                  <a:gd name="T8" fmla="*/ 20 w 38"/>
                  <a:gd name="T9" fmla="*/ 2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2" name="未知"/>
              <p:cNvSpPr>
                <a:spLocks noChangeArrowheads="1"/>
              </p:cNvSpPr>
              <p:nvPr/>
            </p:nvSpPr>
            <p:spPr bwMode="auto">
              <a:xfrm>
                <a:off x="2484" y="1449"/>
                <a:ext cx="29" cy="26"/>
              </a:xfrm>
              <a:custGeom>
                <a:avLst/>
                <a:gdLst>
                  <a:gd name="T0" fmla="*/ 20 w 38"/>
                  <a:gd name="T1" fmla="*/ 2 h 34"/>
                  <a:gd name="T2" fmla="*/ 6 w 38"/>
                  <a:gd name="T3" fmla="*/ 2 h 34"/>
                  <a:gd name="T4" fmla="*/ 9 w 38"/>
                  <a:gd name="T5" fmla="*/ 13 h 34"/>
                  <a:gd name="T6" fmla="*/ 16 w 38"/>
                  <a:gd name="T7" fmla="*/ 13 h 34"/>
                  <a:gd name="T8" fmla="*/ 20 w 38"/>
                  <a:gd name="T9" fmla="*/ 2 h 34"/>
                  <a:gd name="T10" fmla="*/ 0 60000 65536"/>
                  <a:gd name="T11" fmla="*/ 0 60000 65536"/>
                  <a:gd name="T12" fmla="*/ 0 60000 65536"/>
                  <a:gd name="T13" fmla="*/ 0 60000 65536"/>
                  <a:gd name="T14" fmla="*/ 0 60000 65536"/>
                  <a:gd name="T15" fmla="*/ 0 w 38"/>
                  <a:gd name="T16" fmla="*/ 0 h 34"/>
                  <a:gd name="T17" fmla="*/ 38 w 38"/>
                  <a:gd name="T18" fmla="*/ 34 h 34"/>
                </a:gdLst>
                <a:ahLst/>
                <a:cxnLst>
                  <a:cxn ang="T10">
                    <a:pos x="T0" y="T1"/>
                  </a:cxn>
                  <a:cxn ang="T11">
                    <a:pos x="T2" y="T3"/>
                  </a:cxn>
                  <a:cxn ang="T12">
                    <a:pos x="T4" y="T5"/>
                  </a:cxn>
                  <a:cxn ang="T13">
                    <a:pos x="T6" y="T7"/>
                  </a:cxn>
                  <a:cxn ang="T14">
                    <a:pos x="T8" y="T9"/>
                  </a:cxn>
                </a:cxnLst>
                <a:rect l="T15" t="T16" r="T17" b="T18"/>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3" name="未知"/>
              <p:cNvSpPr>
                <a:spLocks noChangeArrowheads="1"/>
              </p:cNvSpPr>
              <p:nvPr/>
            </p:nvSpPr>
            <p:spPr bwMode="auto">
              <a:xfrm>
                <a:off x="2474" y="1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 name="T15" fmla="*/ 0 w 35"/>
                  <a:gd name="T16" fmla="*/ 0 h 27"/>
                  <a:gd name="T17" fmla="*/ 35 w 35"/>
                  <a:gd name="T18" fmla="*/ 27 h 27"/>
                </a:gdLst>
                <a:ahLst/>
                <a:cxnLst>
                  <a:cxn ang="T10">
                    <a:pos x="T0" y="T1"/>
                  </a:cxn>
                  <a:cxn ang="T11">
                    <a:pos x="T2" y="T3"/>
                  </a:cxn>
                  <a:cxn ang="T12">
                    <a:pos x="T4" y="T5"/>
                  </a:cxn>
                  <a:cxn ang="T13">
                    <a:pos x="T6" y="T7"/>
                  </a:cxn>
                  <a:cxn ang="T14">
                    <a:pos x="T8" y="T9"/>
                  </a:cxn>
                </a:cxnLst>
                <a:rect l="T15" t="T16" r="T17" b="T18"/>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4" name="未知"/>
              <p:cNvSpPr>
                <a:spLocks noChangeArrowheads="1"/>
              </p:cNvSpPr>
              <p:nvPr/>
            </p:nvSpPr>
            <p:spPr bwMode="auto">
              <a:xfrm>
                <a:off x="2447" y="1389"/>
                <a:ext cx="27" cy="34"/>
              </a:xfrm>
              <a:custGeom>
                <a:avLst/>
                <a:gdLst>
                  <a:gd name="T0" fmla="*/ 17 w 35"/>
                  <a:gd name="T1" fmla="*/ 9 h 47"/>
                  <a:gd name="T2" fmla="*/ 12 w 35"/>
                  <a:gd name="T3" fmla="*/ 1 h 47"/>
                  <a:gd name="T4" fmla="*/ 6 w 35"/>
                  <a:gd name="T5" fmla="*/ 13 h 47"/>
                  <a:gd name="T6" fmla="*/ 12 w 35"/>
                  <a:gd name="T7" fmla="*/ 18 h 47"/>
                  <a:gd name="T8" fmla="*/ 16 w 35"/>
                  <a:gd name="T9" fmla="*/ 15 h 47"/>
                  <a:gd name="T10" fmla="*/ 17 w 35"/>
                  <a:gd name="T11" fmla="*/ 9 h 47"/>
                  <a:gd name="T12" fmla="*/ 0 60000 65536"/>
                  <a:gd name="T13" fmla="*/ 0 60000 65536"/>
                  <a:gd name="T14" fmla="*/ 0 60000 65536"/>
                  <a:gd name="T15" fmla="*/ 0 60000 65536"/>
                  <a:gd name="T16" fmla="*/ 0 60000 65536"/>
                  <a:gd name="T17" fmla="*/ 0 60000 65536"/>
                  <a:gd name="T18" fmla="*/ 0 w 35"/>
                  <a:gd name="T19" fmla="*/ 0 h 47"/>
                  <a:gd name="T20" fmla="*/ 35 w 35"/>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5" name="未知"/>
              <p:cNvSpPr>
                <a:spLocks noChangeArrowheads="1"/>
              </p:cNvSpPr>
              <p:nvPr/>
            </p:nvSpPr>
            <p:spPr bwMode="auto">
              <a:xfrm>
                <a:off x="2414" y="1373"/>
                <a:ext cx="25" cy="26"/>
              </a:xfrm>
              <a:custGeom>
                <a:avLst/>
                <a:gdLst>
                  <a:gd name="T0" fmla="*/ 13 w 32"/>
                  <a:gd name="T1" fmla="*/ 5 h 35"/>
                  <a:gd name="T2" fmla="*/ 6 w 32"/>
                  <a:gd name="T3" fmla="*/ 1 h 35"/>
                  <a:gd name="T4" fmla="*/ 7 w 32"/>
                  <a:gd name="T5" fmla="*/ 13 h 35"/>
                  <a:gd name="T6" fmla="*/ 15 w 32"/>
                  <a:gd name="T7" fmla="*/ 15 h 35"/>
                  <a:gd name="T8" fmla="*/ 13 w 32"/>
                  <a:gd name="T9" fmla="*/ 5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6" name="未知"/>
              <p:cNvSpPr>
                <a:spLocks noChangeArrowheads="1"/>
              </p:cNvSpPr>
              <p:nvPr/>
            </p:nvSpPr>
            <p:spPr bwMode="auto">
              <a:xfrm>
                <a:off x="2455" y="1425"/>
                <a:ext cx="25" cy="26"/>
              </a:xfrm>
              <a:custGeom>
                <a:avLst/>
                <a:gdLst>
                  <a:gd name="T0" fmla="*/ 13 w 32"/>
                  <a:gd name="T1" fmla="*/ 5 h 35"/>
                  <a:gd name="T2" fmla="*/ 6 w 32"/>
                  <a:gd name="T3" fmla="*/ 1 h 35"/>
                  <a:gd name="T4" fmla="*/ 7 w 32"/>
                  <a:gd name="T5" fmla="*/ 13 h 35"/>
                  <a:gd name="T6" fmla="*/ 15 w 32"/>
                  <a:gd name="T7" fmla="*/ 15 h 35"/>
                  <a:gd name="T8" fmla="*/ 13 w 32"/>
                  <a:gd name="T9" fmla="*/ 5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7" name="未知"/>
              <p:cNvSpPr>
                <a:spLocks noChangeArrowheads="1"/>
              </p:cNvSpPr>
              <p:nvPr/>
            </p:nvSpPr>
            <p:spPr bwMode="auto">
              <a:xfrm>
                <a:off x="838" y="64"/>
                <a:ext cx="144" cy="107"/>
              </a:xfrm>
              <a:custGeom>
                <a:avLst/>
                <a:gdLst>
                  <a:gd name="T0" fmla="*/ 99 w 189"/>
                  <a:gd name="T1" fmla="*/ 2 h 144"/>
                  <a:gd name="T2" fmla="*/ 107 w 189"/>
                  <a:gd name="T3" fmla="*/ 2 h 144"/>
                  <a:gd name="T4" fmla="*/ 110 w 189"/>
                  <a:gd name="T5" fmla="*/ 9 h 144"/>
                  <a:gd name="T6" fmla="*/ 108 w 189"/>
                  <a:gd name="T7" fmla="*/ 13 h 144"/>
                  <a:gd name="T8" fmla="*/ 76 w 189"/>
                  <a:gd name="T9" fmla="*/ 25 h 144"/>
                  <a:gd name="T10" fmla="*/ 63 w 189"/>
                  <a:gd name="T11" fmla="*/ 32 h 144"/>
                  <a:gd name="T12" fmla="*/ 56 w 189"/>
                  <a:gd name="T13" fmla="*/ 34 h 144"/>
                  <a:gd name="T14" fmla="*/ 41 w 189"/>
                  <a:gd name="T15" fmla="*/ 45 h 144"/>
                  <a:gd name="T16" fmla="*/ 43 w 189"/>
                  <a:gd name="T17" fmla="*/ 51 h 144"/>
                  <a:gd name="T18" fmla="*/ 48 w 189"/>
                  <a:gd name="T19" fmla="*/ 64 h 144"/>
                  <a:gd name="T20" fmla="*/ 62 w 189"/>
                  <a:gd name="T21" fmla="*/ 70 h 144"/>
                  <a:gd name="T22" fmla="*/ 54 w 189"/>
                  <a:gd name="T23" fmla="*/ 77 h 144"/>
                  <a:gd name="T24" fmla="*/ 48 w 189"/>
                  <a:gd name="T25" fmla="*/ 72 h 144"/>
                  <a:gd name="T26" fmla="*/ 41 w 189"/>
                  <a:gd name="T27" fmla="*/ 74 h 144"/>
                  <a:gd name="T28" fmla="*/ 12 w 189"/>
                  <a:gd name="T29" fmla="*/ 68 h 144"/>
                  <a:gd name="T30" fmla="*/ 11 w 189"/>
                  <a:gd name="T31" fmla="*/ 59 h 144"/>
                  <a:gd name="T32" fmla="*/ 27 w 189"/>
                  <a:gd name="T33" fmla="*/ 50 h 144"/>
                  <a:gd name="T34" fmla="*/ 30 w 189"/>
                  <a:gd name="T35" fmla="*/ 42 h 144"/>
                  <a:gd name="T36" fmla="*/ 27 w 189"/>
                  <a:gd name="T37" fmla="*/ 36 h 144"/>
                  <a:gd name="T38" fmla="*/ 43 w 189"/>
                  <a:gd name="T39" fmla="*/ 25 h 144"/>
                  <a:gd name="T40" fmla="*/ 56 w 189"/>
                  <a:gd name="T41" fmla="*/ 20 h 144"/>
                  <a:gd name="T42" fmla="*/ 66 w 189"/>
                  <a:gd name="T43" fmla="*/ 13 h 144"/>
                  <a:gd name="T44" fmla="*/ 99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9"/>
                  <a:gd name="T70" fmla="*/ 0 h 144"/>
                  <a:gd name="T71" fmla="*/ 189 w 189"/>
                  <a:gd name="T72" fmla="*/ 144 h 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8" name="未知"/>
              <p:cNvSpPr>
                <a:spLocks noChangeArrowheads="1"/>
              </p:cNvSpPr>
              <p:nvPr/>
            </p:nvSpPr>
            <p:spPr bwMode="auto">
              <a:xfrm>
                <a:off x="924" y="167"/>
                <a:ext cx="41" cy="12"/>
              </a:xfrm>
              <a:custGeom>
                <a:avLst/>
                <a:gdLst>
                  <a:gd name="T0" fmla="*/ 15 w 53"/>
                  <a:gd name="T1" fmla="*/ 0 h 17"/>
                  <a:gd name="T2" fmla="*/ 7 w 53"/>
                  <a:gd name="T3" fmla="*/ 1 h 17"/>
                  <a:gd name="T4" fmla="*/ 19 w 53"/>
                  <a:gd name="T5" fmla="*/ 8 h 17"/>
                  <a:gd name="T6" fmla="*/ 26 w 53"/>
                  <a:gd name="T7" fmla="*/ 7 h 17"/>
                  <a:gd name="T8" fmla="*/ 15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09" name="未知"/>
              <p:cNvSpPr>
                <a:spLocks noChangeArrowheads="1"/>
              </p:cNvSpPr>
              <p:nvPr/>
            </p:nvSpPr>
            <p:spPr bwMode="auto">
              <a:xfrm>
                <a:off x="1134" y="12"/>
                <a:ext cx="43" cy="28"/>
              </a:xfrm>
              <a:custGeom>
                <a:avLst/>
                <a:gdLst>
                  <a:gd name="T0" fmla="*/ 32 w 57"/>
                  <a:gd name="T1" fmla="*/ 2 h 37"/>
                  <a:gd name="T2" fmla="*/ 14 w 57"/>
                  <a:gd name="T3" fmla="*/ 14 h 37"/>
                  <a:gd name="T4" fmla="*/ 6 w 57"/>
                  <a:gd name="T5" fmla="*/ 20 h 37"/>
                  <a:gd name="T6" fmla="*/ 5 w 57"/>
                  <a:gd name="T7" fmla="*/ 2 h 37"/>
                  <a:gd name="T8" fmla="*/ 12 w 57"/>
                  <a:gd name="T9" fmla="*/ 0 h 37"/>
                  <a:gd name="T10" fmla="*/ 32 w 57"/>
                  <a:gd name="T11" fmla="*/ 2 h 37"/>
                  <a:gd name="T12" fmla="*/ 0 60000 65536"/>
                  <a:gd name="T13" fmla="*/ 0 60000 65536"/>
                  <a:gd name="T14" fmla="*/ 0 60000 65536"/>
                  <a:gd name="T15" fmla="*/ 0 60000 65536"/>
                  <a:gd name="T16" fmla="*/ 0 60000 65536"/>
                  <a:gd name="T17" fmla="*/ 0 60000 65536"/>
                  <a:gd name="T18" fmla="*/ 0 w 57"/>
                  <a:gd name="T19" fmla="*/ 0 h 37"/>
                  <a:gd name="T20" fmla="*/ 57 w 5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0" name="未知"/>
              <p:cNvSpPr>
                <a:spLocks noChangeArrowheads="1"/>
              </p:cNvSpPr>
              <p:nvPr/>
            </p:nvSpPr>
            <p:spPr bwMode="auto">
              <a:xfrm>
                <a:off x="1165" y="25"/>
                <a:ext cx="51" cy="20"/>
              </a:xfrm>
              <a:custGeom>
                <a:avLst/>
                <a:gdLst>
                  <a:gd name="T0" fmla="*/ 17 w 68"/>
                  <a:gd name="T1" fmla="*/ 0 h 26"/>
                  <a:gd name="T2" fmla="*/ 6 w 68"/>
                  <a:gd name="T3" fmla="*/ 4 h 26"/>
                  <a:gd name="T4" fmla="*/ 32 w 68"/>
                  <a:gd name="T5" fmla="*/ 15 h 26"/>
                  <a:gd name="T6" fmla="*/ 35 w 68"/>
                  <a:gd name="T7" fmla="*/ 14 h 26"/>
                  <a:gd name="T8" fmla="*/ 17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1" name="未知"/>
              <p:cNvSpPr>
                <a:spLocks noChangeArrowheads="1"/>
              </p:cNvSpPr>
              <p:nvPr/>
            </p:nvSpPr>
            <p:spPr bwMode="auto">
              <a:xfrm>
                <a:off x="1220" y="28"/>
                <a:ext cx="52" cy="32"/>
              </a:xfrm>
              <a:custGeom>
                <a:avLst/>
                <a:gdLst>
                  <a:gd name="T0" fmla="*/ 31 w 66"/>
                  <a:gd name="T1" fmla="*/ 5 h 43"/>
                  <a:gd name="T2" fmla="*/ 16 w 66"/>
                  <a:gd name="T3" fmla="*/ 5 h 43"/>
                  <a:gd name="T4" fmla="*/ 6 w 66"/>
                  <a:gd name="T5" fmla="*/ 5 h 43"/>
                  <a:gd name="T6" fmla="*/ 5 w 66"/>
                  <a:gd name="T7" fmla="*/ 19 h 43"/>
                  <a:gd name="T8" fmla="*/ 20 w 66"/>
                  <a:gd name="T9" fmla="*/ 24 h 43"/>
                  <a:gd name="T10" fmla="*/ 39 w 66"/>
                  <a:gd name="T11" fmla="*/ 15 h 43"/>
                  <a:gd name="T12" fmla="*/ 31 w 66"/>
                  <a:gd name="T13" fmla="*/ 5 h 43"/>
                  <a:gd name="T14" fmla="*/ 0 60000 65536"/>
                  <a:gd name="T15" fmla="*/ 0 60000 65536"/>
                  <a:gd name="T16" fmla="*/ 0 60000 65536"/>
                  <a:gd name="T17" fmla="*/ 0 60000 65536"/>
                  <a:gd name="T18" fmla="*/ 0 60000 65536"/>
                  <a:gd name="T19" fmla="*/ 0 60000 65536"/>
                  <a:gd name="T20" fmla="*/ 0 60000 65536"/>
                  <a:gd name="T21" fmla="*/ 0 w 66"/>
                  <a:gd name="T22" fmla="*/ 0 h 43"/>
                  <a:gd name="T23" fmla="*/ 66 w 66"/>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2" name="未知"/>
              <p:cNvSpPr>
                <a:spLocks noChangeArrowheads="1"/>
              </p:cNvSpPr>
              <p:nvPr/>
            </p:nvSpPr>
            <p:spPr bwMode="auto">
              <a:xfrm>
                <a:off x="1578" y="55"/>
                <a:ext cx="90" cy="31"/>
              </a:xfrm>
              <a:custGeom>
                <a:avLst/>
                <a:gdLst>
                  <a:gd name="T0" fmla="*/ 8 w 117"/>
                  <a:gd name="T1" fmla="*/ 0 h 41"/>
                  <a:gd name="T2" fmla="*/ 5 w 117"/>
                  <a:gd name="T3" fmla="*/ 9 h 41"/>
                  <a:gd name="T4" fmla="*/ 29 w 117"/>
                  <a:gd name="T5" fmla="*/ 17 h 41"/>
                  <a:gd name="T6" fmla="*/ 45 w 117"/>
                  <a:gd name="T7" fmla="*/ 20 h 41"/>
                  <a:gd name="T8" fmla="*/ 66 w 117"/>
                  <a:gd name="T9" fmla="*/ 13 h 41"/>
                  <a:gd name="T10" fmla="*/ 46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 name="T21" fmla="*/ 0 w 117"/>
                  <a:gd name="T22" fmla="*/ 0 h 41"/>
                  <a:gd name="T23" fmla="*/ 117 w 11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3" name="未知"/>
              <p:cNvSpPr>
                <a:spLocks noChangeArrowheads="1"/>
              </p:cNvSpPr>
              <p:nvPr/>
            </p:nvSpPr>
            <p:spPr bwMode="auto">
              <a:xfrm>
                <a:off x="1670" y="54"/>
                <a:ext cx="47" cy="24"/>
              </a:xfrm>
              <a:custGeom>
                <a:avLst/>
                <a:gdLst>
                  <a:gd name="T0" fmla="*/ 18 w 62"/>
                  <a:gd name="T1" fmla="*/ 2 h 32"/>
                  <a:gd name="T2" fmla="*/ 36 w 62"/>
                  <a:gd name="T3" fmla="*/ 6 h 32"/>
                  <a:gd name="T4" fmla="*/ 17 w 62"/>
                  <a:gd name="T5" fmla="*/ 18 h 32"/>
                  <a:gd name="T6" fmla="*/ 4 w 62"/>
                  <a:gd name="T7" fmla="*/ 13 h 32"/>
                  <a:gd name="T8" fmla="*/ 18 w 62"/>
                  <a:gd name="T9" fmla="*/ 2 h 32"/>
                  <a:gd name="T10" fmla="*/ 0 60000 65536"/>
                  <a:gd name="T11" fmla="*/ 0 60000 65536"/>
                  <a:gd name="T12" fmla="*/ 0 60000 65536"/>
                  <a:gd name="T13" fmla="*/ 0 60000 65536"/>
                  <a:gd name="T14" fmla="*/ 0 60000 65536"/>
                  <a:gd name="T15" fmla="*/ 0 w 62"/>
                  <a:gd name="T16" fmla="*/ 0 h 32"/>
                  <a:gd name="T17" fmla="*/ 62 w 62"/>
                  <a:gd name="T18" fmla="*/ 32 h 32"/>
                </a:gdLst>
                <a:ahLst/>
                <a:cxnLst>
                  <a:cxn ang="T10">
                    <a:pos x="T0" y="T1"/>
                  </a:cxn>
                  <a:cxn ang="T11">
                    <a:pos x="T2" y="T3"/>
                  </a:cxn>
                  <a:cxn ang="T12">
                    <a:pos x="T4" y="T5"/>
                  </a:cxn>
                  <a:cxn ang="T13">
                    <a:pos x="T6" y="T7"/>
                  </a:cxn>
                  <a:cxn ang="T14">
                    <a:pos x="T8" y="T9"/>
                  </a:cxn>
                </a:cxnLst>
                <a:rect l="T15" t="T16" r="T17" b="T18"/>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4" name="未知"/>
              <p:cNvSpPr>
                <a:spLocks noChangeArrowheads="1"/>
              </p:cNvSpPr>
              <p:nvPr/>
            </p:nvSpPr>
            <p:spPr bwMode="auto">
              <a:xfrm>
                <a:off x="1649" y="83"/>
                <a:ext cx="38" cy="16"/>
              </a:xfrm>
              <a:custGeom>
                <a:avLst/>
                <a:gdLst>
                  <a:gd name="T0" fmla="*/ 12 w 49"/>
                  <a:gd name="T1" fmla="*/ 1 h 23"/>
                  <a:gd name="T2" fmla="*/ 4 w 49"/>
                  <a:gd name="T3" fmla="*/ 2 h 23"/>
                  <a:gd name="T4" fmla="*/ 22 w 49"/>
                  <a:gd name="T5" fmla="*/ 11 h 23"/>
                  <a:gd name="T6" fmla="*/ 12 w 49"/>
                  <a:gd name="T7" fmla="*/ 1 h 23"/>
                  <a:gd name="T8" fmla="*/ 0 60000 65536"/>
                  <a:gd name="T9" fmla="*/ 0 60000 65536"/>
                  <a:gd name="T10" fmla="*/ 0 60000 65536"/>
                  <a:gd name="T11" fmla="*/ 0 60000 65536"/>
                  <a:gd name="T12" fmla="*/ 0 w 49"/>
                  <a:gd name="T13" fmla="*/ 0 h 23"/>
                  <a:gd name="T14" fmla="*/ 49 w 49"/>
                  <a:gd name="T15" fmla="*/ 23 h 23"/>
                </a:gdLst>
                <a:ahLst/>
                <a:cxnLst>
                  <a:cxn ang="T8">
                    <a:pos x="T0" y="T1"/>
                  </a:cxn>
                  <a:cxn ang="T9">
                    <a:pos x="T2" y="T3"/>
                  </a:cxn>
                  <a:cxn ang="T10">
                    <a:pos x="T4" y="T5"/>
                  </a:cxn>
                  <a:cxn ang="T11">
                    <a:pos x="T6" y="T7"/>
                  </a:cxn>
                </a:cxnLst>
                <a:rect l="T12" t="T13" r="T14" b="T15"/>
                <a:pathLst>
                  <a:path w="49" h="23">
                    <a:moveTo>
                      <a:pt x="20" y="1"/>
                    </a:moveTo>
                    <a:cubicBezTo>
                      <a:pt x="15" y="2"/>
                      <a:pt x="8" y="0"/>
                      <a:pt x="6" y="5"/>
                    </a:cubicBezTo>
                    <a:cubicBezTo>
                      <a:pt x="0" y="19"/>
                      <a:pt x="32" y="21"/>
                      <a:pt x="38" y="23"/>
                    </a:cubicBezTo>
                    <a:cubicBezTo>
                      <a:pt x="49" y="6"/>
                      <a:pt x="35" y="3"/>
                      <a:pt x="20"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5" name="未知"/>
              <p:cNvSpPr>
                <a:spLocks noChangeArrowheads="1"/>
              </p:cNvSpPr>
              <p:nvPr/>
            </p:nvSpPr>
            <p:spPr bwMode="auto">
              <a:xfrm>
                <a:off x="1907" y="306"/>
                <a:ext cx="78" cy="113"/>
              </a:xfrm>
              <a:custGeom>
                <a:avLst/>
                <a:gdLst>
                  <a:gd name="T0" fmla="*/ 4 w 102"/>
                  <a:gd name="T1" fmla="*/ 0 h 152"/>
                  <a:gd name="T2" fmla="*/ 0 w 102"/>
                  <a:gd name="T3" fmla="*/ 10 h 152"/>
                  <a:gd name="T4" fmla="*/ 8 w 102"/>
                  <a:gd name="T5" fmla="*/ 23 h 152"/>
                  <a:gd name="T6" fmla="*/ 18 w 102"/>
                  <a:gd name="T7" fmla="*/ 40 h 152"/>
                  <a:gd name="T8" fmla="*/ 21 w 102"/>
                  <a:gd name="T9" fmla="*/ 57 h 152"/>
                  <a:gd name="T10" fmla="*/ 47 w 102"/>
                  <a:gd name="T11" fmla="*/ 84 h 152"/>
                  <a:gd name="T12" fmla="*/ 50 w 102"/>
                  <a:gd name="T13" fmla="*/ 68 h 152"/>
                  <a:gd name="T14" fmla="*/ 44 w 102"/>
                  <a:gd name="T15" fmla="*/ 57 h 152"/>
                  <a:gd name="T16" fmla="*/ 36 w 102"/>
                  <a:gd name="T17" fmla="*/ 51 h 152"/>
                  <a:gd name="T18" fmla="*/ 31 w 102"/>
                  <a:gd name="T19" fmla="*/ 41 h 152"/>
                  <a:gd name="T20" fmla="*/ 24 w 102"/>
                  <a:gd name="T21" fmla="*/ 25 h 152"/>
                  <a:gd name="T22" fmla="*/ 2 w 102"/>
                  <a:gd name="T23" fmla="*/ 7 h 152"/>
                  <a:gd name="T24" fmla="*/ 4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52"/>
                  <a:gd name="T41" fmla="*/ 102 w 102"/>
                  <a:gd name="T42" fmla="*/ 152 h 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6" name="未知"/>
              <p:cNvSpPr>
                <a:spLocks noChangeArrowheads="1"/>
              </p:cNvSpPr>
              <p:nvPr/>
            </p:nvSpPr>
            <p:spPr bwMode="auto">
              <a:xfrm>
                <a:off x="1970" y="423"/>
                <a:ext cx="56" cy="78"/>
              </a:xfrm>
              <a:custGeom>
                <a:avLst/>
                <a:gdLst>
                  <a:gd name="T0" fmla="*/ 36 w 74"/>
                  <a:gd name="T1" fmla="*/ 13 h 103"/>
                  <a:gd name="T2" fmla="*/ 42 w 74"/>
                  <a:gd name="T3" fmla="*/ 23 h 103"/>
                  <a:gd name="T4" fmla="*/ 17 w 74"/>
                  <a:gd name="T5" fmla="*/ 48 h 103"/>
                  <a:gd name="T6" fmla="*/ 18 w 74"/>
                  <a:gd name="T7" fmla="*/ 58 h 103"/>
                  <a:gd name="T8" fmla="*/ 11 w 74"/>
                  <a:gd name="T9" fmla="*/ 54 h 103"/>
                  <a:gd name="T10" fmla="*/ 4 w 74"/>
                  <a:gd name="T11" fmla="*/ 48 h 103"/>
                  <a:gd name="T12" fmla="*/ 0 w 74"/>
                  <a:gd name="T13" fmla="*/ 47 h 103"/>
                  <a:gd name="T14" fmla="*/ 6 w 74"/>
                  <a:gd name="T15" fmla="*/ 33 h 103"/>
                  <a:gd name="T16" fmla="*/ 7 w 74"/>
                  <a:gd name="T17" fmla="*/ 30 h 103"/>
                  <a:gd name="T18" fmla="*/ 2 w 74"/>
                  <a:gd name="T19" fmla="*/ 14 h 103"/>
                  <a:gd name="T20" fmla="*/ 2 w 74"/>
                  <a:gd name="T21" fmla="*/ 8 h 103"/>
                  <a:gd name="T22" fmla="*/ 15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103"/>
                  <a:gd name="T44" fmla="*/ 74 w 74"/>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7" name="未知"/>
              <p:cNvSpPr>
                <a:spLocks noChangeArrowheads="1"/>
              </p:cNvSpPr>
              <p:nvPr/>
            </p:nvSpPr>
            <p:spPr bwMode="auto">
              <a:xfrm>
                <a:off x="1933" y="503"/>
                <a:ext cx="111" cy="188"/>
              </a:xfrm>
              <a:custGeom>
                <a:avLst/>
                <a:gdLst>
                  <a:gd name="T0" fmla="*/ 47 w 146"/>
                  <a:gd name="T1" fmla="*/ 56 h 252"/>
                  <a:gd name="T2" fmla="*/ 38 w 146"/>
                  <a:gd name="T3" fmla="*/ 59 h 252"/>
                  <a:gd name="T4" fmla="*/ 37 w 146"/>
                  <a:gd name="T5" fmla="*/ 73 h 252"/>
                  <a:gd name="T6" fmla="*/ 13 w 146"/>
                  <a:gd name="T7" fmla="*/ 81 h 252"/>
                  <a:gd name="T8" fmla="*/ 5 w 146"/>
                  <a:gd name="T9" fmla="*/ 93 h 252"/>
                  <a:gd name="T10" fmla="*/ 11 w 146"/>
                  <a:gd name="T11" fmla="*/ 101 h 252"/>
                  <a:gd name="T12" fmla="*/ 5 w 146"/>
                  <a:gd name="T13" fmla="*/ 110 h 252"/>
                  <a:gd name="T14" fmla="*/ 14 w 146"/>
                  <a:gd name="T15" fmla="*/ 140 h 252"/>
                  <a:gd name="T16" fmla="*/ 16 w 146"/>
                  <a:gd name="T17" fmla="*/ 119 h 252"/>
                  <a:gd name="T18" fmla="*/ 13 w 146"/>
                  <a:gd name="T19" fmla="*/ 107 h 252"/>
                  <a:gd name="T20" fmla="*/ 24 w 146"/>
                  <a:gd name="T21" fmla="*/ 98 h 252"/>
                  <a:gd name="T22" fmla="*/ 30 w 146"/>
                  <a:gd name="T23" fmla="*/ 88 h 252"/>
                  <a:gd name="T24" fmla="*/ 38 w 146"/>
                  <a:gd name="T25" fmla="*/ 97 h 252"/>
                  <a:gd name="T26" fmla="*/ 25 w 146"/>
                  <a:gd name="T27" fmla="*/ 106 h 252"/>
                  <a:gd name="T28" fmla="*/ 33 w 146"/>
                  <a:gd name="T29" fmla="*/ 111 h 252"/>
                  <a:gd name="T30" fmla="*/ 40 w 146"/>
                  <a:gd name="T31" fmla="*/ 99 h 252"/>
                  <a:gd name="T32" fmla="*/ 49 w 146"/>
                  <a:gd name="T33" fmla="*/ 102 h 252"/>
                  <a:gd name="T34" fmla="*/ 60 w 146"/>
                  <a:gd name="T35" fmla="*/ 82 h 252"/>
                  <a:gd name="T36" fmla="*/ 66 w 146"/>
                  <a:gd name="T37" fmla="*/ 87 h 252"/>
                  <a:gd name="T38" fmla="*/ 78 w 146"/>
                  <a:gd name="T39" fmla="*/ 82 h 252"/>
                  <a:gd name="T40" fmla="*/ 84 w 146"/>
                  <a:gd name="T41" fmla="*/ 72 h 252"/>
                  <a:gd name="T42" fmla="*/ 82 w 146"/>
                  <a:gd name="T43" fmla="*/ 61 h 252"/>
                  <a:gd name="T44" fmla="*/ 78 w 146"/>
                  <a:gd name="T45" fmla="*/ 54 h 252"/>
                  <a:gd name="T46" fmla="*/ 71 w 146"/>
                  <a:gd name="T47" fmla="*/ 22 h 252"/>
                  <a:gd name="T48" fmla="*/ 54 w 146"/>
                  <a:gd name="T49" fmla="*/ 0 h 252"/>
                  <a:gd name="T50" fmla="*/ 45 w 146"/>
                  <a:gd name="T51" fmla="*/ 7 h 252"/>
                  <a:gd name="T52" fmla="*/ 56 w 146"/>
                  <a:gd name="T53" fmla="*/ 19 h 252"/>
                  <a:gd name="T54" fmla="*/ 56 w 146"/>
                  <a:gd name="T55" fmla="*/ 36 h 252"/>
                  <a:gd name="T56" fmla="*/ 47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252"/>
                  <a:gd name="T89" fmla="*/ 146 w 146"/>
                  <a:gd name="T90" fmla="*/ 252 h 2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8" name="未知"/>
              <p:cNvSpPr>
                <a:spLocks noChangeArrowheads="1"/>
              </p:cNvSpPr>
              <p:nvPr/>
            </p:nvSpPr>
            <p:spPr bwMode="auto">
              <a:xfrm>
                <a:off x="845" y="1"/>
                <a:ext cx="53" cy="30"/>
              </a:xfrm>
              <a:custGeom>
                <a:avLst/>
                <a:gdLst>
                  <a:gd name="T0" fmla="*/ 34 w 70"/>
                  <a:gd name="T1" fmla="*/ 0 h 40"/>
                  <a:gd name="T2" fmla="*/ 37 w 70"/>
                  <a:gd name="T3" fmla="*/ 11 h 40"/>
                  <a:gd name="T4" fmla="*/ 23 w 70"/>
                  <a:gd name="T5" fmla="*/ 14 h 40"/>
                  <a:gd name="T6" fmla="*/ 17 w 70"/>
                  <a:gd name="T7" fmla="*/ 23 h 40"/>
                  <a:gd name="T8" fmla="*/ 4 w 70"/>
                  <a:gd name="T9" fmla="*/ 22 h 40"/>
                  <a:gd name="T10" fmla="*/ 1 w 70"/>
                  <a:gd name="T11" fmla="*/ 20 h 40"/>
                  <a:gd name="T12" fmla="*/ 19 w 70"/>
                  <a:gd name="T13" fmla="*/ 11 h 40"/>
                  <a:gd name="T14" fmla="*/ 34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40"/>
                  <a:gd name="T26" fmla="*/ 70 w 70"/>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19" name="未知"/>
              <p:cNvSpPr>
                <a:spLocks noChangeArrowheads="1"/>
              </p:cNvSpPr>
              <p:nvPr/>
            </p:nvSpPr>
            <p:spPr bwMode="auto">
              <a:xfrm>
                <a:off x="735" y="10"/>
                <a:ext cx="20" cy="22"/>
              </a:xfrm>
              <a:custGeom>
                <a:avLst/>
                <a:gdLst>
                  <a:gd name="T0" fmla="*/ 11 w 26"/>
                  <a:gd name="T1" fmla="*/ 0 h 29"/>
                  <a:gd name="T2" fmla="*/ 0 w 26"/>
                  <a:gd name="T3" fmla="*/ 11 h 29"/>
                  <a:gd name="T4" fmla="*/ 11 w 26"/>
                  <a:gd name="T5" fmla="*/ 15 h 29"/>
                  <a:gd name="T6" fmla="*/ 11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18" y="0"/>
                    </a:moveTo>
                    <a:cubicBezTo>
                      <a:pt x="9" y="6"/>
                      <a:pt x="4" y="7"/>
                      <a:pt x="0" y="18"/>
                    </a:cubicBezTo>
                    <a:cubicBezTo>
                      <a:pt x="7" y="25"/>
                      <a:pt x="9" y="29"/>
                      <a:pt x="18" y="26"/>
                    </a:cubicBezTo>
                    <a:cubicBezTo>
                      <a:pt x="22" y="14"/>
                      <a:pt x="26" y="12"/>
                      <a:pt x="1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0" name="未知"/>
              <p:cNvSpPr>
                <a:spLocks noChangeArrowheads="1"/>
              </p:cNvSpPr>
              <p:nvPr/>
            </p:nvSpPr>
            <p:spPr bwMode="auto">
              <a:xfrm>
                <a:off x="760" y="9"/>
                <a:ext cx="38" cy="27"/>
              </a:xfrm>
              <a:custGeom>
                <a:avLst/>
                <a:gdLst>
                  <a:gd name="T0" fmla="*/ 9 w 49"/>
                  <a:gd name="T1" fmla="*/ 4 h 36"/>
                  <a:gd name="T2" fmla="*/ 0 w 49"/>
                  <a:gd name="T3" fmla="*/ 11 h 36"/>
                  <a:gd name="T4" fmla="*/ 4 w 49"/>
                  <a:gd name="T5" fmla="*/ 18 h 36"/>
                  <a:gd name="T6" fmla="*/ 11 w 49"/>
                  <a:gd name="T7" fmla="*/ 20 h 36"/>
                  <a:gd name="T8" fmla="*/ 24 w 49"/>
                  <a:gd name="T9" fmla="*/ 15 h 36"/>
                  <a:gd name="T10" fmla="*/ 9 w 49"/>
                  <a:gd name="T11" fmla="*/ 4 h 36"/>
                  <a:gd name="T12" fmla="*/ 0 60000 65536"/>
                  <a:gd name="T13" fmla="*/ 0 60000 65536"/>
                  <a:gd name="T14" fmla="*/ 0 60000 65536"/>
                  <a:gd name="T15" fmla="*/ 0 60000 65536"/>
                  <a:gd name="T16" fmla="*/ 0 60000 65536"/>
                  <a:gd name="T17" fmla="*/ 0 60000 65536"/>
                  <a:gd name="T18" fmla="*/ 0 w 49"/>
                  <a:gd name="T19" fmla="*/ 0 h 36"/>
                  <a:gd name="T20" fmla="*/ 49 w 4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1" name="未知"/>
              <p:cNvSpPr>
                <a:spLocks noChangeArrowheads="1"/>
              </p:cNvSpPr>
              <p:nvPr/>
            </p:nvSpPr>
            <p:spPr bwMode="auto">
              <a:xfrm>
                <a:off x="823" y="0"/>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 name="T12" fmla="*/ 0 w 27"/>
                  <a:gd name="T13" fmla="*/ 0 h 22"/>
                  <a:gd name="T14" fmla="*/ 27 w 27"/>
                  <a:gd name="T15" fmla="*/ 22 h 22"/>
                </a:gdLst>
                <a:ahLst/>
                <a:cxnLst>
                  <a:cxn ang="T8">
                    <a:pos x="T0" y="T1"/>
                  </a:cxn>
                  <a:cxn ang="T9">
                    <a:pos x="T2" y="T3"/>
                  </a:cxn>
                  <a:cxn ang="T10">
                    <a:pos x="T4" y="T5"/>
                  </a:cxn>
                  <a:cxn ang="T11">
                    <a:pos x="T6" y="T7"/>
                  </a:cxn>
                </a:cxnLst>
                <a:rect l="T12" t="T13" r="T14" b="T15"/>
                <a:pathLst>
                  <a:path w="27" h="22">
                    <a:moveTo>
                      <a:pt x="11" y="0"/>
                    </a:moveTo>
                    <a:cubicBezTo>
                      <a:pt x="8" y="4"/>
                      <a:pt x="0" y="8"/>
                      <a:pt x="3" y="12"/>
                    </a:cubicBezTo>
                    <a:cubicBezTo>
                      <a:pt x="6" y="17"/>
                      <a:pt x="19" y="22"/>
                      <a:pt x="19" y="22"/>
                    </a:cubicBezTo>
                    <a:cubicBezTo>
                      <a:pt x="27" y="10"/>
                      <a:pt x="15" y="11"/>
                      <a:pt x="1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2" name="未知"/>
              <p:cNvSpPr>
                <a:spLocks noChangeArrowheads="1"/>
              </p:cNvSpPr>
              <p:nvPr/>
            </p:nvSpPr>
            <p:spPr bwMode="auto">
              <a:xfrm>
                <a:off x="804" y="18"/>
                <a:ext cx="15" cy="13"/>
              </a:xfrm>
              <a:custGeom>
                <a:avLst/>
                <a:gdLst>
                  <a:gd name="T0" fmla="*/ 6 w 20"/>
                  <a:gd name="T1" fmla="*/ 0 h 18"/>
                  <a:gd name="T2" fmla="*/ 5 w 20"/>
                  <a:gd name="T3" fmla="*/ 9 h 18"/>
                  <a:gd name="T4" fmla="*/ 6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11" y="0"/>
                    </a:moveTo>
                    <a:cubicBezTo>
                      <a:pt x="1" y="14"/>
                      <a:pt x="0" y="9"/>
                      <a:pt x="9" y="18"/>
                    </a:cubicBezTo>
                    <a:cubicBezTo>
                      <a:pt x="20" y="14"/>
                      <a:pt x="16" y="18"/>
                      <a:pt x="11"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3" name="未知"/>
              <p:cNvSpPr>
                <a:spLocks noChangeArrowheads="1"/>
              </p:cNvSpPr>
              <p:nvPr/>
            </p:nvSpPr>
            <p:spPr bwMode="auto">
              <a:xfrm>
                <a:off x="1973" y="34"/>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4" name="未知"/>
              <p:cNvSpPr>
                <a:spLocks noChangeArrowheads="1"/>
              </p:cNvSpPr>
              <p:nvPr/>
            </p:nvSpPr>
            <p:spPr bwMode="auto">
              <a:xfrm>
                <a:off x="1067" y="1480"/>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 name="T9" fmla="*/ 0 w 41"/>
                  <a:gd name="T10" fmla="*/ 0 h 24"/>
                  <a:gd name="T11" fmla="*/ 41 w 41"/>
                  <a:gd name="T12" fmla="*/ 24 h 24"/>
                </a:gdLst>
                <a:ahLst/>
                <a:cxnLst>
                  <a:cxn ang="T6">
                    <a:pos x="T0" y="T1"/>
                  </a:cxn>
                  <a:cxn ang="T7">
                    <a:pos x="T2" y="T3"/>
                  </a:cxn>
                  <a:cxn ang="T8">
                    <a:pos x="T4" y="T5"/>
                  </a:cxn>
                </a:cxnLst>
                <a:rect l="T9" t="T10" r="T11" b="T12"/>
                <a:pathLst>
                  <a:path w="41" h="24">
                    <a:moveTo>
                      <a:pt x="30" y="0"/>
                    </a:moveTo>
                    <a:cubicBezTo>
                      <a:pt x="4" y="4"/>
                      <a:pt x="0" y="17"/>
                      <a:pt x="26" y="24"/>
                    </a:cubicBezTo>
                    <a:cubicBezTo>
                      <a:pt x="41" y="19"/>
                      <a:pt x="38" y="10"/>
                      <a:pt x="3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5" name="未知"/>
              <p:cNvSpPr>
                <a:spLocks noChangeArrowheads="1"/>
              </p:cNvSpPr>
              <p:nvPr/>
            </p:nvSpPr>
            <p:spPr bwMode="auto">
              <a:xfrm>
                <a:off x="1108" y="147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526" name="未知"/>
              <p:cNvSpPr>
                <a:spLocks noChangeArrowheads="1"/>
              </p:cNvSpPr>
              <p:nvPr/>
            </p:nvSpPr>
            <p:spPr bwMode="auto">
              <a:xfrm>
                <a:off x="1039" y="1320"/>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 name="未知"/>
              <p:cNvSpPr>
                <a:spLocks noChangeArrowheads="1"/>
              </p:cNvSpPr>
              <p:nvPr/>
            </p:nvSpPr>
            <p:spPr bwMode="auto">
              <a:xfrm>
                <a:off x="1100" y="1247"/>
                <a:ext cx="12" cy="19"/>
              </a:xfrm>
              <a:custGeom>
                <a:avLst/>
                <a:gdLst>
                  <a:gd name="T0" fmla="*/ 4 w 14"/>
                  <a:gd name="T1" fmla="*/ 0 h 25"/>
                  <a:gd name="T2" fmla="*/ 0 w 14"/>
                  <a:gd name="T3" fmla="*/ 8 h 25"/>
                  <a:gd name="T4" fmla="*/ 9 w 14"/>
                  <a:gd name="T5" fmla="*/ 14 h 25"/>
                  <a:gd name="T6" fmla="*/ 4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 name="未知"/>
              <p:cNvSpPr>
                <a:spLocks noChangeArrowheads="1"/>
              </p:cNvSpPr>
              <p:nvPr/>
            </p:nvSpPr>
            <p:spPr bwMode="auto">
              <a:xfrm>
                <a:off x="1076" y="1246"/>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4" name="未知"/>
              <p:cNvSpPr>
                <a:spLocks noChangeArrowheads="1"/>
              </p:cNvSpPr>
              <p:nvPr/>
            </p:nvSpPr>
            <p:spPr bwMode="auto">
              <a:xfrm>
                <a:off x="1064" y="1268"/>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未知"/>
              <p:cNvSpPr>
                <a:spLocks noChangeArrowheads="1"/>
              </p:cNvSpPr>
              <p:nvPr/>
            </p:nvSpPr>
            <p:spPr bwMode="auto">
              <a:xfrm>
                <a:off x="1039" y="130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6" name="未知"/>
              <p:cNvSpPr>
                <a:spLocks noChangeArrowheads="1"/>
              </p:cNvSpPr>
              <p:nvPr/>
            </p:nvSpPr>
            <p:spPr bwMode="auto">
              <a:xfrm>
                <a:off x="1058" y="1289"/>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7" name="未知"/>
              <p:cNvSpPr>
                <a:spLocks noChangeArrowheads="1"/>
              </p:cNvSpPr>
              <p:nvPr/>
            </p:nvSpPr>
            <p:spPr bwMode="auto">
              <a:xfrm>
                <a:off x="307" y="305"/>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8" name="未知"/>
              <p:cNvSpPr>
                <a:spLocks noChangeArrowheads="1"/>
              </p:cNvSpPr>
              <p:nvPr/>
            </p:nvSpPr>
            <p:spPr bwMode="auto">
              <a:xfrm>
                <a:off x="0" y="55"/>
                <a:ext cx="2112" cy="1637"/>
              </a:xfrm>
              <a:custGeom>
                <a:avLst/>
                <a:gdLst>
                  <a:gd name="T0" fmla="*/ 475 w 2060"/>
                  <a:gd name="T1" fmla="*/ 647 h 1644"/>
                  <a:gd name="T2" fmla="*/ 350 w 2060"/>
                  <a:gd name="T3" fmla="*/ 589 h 1644"/>
                  <a:gd name="T4" fmla="*/ 166 w 2060"/>
                  <a:gd name="T5" fmla="*/ 639 h 1644"/>
                  <a:gd name="T6" fmla="*/ 48 w 2060"/>
                  <a:gd name="T7" fmla="*/ 753 h 1644"/>
                  <a:gd name="T8" fmla="*/ 12 w 2060"/>
                  <a:gd name="T9" fmla="*/ 933 h 1644"/>
                  <a:gd name="T10" fmla="*/ 154 w 2060"/>
                  <a:gd name="T11" fmla="*/ 1050 h 1644"/>
                  <a:gd name="T12" fmla="*/ 324 w 2060"/>
                  <a:gd name="T13" fmla="*/ 1033 h 1644"/>
                  <a:gd name="T14" fmla="*/ 416 w 2060"/>
                  <a:gd name="T15" fmla="*/ 1128 h 1644"/>
                  <a:gd name="T16" fmla="*/ 475 w 2060"/>
                  <a:gd name="T17" fmla="*/ 1435 h 1644"/>
                  <a:gd name="T18" fmla="*/ 523 w 2060"/>
                  <a:gd name="T19" fmla="*/ 1614 h 1644"/>
                  <a:gd name="T20" fmla="*/ 740 w 2060"/>
                  <a:gd name="T21" fmla="*/ 1560 h 1644"/>
                  <a:gd name="T22" fmla="*/ 859 w 2060"/>
                  <a:gd name="T23" fmla="*/ 1368 h 1644"/>
                  <a:gd name="T24" fmla="*/ 930 w 2060"/>
                  <a:gd name="T25" fmla="*/ 1143 h 1644"/>
                  <a:gd name="T26" fmla="*/ 1049 w 2060"/>
                  <a:gd name="T27" fmla="*/ 991 h 1644"/>
                  <a:gd name="T28" fmla="*/ 837 w 2060"/>
                  <a:gd name="T29" fmla="*/ 848 h 1644"/>
                  <a:gd name="T30" fmla="*/ 859 w 2060"/>
                  <a:gd name="T31" fmla="*/ 813 h 1644"/>
                  <a:gd name="T32" fmla="*/ 1054 w 2060"/>
                  <a:gd name="T33" fmla="*/ 908 h 1644"/>
                  <a:gd name="T34" fmla="*/ 1154 w 2060"/>
                  <a:gd name="T35" fmla="*/ 786 h 1644"/>
                  <a:gd name="T36" fmla="*/ 1099 w 2060"/>
                  <a:gd name="T37" fmla="*/ 757 h 1644"/>
                  <a:gd name="T38" fmla="*/ 976 w 2060"/>
                  <a:gd name="T39" fmla="*/ 710 h 1644"/>
                  <a:gd name="T40" fmla="*/ 1200 w 2060"/>
                  <a:gd name="T41" fmla="*/ 755 h 1644"/>
                  <a:gd name="T42" fmla="*/ 1363 w 2060"/>
                  <a:gd name="T43" fmla="*/ 844 h 1644"/>
                  <a:gd name="T44" fmla="*/ 1444 w 2060"/>
                  <a:gd name="T45" fmla="*/ 1025 h 1644"/>
                  <a:gd name="T46" fmla="*/ 1691 w 2060"/>
                  <a:gd name="T47" fmla="*/ 839 h 1644"/>
                  <a:gd name="T48" fmla="*/ 1791 w 2060"/>
                  <a:gd name="T49" fmla="*/ 1022 h 1644"/>
                  <a:gd name="T50" fmla="*/ 1794 w 2060"/>
                  <a:gd name="T51" fmla="*/ 866 h 1644"/>
                  <a:gd name="T52" fmla="*/ 1849 w 2060"/>
                  <a:gd name="T53" fmla="*/ 794 h 1644"/>
                  <a:gd name="T54" fmla="*/ 1874 w 2060"/>
                  <a:gd name="T55" fmla="*/ 540 h 1644"/>
                  <a:gd name="T56" fmla="*/ 1917 w 2060"/>
                  <a:gd name="T57" fmla="*/ 524 h 1644"/>
                  <a:gd name="T58" fmla="*/ 1939 w 2060"/>
                  <a:gd name="T59" fmla="*/ 423 h 1644"/>
                  <a:gd name="T60" fmla="*/ 1898 w 2060"/>
                  <a:gd name="T61" fmla="*/ 224 h 1644"/>
                  <a:gd name="T62" fmla="*/ 1996 w 2060"/>
                  <a:gd name="T63" fmla="*/ 108 h 1644"/>
                  <a:gd name="T64" fmla="*/ 2046 w 2060"/>
                  <a:gd name="T65" fmla="*/ 207 h 1644"/>
                  <a:gd name="T66" fmla="*/ 2042 w 2060"/>
                  <a:gd name="T67" fmla="*/ 121 h 1644"/>
                  <a:gd name="T68" fmla="*/ 2076 w 2060"/>
                  <a:gd name="T69" fmla="*/ 51 h 1644"/>
                  <a:gd name="T70" fmla="*/ 2142 w 2060"/>
                  <a:gd name="T71" fmla="*/ 0 h 1644"/>
                  <a:gd name="T72" fmla="*/ 1913 w 2060"/>
                  <a:gd name="T73" fmla="*/ 63 h 1644"/>
                  <a:gd name="T74" fmla="*/ 1664 w 2060"/>
                  <a:gd name="T75" fmla="*/ 83 h 1644"/>
                  <a:gd name="T76" fmla="*/ 1418 w 2060"/>
                  <a:gd name="T77" fmla="*/ 30 h 1644"/>
                  <a:gd name="T78" fmla="*/ 1190 w 2060"/>
                  <a:gd name="T79" fmla="*/ 65 h 1644"/>
                  <a:gd name="T80" fmla="*/ 1093 w 2060"/>
                  <a:gd name="T81" fmla="*/ 168 h 1644"/>
                  <a:gd name="T82" fmla="*/ 973 w 2060"/>
                  <a:gd name="T83" fmla="*/ 135 h 1644"/>
                  <a:gd name="T84" fmla="*/ 797 w 2060"/>
                  <a:gd name="T85" fmla="*/ 181 h 1644"/>
                  <a:gd name="T86" fmla="*/ 701 w 2060"/>
                  <a:gd name="T87" fmla="*/ 138 h 1644"/>
                  <a:gd name="T88" fmla="*/ 382 w 2060"/>
                  <a:gd name="T89" fmla="*/ 246 h 1644"/>
                  <a:gd name="T90" fmla="*/ 563 w 2060"/>
                  <a:gd name="T91" fmla="*/ 211 h 1644"/>
                  <a:gd name="T92" fmla="*/ 671 w 2060"/>
                  <a:gd name="T93" fmla="*/ 274 h 1644"/>
                  <a:gd name="T94" fmla="*/ 465 w 2060"/>
                  <a:gd name="T95" fmla="*/ 353 h 1644"/>
                  <a:gd name="T96" fmla="*/ 289 w 2060"/>
                  <a:gd name="T97" fmla="*/ 412 h 1644"/>
                  <a:gd name="T98" fmla="*/ 175 w 2060"/>
                  <a:gd name="T99" fmla="*/ 533 h 1644"/>
                  <a:gd name="T100" fmla="*/ 297 w 2060"/>
                  <a:gd name="T101" fmla="*/ 548 h 1644"/>
                  <a:gd name="T102" fmla="*/ 401 w 2060"/>
                  <a:gd name="T103" fmla="*/ 569 h 1644"/>
                  <a:gd name="T104" fmla="*/ 518 w 2060"/>
                  <a:gd name="T105" fmla="*/ 585 h 1644"/>
                  <a:gd name="T106" fmla="*/ 512 w 2060"/>
                  <a:gd name="T107" fmla="*/ 508 h 1644"/>
                  <a:gd name="T108" fmla="*/ 622 w 2060"/>
                  <a:gd name="T109" fmla="*/ 544 h 1644"/>
                  <a:gd name="T110" fmla="*/ 721 w 2060"/>
                  <a:gd name="T111" fmla="*/ 466 h 1644"/>
                  <a:gd name="T112" fmla="*/ 811 w 2060"/>
                  <a:gd name="T113" fmla="*/ 476 h 1644"/>
                  <a:gd name="T114" fmla="*/ 672 w 2060"/>
                  <a:gd name="T115" fmla="*/ 592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60"/>
                  <a:gd name="T175" fmla="*/ 0 h 1644"/>
                  <a:gd name="T176" fmla="*/ 2060 w 2060"/>
                  <a:gd name="T177" fmla="*/ 1644 h 16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7425" name="Group 88"/>
            <p:cNvGrpSpPr>
              <a:grpSpLocks/>
            </p:cNvGrpSpPr>
            <p:nvPr/>
          </p:nvGrpSpPr>
          <p:grpSpPr bwMode="auto">
            <a:xfrm>
              <a:off x="2287" y="0"/>
              <a:ext cx="1874" cy="2024"/>
              <a:chOff x="0" y="0"/>
              <a:chExt cx="1874" cy="2024"/>
            </a:xfrm>
          </p:grpSpPr>
          <p:sp>
            <p:nvSpPr>
              <p:cNvPr id="17426" name="未知"/>
              <p:cNvSpPr>
                <a:spLocks noChangeArrowheads="1"/>
              </p:cNvSpPr>
              <p:nvPr/>
            </p:nvSpPr>
            <p:spPr bwMode="auto">
              <a:xfrm>
                <a:off x="81" y="94"/>
                <a:ext cx="1299" cy="1930"/>
              </a:xfrm>
              <a:custGeom>
                <a:avLst/>
                <a:gdLst>
                  <a:gd name="T0" fmla="*/ 68 w 1692"/>
                  <a:gd name="T1" fmla="*/ 144 h 2586"/>
                  <a:gd name="T2" fmla="*/ 189 w 1692"/>
                  <a:gd name="T3" fmla="*/ 117 h 2586"/>
                  <a:gd name="T4" fmla="*/ 256 w 1692"/>
                  <a:gd name="T5" fmla="*/ 134 h 2586"/>
                  <a:gd name="T6" fmla="*/ 245 w 1692"/>
                  <a:gd name="T7" fmla="*/ 247 h 2586"/>
                  <a:gd name="T8" fmla="*/ 160 w 1692"/>
                  <a:gd name="T9" fmla="*/ 324 h 2586"/>
                  <a:gd name="T10" fmla="*/ 128 w 1692"/>
                  <a:gd name="T11" fmla="*/ 398 h 2586"/>
                  <a:gd name="T12" fmla="*/ 167 w 1692"/>
                  <a:gd name="T13" fmla="*/ 537 h 2586"/>
                  <a:gd name="T14" fmla="*/ 187 w 1692"/>
                  <a:gd name="T15" fmla="*/ 534 h 2586"/>
                  <a:gd name="T16" fmla="*/ 193 w 1692"/>
                  <a:gd name="T17" fmla="*/ 505 h 2586"/>
                  <a:gd name="T18" fmla="*/ 282 w 1692"/>
                  <a:gd name="T19" fmla="*/ 643 h 2586"/>
                  <a:gd name="T20" fmla="*/ 383 w 1692"/>
                  <a:gd name="T21" fmla="*/ 669 h 2586"/>
                  <a:gd name="T22" fmla="*/ 468 w 1692"/>
                  <a:gd name="T23" fmla="*/ 752 h 2586"/>
                  <a:gd name="T24" fmla="*/ 504 w 1692"/>
                  <a:gd name="T25" fmla="*/ 792 h 2586"/>
                  <a:gd name="T26" fmla="*/ 454 w 1692"/>
                  <a:gd name="T27" fmla="*/ 896 h 2586"/>
                  <a:gd name="T28" fmla="*/ 540 w 1692"/>
                  <a:gd name="T29" fmla="*/ 993 h 2586"/>
                  <a:gd name="T30" fmla="*/ 610 w 1692"/>
                  <a:gd name="T31" fmla="*/ 1126 h 2586"/>
                  <a:gd name="T32" fmla="*/ 645 w 1692"/>
                  <a:gd name="T33" fmla="*/ 1287 h 2586"/>
                  <a:gd name="T34" fmla="*/ 704 w 1692"/>
                  <a:gd name="T35" fmla="*/ 1415 h 2586"/>
                  <a:gd name="T36" fmla="*/ 755 w 1692"/>
                  <a:gd name="T37" fmla="*/ 1404 h 2586"/>
                  <a:gd name="T38" fmla="*/ 733 w 1692"/>
                  <a:gd name="T39" fmla="*/ 1334 h 2586"/>
                  <a:gd name="T40" fmla="*/ 759 w 1692"/>
                  <a:gd name="T41" fmla="*/ 1284 h 2586"/>
                  <a:gd name="T42" fmla="*/ 806 w 1692"/>
                  <a:gd name="T43" fmla="*/ 1241 h 2586"/>
                  <a:gd name="T44" fmla="*/ 854 w 1692"/>
                  <a:gd name="T45" fmla="*/ 1156 h 2586"/>
                  <a:gd name="T46" fmla="*/ 924 w 1692"/>
                  <a:gd name="T47" fmla="*/ 1086 h 2586"/>
                  <a:gd name="T48" fmla="*/ 956 w 1692"/>
                  <a:gd name="T49" fmla="*/ 972 h 2586"/>
                  <a:gd name="T50" fmla="*/ 915 w 1692"/>
                  <a:gd name="T51" fmla="*/ 857 h 2586"/>
                  <a:gd name="T52" fmla="*/ 811 w 1692"/>
                  <a:gd name="T53" fmla="*/ 785 h 2586"/>
                  <a:gd name="T54" fmla="*/ 651 w 1692"/>
                  <a:gd name="T55" fmla="*/ 713 h 2586"/>
                  <a:gd name="T56" fmla="*/ 574 w 1692"/>
                  <a:gd name="T57" fmla="*/ 702 h 2586"/>
                  <a:gd name="T58" fmla="*/ 533 w 1692"/>
                  <a:gd name="T59" fmla="*/ 706 h 2586"/>
                  <a:gd name="T60" fmla="*/ 468 w 1692"/>
                  <a:gd name="T61" fmla="*/ 728 h 2586"/>
                  <a:gd name="T62" fmla="*/ 447 w 1692"/>
                  <a:gd name="T63" fmla="*/ 654 h 2586"/>
                  <a:gd name="T64" fmla="*/ 434 w 1692"/>
                  <a:gd name="T65" fmla="*/ 592 h 2586"/>
                  <a:gd name="T66" fmla="*/ 372 w 1692"/>
                  <a:gd name="T67" fmla="*/ 615 h 2586"/>
                  <a:gd name="T68" fmla="*/ 335 w 1692"/>
                  <a:gd name="T69" fmla="*/ 529 h 2586"/>
                  <a:gd name="T70" fmla="*/ 436 w 1692"/>
                  <a:gd name="T71" fmla="*/ 508 h 2586"/>
                  <a:gd name="T72" fmla="*/ 496 w 1692"/>
                  <a:gd name="T73" fmla="*/ 505 h 2586"/>
                  <a:gd name="T74" fmla="*/ 528 w 1692"/>
                  <a:gd name="T75" fmla="*/ 502 h 2586"/>
                  <a:gd name="T76" fmla="*/ 623 w 1692"/>
                  <a:gd name="T77" fmla="*/ 418 h 2586"/>
                  <a:gd name="T78" fmla="*/ 698 w 1692"/>
                  <a:gd name="T79" fmla="*/ 378 h 2586"/>
                  <a:gd name="T80" fmla="*/ 753 w 1692"/>
                  <a:gd name="T81" fmla="*/ 355 h 2586"/>
                  <a:gd name="T82" fmla="*/ 790 w 1692"/>
                  <a:gd name="T83" fmla="*/ 300 h 2586"/>
                  <a:gd name="T84" fmla="*/ 759 w 1692"/>
                  <a:gd name="T85" fmla="*/ 285 h 2586"/>
                  <a:gd name="T86" fmla="*/ 900 w 1692"/>
                  <a:gd name="T87" fmla="*/ 254 h 2586"/>
                  <a:gd name="T88" fmla="*/ 828 w 1692"/>
                  <a:gd name="T89" fmla="*/ 190 h 2586"/>
                  <a:gd name="T90" fmla="*/ 783 w 1692"/>
                  <a:gd name="T91" fmla="*/ 147 h 2586"/>
                  <a:gd name="T92" fmla="*/ 720 w 1692"/>
                  <a:gd name="T93" fmla="*/ 203 h 2586"/>
                  <a:gd name="T94" fmla="*/ 654 w 1692"/>
                  <a:gd name="T95" fmla="*/ 247 h 2586"/>
                  <a:gd name="T96" fmla="*/ 603 w 1692"/>
                  <a:gd name="T97" fmla="*/ 169 h 2586"/>
                  <a:gd name="T98" fmla="*/ 714 w 1692"/>
                  <a:gd name="T99" fmla="*/ 134 h 2586"/>
                  <a:gd name="T100" fmla="*/ 746 w 1692"/>
                  <a:gd name="T101" fmla="*/ 110 h 2586"/>
                  <a:gd name="T102" fmla="*/ 783 w 1692"/>
                  <a:gd name="T103" fmla="*/ 96 h 2586"/>
                  <a:gd name="T104" fmla="*/ 758 w 1692"/>
                  <a:gd name="T105" fmla="*/ 80 h 2586"/>
                  <a:gd name="T106" fmla="*/ 744 w 1692"/>
                  <a:gd name="T107" fmla="*/ 67 h 2586"/>
                  <a:gd name="T108" fmla="*/ 709 w 1692"/>
                  <a:gd name="T109" fmla="*/ 57 h 2586"/>
                  <a:gd name="T110" fmla="*/ 652 w 1692"/>
                  <a:gd name="T111" fmla="*/ 76 h 2586"/>
                  <a:gd name="T112" fmla="*/ 560 w 1692"/>
                  <a:gd name="T113" fmla="*/ 67 h 2586"/>
                  <a:gd name="T114" fmla="*/ 324 w 1692"/>
                  <a:gd name="T115" fmla="*/ 0 h 2586"/>
                  <a:gd name="T116" fmla="*/ 203 w 1692"/>
                  <a:gd name="T117" fmla="*/ 18 h 2586"/>
                  <a:gd name="T118" fmla="*/ 171 w 1692"/>
                  <a:gd name="T119" fmla="*/ 57 h 2586"/>
                  <a:gd name="T120" fmla="*/ 75 w 1692"/>
                  <a:gd name="T121" fmla="*/ 97 h 2586"/>
                  <a:gd name="T122" fmla="*/ 75 w 1692"/>
                  <a:gd name="T123" fmla="*/ 120 h 2586"/>
                  <a:gd name="T124" fmla="*/ 2 w 1692"/>
                  <a:gd name="T125" fmla="*/ 140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92"/>
                  <a:gd name="T190" fmla="*/ 0 h 2586"/>
                  <a:gd name="T191" fmla="*/ 1692 w 1692"/>
                  <a:gd name="T192" fmla="*/ 2586 h 25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27" name="未知"/>
              <p:cNvSpPr>
                <a:spLocks noChangeArrowheads="1"/>
              </p:cNvSpPr>
              <p:nvPr/>
            </p:nvSpPr>
            <p:spPr bwMode="auto">
              <a:xfrm>
                <a:off x="40" y="278"/>
                <a:ext cx="35" cy="28"/>
              </a:xfrm>
              <a:custGeom>
                <a:avLst/>
                <a:gdLst>
                  <a:gd name="T0" fmla="*/ 9 w 46"/>
                  <a:gd name="T1" fmla="*/ 2 h 38"/>
                  <a:gd name="T2" fmla="*/ 0 w 46"/>
                  <a:gd name="T3" fmla="*/ 12 h 38"/>
                  <a:gd name="T4" fmla="*/ 13 w 46"/>
                  <a:gd name="T5" fmla="*/ 21 h 38"/>
                  <a:gd name="T6" fmla="*/ 27 w 46"/>
                  <a:gd name="T7" fmla="*/ 14 h 38"/>
                  <a:gd name="T8" fmla="*/ 18 w 46"/>
                  <a:gd name="T9" fmla="*/ 0 h 38"/>
                  <a:gd name="T10" fmla="*/ 9 w 46"/>
                  <a:gd name="T11" fmla="*/ 2 h 38"/>
                  <a:gd name="T12" fmla="*/ 0 60000 65536"/>
                  <a:gd name="T13" fmla="*/ 0 60000 65536"/>
                  <a:gd name="T14" fmla="*/ 0 60000 65536"/>
                  <a:gd name="T15" fmla="*/ 0 60000 65536"/>
                  <a:gd name="T16" fmla="*/ 0 60000 65536"/>
                  <a:gd name="T17" fmla="*/ 0 60000 65536"/>
                  <a:gd name="T18" fmla="*/ 0 w 46"/>
                  <a:gd name="T19" fmla="*/ 0 h 38"/>
                  <a:gd name="T20" fmla="*/ 46 w 4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6" h="38">
                    <a:moveTo>
                      <a:pt x="16" y="4"/>
                    </a:moveTo>
                    <a:lnTo>
                      <a:pt x="0" y="22"/>
                    </a:lnTo>
                    <a:lnTo>
                      <a:pt x="22" y="38"/>
                    </a:lnTo>
                    <a:lnTo>
                      <a:pt x="46" y="26"/>
                    </a:lnTo>
                    <a:lnTo>
                      <a:pt x="30" y="0"/>
                    </a:lnTo>
                    <a:lnTo>
                      <a:pt x="16" y="4"/>
                    </a:ln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28" name="未知"/>
              <p:cNvSpPr>
                <a:spLocks noChangeArrowheads="1"/>
              </p:cNvSpPr>
              <p:nvPr/>
            </p:nvSpPr>
            <p:spPr bwMode="auto">
              <a:xfrm>
                <a:off x="355" y="400"/>
                <a:ext cx="40" cy="32"/>
              </a:xfrm>
              <a:custGeom>
                <a:avLst/>
                <a:gdLst>
                  <a:gd name="T0" fmla="*/ 7 w 52"/>
                  <a:gd name="T1" fmla="*/ 0 h 44"/>
                  <a:gd name="T2" fmla="*/ 15 w 52"/>
                  <a:gd name="T3" fmla="*/ 23 h 44"/>
                  <a:gd name="T4" fmla="*/ 25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 name="T18" fmla="*/ 0 w 52"/>
                  <a:gd name="T19" fmla="*/ 0 h 44"/>
                  <a:gd name="T20" fmla="*/ 52 w 5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29" name="未知"/>
              <p:cNvSpPr>
                <a:spLocks noChangeArrowheads="1"/>
              </p:cNvSpPr>
              <p:nvPr/>
            </p:nvSpPr>
            <p:spPr bwMode="auto">
              <a:xfrm>
                <a:off x="1156" y="456"/>
                <a:ext cx="101" cy="74"/>
              </a:xfrm>
              <a:custGeom>
                <a:avLst/>
                <a:gdLst>
                  <a:gd name="T0" fmla="*/ 58 w 131"/>
                  <a:gd name="T1" fmla="*/ 0 h 98"/>
                  <a:gd name="T2" fmla="*/ 47 w 131"/>
                  <a:gd name="T3" fmla="*/ 5 h 98"/>
                  <a:gd name="T4" fmla="*/ 32 w 131"/>
                  <a:gd name="T5" fmla="*/ 14 h 98"/>
                  <a:gd name="T6" fmla="*/ 23 w 131"/>
                  <a:gd name="T7" fmla="*/ 23 h 98"/>
                  <a:gd name="T8" fmla="*/ 12 w 131"/>
                  <a:gd name="T9" fmla="*/ 29 h 98"/>
                  <a:gd name="T10" fmla="*/ 38 w 131"/>
                  <a:gd name="T11" fmla="*/ 47 h 98"/>
                  <a:gd name="T12" fmla="*/ 47 w 131"/>
                  <a:gd name="T13" fmla="*/ 54 h 98"/>
                  <a:gd name="T14" fmla="*/ 51 w 131"/>
                  <a:gd name="T15" fmla="*/ 52 h 98"/>
                  <a:gd name="T16" fmla="*/ 53 w 131"/>
                  <a:gd name="T17" fmla="*/ 49 h 98"/>
                  <a:gd name="T18" fmla="*/ 58 w 131"/>
                  <a:gd name="T19" fmla="*/ 56 h 98"/>
                  <a:gd name="T20" fmla="*/ 73 w 131"/>
                  <a:gd name="T21" fmla="*/ 49 h 98"/>
                  <a:gd name="T22" fmla="*/ 76 w 131"/>
                  <a:gd name="T23" fmla="*/ 42 h 98"/>
                  <a:gd name="T24" fmla="*/ 60 w 131"/>
                  <a:gd name="T25" fmla="*/ 23 h 98"/>
                  <a:gd name="T26" fmla="*/ 69 w 131"/>
                  <a:gd name="T27" fmla="*/ 14 h 98"/>
                  <a:gd name="T28" fmla="*/ 66 w 131"/>
                  <a:gd name="T29" fmla="*/ 2 h 98"/>
                  <a:gd name="T30" fmla="*/ 58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
                  <a:gd name="T49" fmla="*/ 0 h 98"/>
                  <a:gd name="T50" fmla="*/ 131 w 131"/>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0" name="未知"/>
              <p:cNvSpPr>
                <a:spLocks noChangeArrowheads="1"/>
              </p:cNvSpPr>
              <p:nvPr/>
            </p:nvSpPr>
            <p:spPr bwMode="auto">
              <a:xfrm>
                <a:off x="670" y="839"/>
                <a:ext cx="162" cy="84"/>
              </a:xfrm>
              <a:custGeom>
                <a:avLst/>
                <a:gdLst>
                  <a:gd name="T0" fmla="*/ 28 w 212"/>
                  <a:gd name="T1" fmla="*/ 7 h 112"/>
                  <a:gd name="T2" fmla="*/ 10 w 212"/>
                  <a:gd name="T3" fmla="*/ 7 h 112"/>
                  <a:gd name="T4" fmla="*/ 3 w 212"/>
                  <a:gd name="T5" fmla="*/ 9 h 112"/>
                  <a:gd name="T6" fmla="*/ 15 w 212"/>
                  <a:gd name="T7" fmla="*/ 29 h 112"/>
                  <a:gd name="T8" fmla="*/ 30 w 212"/>
                  <a:gd name="T9" fmla="*/ 25 h 112"/>
                  <a:gd name="T10" fmla="*/ 54 w 212"/>
                  <a:gd name="T11" fmla="*/ 31 h 112"/>
                  <a:gd name="T12" fmla="*/ 65 w 212"/>
                  <a:gd name="T13" fmla="*/ 34 h 112"/>
                  <a:gd name="T14" fmla="*/ 78 w 212"/>
                  <a:gd name="T15" fmla="*/ 50 h 112"/>
                  <a:gd name="T16" fmla="*/ 83 w 212"/>
                  <a:gd name="T17" fmla="*/ 63 h 112"/>
                  <a:gd name="T18" fmla="*/ 92 w 212"/>
                  <a:gd name="T19" fmla="*/ 56 h 112"/>
                  <a:gd name="T20" fmla="*/ 99 w 212"/>
                  <a:gd name="T21" fmla="*/ 54 h 112"/>
                  <a:gd name="T22" fmla="*/ 109 w 212"/>
                  <a:gd name="T23" fmla="*/ 58 h 112"/>
                  <a:gd name="T24" fmla="*/ 114 w 212"/>
                  <a:gd name="T25" fmla="*/ 45 h 112"/>
                  <a:gd name="T26" fmla="*/ 89 w 212"/>
                  <a:gd name="T27" fmla="*/ 31 h 112"/>
                  <a:gd name="T28" fmla="*/ 61 w 212"/>
                  <a:gd name="T29" fmla="*/ 11 h 112"/>
                  <a:gd name="T30" fmla="*/ 31 w 212"/>
                  <a:gd name="T31" fmla="*/ 15 h 112"/>
                  <a:gd name="T32" fmla="*/ 28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12"/>
                  <a:gd name="T53" fmla="*/ 212 w 212"/>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1" name="未知"/>
              <p:cNvSpPr>
                <a:spLocks noChangeArrowheads="1"/>
              </p:cNvSpPr>
              <p:nvPr/>
            </p:nvSpPr>
            <p:spPr bwMode="auto">
              <a:xfrm>
                <a:off x="804" y="903"/>
                <a:ext cx="101" cy="40"/>
              </a:xfrm>
              <a:custGeom>
                <a:avLst/>
                <a:gdLst>
                  <a:gd name="T0" fmla="*/ 33 w 133"/>
                  <a:gd name="T1" fmla="*/ 0 h 54"/>
                  <a:gd name="T2" fmla="*/ 25 w 133"/>
                  <a:gd name="T3" fmla="*/ 3 h 54"/>
                  <a:gd name="T4" fmla="*/ 18 w 133"/>
                  <a:gd name="T5" fmla="*/ 16 h 54"/>
                  <a:gd name="T6" fmla="*/ 8 w 133"/>
                  <a:gd name="T7" fmla="*/ 19 h 54"/>
                  <a:gd name="T8" fmla="*/ 2 w 133"/>
                  <a:gd name="T9" fmla="*/ 23 h 54"/>
                  <a:gd name="T10" fmla="*/ 8 w 133"/>
                  <a:gd name="T11" fmla="*/ 30 h 54"/>
                  <a:gd name="T12" fmla="*/ 77 w 133"/>
                  <a:gd name="T13" fmla="*/ 19 h 54"/>
                  <a:gd name="T14" fmla="*/ 71 w 133"/>
                  <a:gd name="T15" fmla="*/ 9 h 54"/>
                  <a:gd name="T16" fmla="*/ 61 w 133"/>
                  <a:gd name="T17" fmla="*/ 4 h 54"/>
                  <a:gd name="T18" fmla="*/ 58 w 133"/>
                  <a:gd name="T19" fmla="*/ 13 h 54"/>
                  <a:gd name="T20" fmla="*/ 52 w 133"/>
                  <a:gd name="T21" fmla="*/ 10 h 54"/>
                  <a:gd name="T22" fmla="*/ 39 w 133"/>
                  <a:gd name="T23" fmla="*/ 7 h 54"/>
                  <a:gd name="T24" fmla="*/ 33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54"/>
                  <a:gd name="T41" fmla="*/ 133 w 133"/>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2" name="未知"/>
              <p:cNvSpPr>
                <a:spLocks noChangeArrowheads="1"/>
              </p:cNvSpPr>
              <p:nvPr/>
            </p:nvSpPr>
            <p:spPr bwMode="auto">
              <a:xfrm>
                <a:off x="911" y="928"/>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3" name="未知"/>
              <p:cNvSpPr>
                <a:spLocks noChangeArrowheads="1"/>
              </p:cNvSpPr>
              <p:nvPr/>
            </p:nvSpPr>
            <p:spPr bwMode="auto">
              <a:xfrm>
                <a:off x="969" y="931"/>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 name="T18" fmla="*/ 0 w 16"/>
                  <a:gd name="T19" fmla="*/ 0 h 34"/>
                  <a:gd name="T20" fmla="*/ 16 w 1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4" name="未知"/>
              <p:cNvSpPr>
                <a:spLocks noChangeArrowheads="1"/>
              </p:cNvSpPr>
              <p:nvPr/>
            </p:nvSpPr>
            <p:spPr bwMode="auto">
              <a:xfrm>
                <a:off x="781" y="89"/>
                <a:ext cx="185" cy="87"/>
              </a:xfrm>
              <a:custGeom>
                <a:avLst/>
                <a:gdLst>
                  <a:gd name="T0" fmla="*/ 38 w 240"/>
                  <a:gd name="T1" fmla="*/ 1 h 117"/>
                  <a:gd name="T2" fmla="*/ 15 w 240"/>
                  <a:gd name="T3" fmla="*/ 17 h 117"/>
                  <a:gd name="T4" fmla="*/ 4 w 240"/>
                  <a:gd name="T5" fmla="*/ 21 h 117"/>
                  <a:gd name="T6" fmla="*/ 0 w 240"/>
                  <a:gd name="T7" fmla="*/ 22 h 117"/>
                  <a:gd name="T8" fmla="*/ 15 w 240"/>
                  <a:gd name="T9" fmla="*/ 33 h 117"/>
                  <a:gd name="T10" fmla="*/ 22 w 240"/>
                  <a:gd name="T11" fmla="*/ 35 h 117"/>
                  <a:gd name="T12" fmla="*/ 40 w 240"/>
                  <a:gd name="T13" fmla="*/ 26 h 117"/>
                  <a:gd name="T14" fmla="*/ 48 w 240"/>
                  <a:gd name="T15" fmla="*/ 24 h 117"/>
                  <a:gd name="T16" fmla="*/ 49 w 240"/>
                  <a:gd name="T17" fmla="*/ 30 h 117"/>
                  <a:gd name="T18" fmla="*/ 38 w 240"/>
                  <a:gd name="T19" fmla="*/ 33 h 117"/>
                  <a:gd name="T20" fmla="*/ 43 w 240"/>
                  <a:gd name="T21" fmla="*/ 40 h 117"/>
                  <a:gd name="T22" fmla="*/ 24 w 240"/>
                  <a:gd name="T23" fmla="*/ 48 h 117"/>
                  <a:gd name="T24" fmla="*/ 42 w 240"/>
                  <a:gd name="T25" fmla="*/ 60 h 117"/>
                  <a:gd name="T26" fmla="*/ 49 w 240"/>
                  <a:gd name="T27" fmla="*/ 62 h 117"/>
                  <a:gd name="T28" fmla="*/ 70 w 240"/>
                  <a:gd name="T29" fmla="*/ 57 h 117"/>
                  <a:gd name="T30" fmla="*/ 89 w 240"/>
                  <a:gd name="T31" fmla="*/ 58 h 117"/>
                  <a:gd name="T32" fmla="*/ 100 w 240"/>
                  <a:gd name="T33" fmla="*/ 65 h 117"/>
                  <a:gd name="T34" fmla="*/ 121 w 240"/>
                  <a:gd name="T35" fmla="*/ 60 h 117"/>
                  <a:gd name="T36" fmla="*/ 133 w 240"/>
                  <a:gd name="T37" fmla="*/ 57 h 117"/>
                  <a:gd name="T38" fmla="*/ 132 w 240"/>
                  <a:gd name="T39" fmla="*/ 42 h 117"/>
                  <a:gd name="T40" fmla="*/ 139 w 240"/>
                  <a:gd name="T41" fmla="*/ 38 h 117"/>
                  <a:gd name="T42" fmla="*/ 141 w 240"/>
                  <a:gd name="T43" fmla="*/ 26 h 117"/>
                  <a:gd name="T44" fmla="*/ 125 w 240"/>
                  <a:gd name="T45" fmla="*/ 31 h 117"/>
                  <a:gd name="T46" fmla="*/ 119 w 240"/>
                  <a:gd name="T47" fmla="*/ 24 h 117"/>
                  <a:gd name="T48" fmla="*/ 103 w 240"/>
                  <a:gd name="T49" fmla="*/ 25 h 117"/>
                  <a:gd name="T50" fmla="*/ 79 w 240"/>
                  <a:gd name="T51" fmla="*/ 5 h 117"/>
                  <a:gd name="T52" fmla="*/ 56 w 240"/>
                  <a:gd name="T53" fmla="*/ 6 h 117"/>
                  <a:gd name="T54" fmla="*/ 49 w 240"/>
                  <a:gd name="T55" fmla="*/ 1 h 117"/>
                  <a:gd name="T56" fmla="*/ 38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0"/>
                  <a:gd name="T88" fmla="*/ 0 h 117"/>
                  <a:gd name="T89" fmla="*/ 240 w 240"/>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5" name="未知"/>
              <p:cNvSpPr>
                <a:spLocks noChangeArrowheads="1"/>
              </p:cNvSpPr>
              <p:nvPr/>
            </p:nvSpPr>
            <p:spPr bwMode="auto">
              <a:xfrm>
                <a:off x="863" y="48"/>
                <a:ext cx="150" cy="60"/>
              </a:xfrm>
              <a:custGeom>
                <a:avLst/>
                <a:gdLst>
                  <a:gd name="T0" fmla="*/ 58 w 194"/>
                  <a:gd name="T1" fmla="*/ 6 h 80"/>
                  <a:gd name="T2" fmla="*/ 8 w 194"/>
                  <a:gd name="T3" fmla="*/ 14 h 80"/>
                  <a:gd name="T4" fmla="*/ 5 w 194"/>
                  <a:gd name="T5" fmla="*/ 20 h 80"/>
                  <a:gd name="T6" fmla="*/ 34 w 194"/>
                  <a:gd name="T7" fmla="*/ 29 h 80"/>
                  <a:gd name="T8" fmla="*/ 80 w 194"/>
                  <a:gd name="T9" fmla="*/ 42 h 80"/>
                  <a:gd name="T10" fmla="*/ 104 w 194"/>
                  <a:gd name="T11" fmla="*/ 38 h 80"/>
                  <a:gd name="T12" fmla="*/ 112 w 194"/>
                  <a:gd name="T13" fmla="*/ 36 h 80"/>
                  <a:gd name="T14" fmla="*/ 104 w 194"/>
                  <a:gd name="T15" fmla="*/ 25 h 80"/>
                  <a:gd name="T16" fmla="*/ 97 w 194"/>
                  <a:gd name="T17" fmla="*/ 20 h 80"/>
                  <a:gd name="T18" fmla="*/ 77 w 194"/>
                  <a:gd name="T19" fmla="*/ 15 h 80"/>
                  <a:gd name="T20" fmla="*/ 58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4"/>
                  <a:gd name="T34" fmla="*/ 0 h 80"/>
                  <a:gd name="T35" fmla="*/ 194 w 19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6" name="未知"/>
              <p:cNvSpPr>
                <a:spLocks noChangeArrowheads="1"/>
              </p:cNvSpPr>
              <p:nvPr/>
            </p:nvSpPr>
            <p:spPr bwMode="auto">
              <a:xfrm>
                <a:off x="1073" y="118"/>
                <a:ext cx="239" cy="189"/>
              </a:xfrm>
              <a:custGeom>
                <a:avLst/>
                <a:gdLst>
                  <a:gd name="T0" fmla="*/ 40 w 310"/>
                  <a:gd name="T1" fmla="*/ 5 h 254"/>
                  <a:gd name="T2" fmla="*/ 30 w 310"/>
                  <a:gd name="T3" fmla="*/ 13 h 254"/>
                  <a:gd name="T4" fmla="*/ 12 w 310"/>
                  <a:gd name="T5" fmla="*/ 22 h 254"/>
                  <a:gd name="T6" fmla="*/ 32 w 310"/>
                  <a:gd name="T7" fmla="*/ 42 h 254"/>
                  <a:gd name="T8" fmla="*/ 47 w 310"/>
                  <a:gd name="T9" fmla="*/ 47 h 254"/>
                  <a:gd name="T10" fmla="*/ 61 w 310"/>
                  <a:gd name="T11" fmla="*/ 55 h 254"/>
                  <a:gd name="T12" fmla="*/ 76 w 310"/>
                  <a:gd name="T13" fmla="*/ 47 h 254"/>
                  <a:gd name="T14" fmla="*/ 85 w 310"/>
                  <a:gd name="T15" fmla="*/ 56 h 254"/>
                  <a:gd name="T16" fmla="*/ 89 w 310"/>
                  <a:gd name="T17" fmla="*/ 71 h 254"/>
                  <a:gd name="T18" fmla="*/ 69 w 310"/>
                  <a:gd name="T19" fmla="*/ 83 h 254"/>
                  <a:gd name="T20" fmla="*/ 53 w 310"/>
                  <a:gd name="T21" fmla="*/ 96 h 254"/>
                  <a:gd name="T22" fmla="*/ 41 w 310"/>
                  <a:gd name="T23" fmla="*/ 94 h 254"/>
                  <a:gd name="T24" fmla="*/ 34 w 310"/>
                  <a:gd name="T25" fmla="*/ 92 h 254"/>
                  <a:gd name="T26" fmla="*/ 25 w 310"/>
                  <a:gd name="T27" fmla="*/ 103 h 254"/>
                  <a:gd name="T28" fmla="*/ 23 w 310"/>
                  <a:gd name="T29" fmla="*/ 110 h 254"/>
                  <a:gd name="T30" fmla="*/ 43 w 310"/>
                  <a:gd name="T31" fmla="*/ 114 h 254"/>
                  <a:gd name="T32" fmla="*/ 56 w 310"/>
                  <a:gd name="T33" fmla="*/ 112 h 254"/>
                  <a:gd name="T34" fmla="*/ 69 w 310"/>
                  <a:gd name="T35" fmla="*/ 128 h 254"/>
                  <a:gd name="T36" fmla="*/ 76 w 310"/>
                  <a:gd name="T37" fmla="*/ 130 h 254"/>
                  <a:gd name="T38" fmla="*/ 82 w 310"/>
                  <a:gd name="T39" fmla="*/ 132 h 254"/>
                  <a:gd name="T40" fmla="*/ 93 w 310"/>
                  <a:gd name="T41" fmla="*/ 139 h 254"/>
                  <a:gd name="T42" fmla="*/ 108 w 310"/>
                  <a:gd name="T43" fmla="*/ 131 h 254"/>
                  <a:gd name="T44" fmla="*/ 121 w 310"/>
                  <a:gd name="T45" fmla="*/ 130 h 254"/>
                  <a:gd name="T46" fmla="*/ 136 w 310"/>
                  <a:gd name="T47" fmla="*/ 118 h 254"/>
                  <a:gd name="T48" fmla="*/ 133 w 310"/>
                  <a:gd name="T49" fmla="*/ 103 h 254"/>
                  <a:gd name="T50" fmla="*/ 129 w 310"/>
                  <a:gd name="T51" fmla="*/ 96 h 254"/>
                  <a:gd name="T52" fmla="*/ 139 w 310"/>
                  <a:gd name="T53" fmla="*/ 92 h 254"/>
                  <a:gd name="T54" fmla="*/ 146 w 310"/>
                  <a:gd name="T55" fmla="*/ 101 h 254"/>
                  <a:gd name="T56" fmla="*/ 146 w 310"/>
                  <a:gd name="T57" fmla="*/ 109 h 254"/>
                  <a:gd name="T58" fmla="*/ 155 w 310"/>
                  <a:gd name="T59" fmla="*/ 107 h 254"/>
                  <a:gd name="T60" fmla="*/ 180 w 310"/>
                  <a:gd name="T61" fmla="*/ 94 h 254"/>
                  <a:gd name="T62" fmla="*/ 174 w 310"/>
                  <a:gd name="T63" fmla="*/ 81 h 254"/>
                  <a:gd name="T64" fmla="*/ 154 w 310"/>
                  <a:gd name="T65" fmla="*/ 68 h 254"/>
                  <a:gd name="T66" fmla="*/ 157 w 310"/>
                  <a:gd name="T67" fmla="*/ 60 h 254"/>
                  <a:gd name="T68" fmla="*/ 165 w 310"/>
                  <a:gd name="T69" fmla="*/ 57 h 254"/>
                  <a:gd name="T70" fmla="*/ 150 w 310"/>
                  <a:gd name="T71" fmla="*/ 35 h 254"/>
                  <a:gd name="T72" fmla="*/ 139 w 310"/>
                  <a:gd name="T73" fmla="*/ 33 h 254"/>
                  <a:gd name="T74" fmla="*/ 131 w 310"/>
                  <a:gd name="T75" fmla="*/ 31 h 254"/>
                  <a:gd name="T76" fmla="*/ 120 w 310"/>
                  <a:gd name="T77" fmla="*/ 19 h 254"/>
                  <a:gd name="T78" fmla="*/ 93 w 310"/>
                  <a:gd name="T79" fmla="*/ 25 h 254"/>
                  <a:gd name="T80" fmla="*/ 99 w 310"/>
                  <a:gd name="T81" fmla="*/ 14 h 254"/>
                  <a:gd name="T82" fmla="*/ 82 w 310"/>
                  <a:gd name="T83" fmla="*/ 10 h 254"/>
                  <a:gd name="T84" fmla="*/ 71 w 310"/>
                  <a:gd name="T85" fmla="*/ 10 h 254"/>
                  <a:gd name="T86" fmla="*/ 40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0"/>
                  <a:gd name="T133" fmla="*/ 0 h 254"/>
                  <a:gd name="T134" fmla="*/ 310 w 310"/>
                  <a:gd name="T135" fmla="*/ 254 h 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7" name="未知"/>
              <p:cNvSpPr>
                <a:spLocks noChangeArrowheads="1"/>
              </p:cNvSpPr>
              <p:nvPr/>
            </p:nvSpPr>
            <p:spPr bwMode="auto">
              <a:xfrm>
                <a:off x="1071" y="36"/>
                <a:ext cx="45" cy="37"/>
              </a:xfrm>
              <a:custGeom>
                <a:avLst/>
                <a:gdLst>
                  <a:gd name="T0" fmla="*/ 15 w 59"/>
                  <a:gd name="T1" fmla="*/ 0 h 50"/>
                  <a:gd name="T2" fmla="*/ 0 w 59"/>
                  <a:gd name="T3" fmla="*/ 5 h 50"/>
                  <a:gd name="T4" fmla="*/ 18 w 59"/>
                  <a:gd name="T5" fmla="*/ 22 h 50"/>
                  <a:gd name="T6" fmla="*/ 28 w 59"/>
                  <a:gd name="T7" fmla="*/ 27 h 50"/>
                  <a:gd name="T8" fmla="*/ 34 w 59"/>
                  <a:gd name="T9" fmla="*/ 16 h 50"/>
                  <a:gd name="T10" fmla="*/ 26 w 59"/>
                  <a:gd name="T11" fmla="*/ 4 h 50"/>
                  <a:gd name="T12" fmla="*/ 15 w 59"/>
                  <a:gd name="T13" fmla="*/ 0 h 50"/>
                  <a:gd name="T14" fmla="*/ 0 60000 65536"/>
                  <a:gd name="T15" fmla="*/ 0 60000 65536"/>
                  <a:gd name="T16" fmla="*/ 0 60000 65536"/>
                  <a:gd name="T17" fmla="*/ 0 60000 65536"/>
                  <a:gd name="T18" fmla="*/ 0 60000 65536"/>
                  <a:gd name="T19" fmla="*/ 0 60000 65536"/>
                  <a:gd name="T20" fmla="*/ 0 60000 65536"/>
                  <a:gd name="T21" fmla="*/ 0 w 59"/>
                  <a:gd name="T22" fmla="*/ 0 h 50"/>
                  <a:gd name="T23" fmla="*/ 59 w 59"/>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8" name="未知"/>
              <p:cNvSpPr>
                <a:spLocks noChangeArrowheads="1"/>
              </p:cNvSpPr>
              <p:nvPr/>
            </p:nvSpPr>
            <p:spPr bwMode="auto">
              <a:xfrm>
                <a:off x="985" y="106"/>
                <a:ext cx="67" cy="41"/>
              </a:xfrm>
              <a:custGeom>
                <a:avLst/>
                <a:gdLst>
                  <a:gd name="T0" fmla="*/ 26 w 86"/>
                  <a:gd name="T1" fmla="*/ 4 h 57"/>
                  <a:gd name="T2" fmla="*/ 15 w 86"/>
                  <a:gd name="T3" fmla="*/ 13 h 57"/>
                  <a:gd name="T4" fmla="*/ 2 w 86"/>
                  <a:gd name="T5" fmla="*/ 14 h 57"/>
                  <a:gd name="T6" fmla="*/ 9 w 86"/>
                  <a:gd name="T7" fmla="*/ 29 h 57"/>
                  <a:gd name="T8" fmla="*/ 45 w 86"/>
                  <a:gd name="T9" fmla="*/ 18 h 57"/>
                  <a:gd name="T10" fmla="*/ 52 w 86"/>
                  <a:gd name="T11" fmla="*/ 9 h 57"/>
                  <a:gd name="T12" fmla="*/ 34 w 86"/>
                  <a:gd name="T13" fmla="*/ 4 h 57"/>
                  <a:gd name="T14" fmla="*/ 26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57"/>
                  <a:gd name="T26" fmla="*/ 86 w 8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39" name="未知"/>
              <p:cNvSpPr>
                <a:spLocks noChangeArrowheads="1"/>
              </p:cNvSpPr>
              <p:nvPr/>
            </p:nvSpPr>
            <p:spPr bwMode="auto">
              <a:xfrm>
                <a:off x="1055" y="114"/>
                <a:ext cx="55" cy="24"/>
              </a:xfrm>
              <a:custGeom>
                <a:avLst/>
                <a:gdLst>
                  <a:gd name="T0" fmla="*/ 23 w 73"/>
                  <a:gd name="T1" fmla="*/ 0 h 34"/>
                  <a:gd name="T2" fmla="*/ 6 w 73"/>
                  <a:gd name="T3" fmla="*/ 8 h 34"/>
                  <a:gd name="T4" fmla="*/ 14 w 73"/>
                  <a:gd name="T5" fmla="*/ 17 h 34"/>
                  <a:gd name="T6" fmla="*/ 29 w 73"/>
                  <a:gd name="T7" fmla="*/ 14 h 34"/>
                  <a:gd name="T8" fmla="*/ 36 w 73"/>
                  <a:gd name="T9" fmla="*/ 10 h 34"/>
                  <a:gd name="T10" fmla="*/ 23 w 73"/>
                  <a:gd name="T11" fmla="*/ 0 h 34"/>
                  <a:gd name="T12" fmla="*/ 0 60000 65536"/>
                  <a:gd name="T13" fmla="*/ 0 60000 65536"/>
                  <a:gd name="T14" fmla="*/ 0 60000 65536"/>
                  <a:gd name="T15" fmla="*/ 0 60000 65536"/>
                  <a:gd name="T16" fmla="*/ 0 60000 65536"/>
                  <a:gd name="T17" fmla="*/ 0 60000 65536"/>
                  <a:gd name="T18" fmla="*/ 0 w 73"/>
                  <a:gd name="T19" fmla="*/ 0 h 34"/>
                  <a:gd name="T20" fmla="*/ 73 w 7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0" name="未知"/>
              <p:cNvSpPr>
                <a:spLocks noChangeArrowheads="1"/>
              </p:cNvSpPr>
              <p:nvPr/>
            </p:nvSpPr>
            <p:spPr bwMode="auto">
              <a:xfrm>
                <a:off x="1025" y="78"/>
                <a:ext cx="66" cy="34"/>
              </a:xfrm>
              <a:custGeom>
                <a:avLst/>
                <a:gdLst>
                  <a:gd name="T0" fmla="*/ 35 w 85"/>
                  <a:gd name="T1" fmla="*/ 6 h 45"/>
                  <a:gd name="T2" fmla="*/ 17 w 85"/>
                  <a:gd name="T3" fmla="*/ 2 h 45"/>
                  <a:gd name="T4" fmla="*/ 0 w 85"/>
                  <a:gd name="T5" fmla="*/ 11 h 45"/>
                  <a:gd name="T6" fmla="*/ 24 w 85"/>
                  <a:gd name="T7" fmla="*/ 18 h 45"/>
                  <a:gd name="T8" fmla="*/ 39 w 85"/>
                  <a:gd name="T9" fmla="*/ 23 h 45"/>
                  <a:gd name="T10" fmla="*/ 50 w 85"/>
                  <a:gd name="T11" fmla="*/ 11 h 45"/>
                  <a:gd name="T12" fmla="*/ 50 w 85"/>
                  <a:gd name="T13" fmla="*/ 4 h 45"/>
                  <a:gd name="T14" fmla="*/ 39 w 85"/>
                  <a:gd name="T15" fmla="*/ 0 h 45"/>
                  <a:gd name="T16" fmla="*/ 35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45"/>
                  <a:gd name="T29" fmla="*/ 85 w 85"/>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1" name="未知"/>
              <p:cNvSpPr>
                <a:spLocks noChangeArrowheads="1"/>
              </p:cNvSpPr>
              <p:nvPr/>
            </p:nvSpPr>
            <p:spPr bwMode="auto">
              <a:xfrm>
                <a:off x="997" y="46"/>
                <a:ext cx="45" cy="24"/>
              </a:xfrm>
              <a:custGeom>
                <a:avLst/>
                <a:gdLst>
                  <a:gd name="T0" fmla="*/ 9 w 58"/>
                  <a:gd name="T1" fmla="*/ 2 h 31"/>
                  <a:gd name="T2" fmla="*/ 0 w 58"/>
                  <a:gd name="T3" fmla="*/ 11 h 31"/>
                  <a:gd name="T4" fmla="*/ 12 w 58"/>
                  <a:gd name="T5" fmla="*/ 17 h 31"/>
                  <a:gd name="T6" fmla="*/ 17 w 58"/>
                  <a:gd name="T7" fmla="*/ 12 h 31"/>
                  <a:gd name="T8" fmla="*/ 31 w 58"/>
                  <a:gd name="T9" fmla="*/ 7 h 31"/>
                  <a:gd name="T10" fmla="*/ 26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 name="T21" fmla="*/ 0 w 58"/>
                  <a:gd name="T22" fmla="*/ 0 h 31"/>
                  <a:gd name="T23" fmla="*/ 58 w 5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2" name="未知"/>
              <p:cNvSpPr>
                <a:spLocks noChangeArrowheads="1"/>
              </p:cNvSpPr>
              <p:nvPr/>
            </p:nvSpPr>
            <p:spPr bwMode="auto">
              <a:xfrm>
                <a:off x="1114" y="49"/>
                <a:ext cx="117"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3 w 152"/>
                  <a:gd name="T11" fmla="*/ 49 h 102"/>
                  <a:gd name="T12" fmla="*/ 48 w 152"/>
                  <a:gd name="T13" fmla="*/ 52 h 102"/>
                  <a:gd name="T14" fmla="*/ 90 w 152"/>
                  <a:gd name="T15" fmla="*/ 49 h 102"/>
                  <a:gd name="T16" fmla="*/ 45 w 152"/>
                  <a:gd name="T17" fmla="*/ 40 h 102"/>
                  <a:gd name="T18" fmla="*/ 32 w 152"/>
                  <a:gd name="T19" fmla="*/ 35 h 102"/>
                  <a:gd name="T20" fmla="*/ 26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02"/>
                  <a:gd name="T41" fmla="*/ 152 w 152"/>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3" name="未知"/>
              <p:cNvSpPr>
                <a:spLocks noChangeArrowheads="1"/>
              </p:cNvSpPr>
              <p:nvPr/>
            </p:nvSpPr>
            <p:spPr bwMode="auto">
              <a:xfrm>
                <a:off x="0" y="293"/>
                <a:ext cx="26" cy="15"/>
              </a:xfrm>
              <a:custGeom>
                <a:avLst/>
                <a:gdLst>
                  <a:gd name="T0" fmla="*/ 20 w 34"/>
                  <a:gd name="T1" fmla="*/ 0 h 20"/>
                  <a:gd name="T2" fmla="*/ 14 w 34"/>
                  <a:gd name="T3" fmla="*/ 11 h 20"/>
                  <a:gd name="T4" fmla="*/ 2 w 34"/>
                  <a:gd name="T5" fmla="*/ 11 h 20"/>
                  <a:gd name="T6" fmla="*/ 2 w 34"/>
                  <a:gd name="T7" fmla="*/ 4 h 20"/>
                  <a:gd name="T8" fmla="*/ 20 w 34"/>
                  <a:gd name="T9" fmla="*/ 0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4" name="未知"/>
              <p:cNvSpPr>
                <a:spLocks noChangeArrowheads="1"/>
              </p:cNvSpPr>
              <p:nvPr/>
            </p:nvSpPr>
            <p:spPr bwMode="auto">
              <a:xfrm>
                <a:off x="776" y="802"/>
                <a:ext cx="16" cy="12"/>
              </a:xfrm>
              <a:custGeom>
                <a:avLst/>
                <a:gdLst>
                  <a:gd name="T0" fmla="*/ 2 w 21"/>
                  <a:gd name="T1" fmla="*/ 0 h 16"/>
                  <a:gd name="T2" fmla="*/ 8 w 21"/>
                  <a:gd name="T3" fmla="*/ 9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5" name="未知"/>
              <p:cNvSpPr>
                <a:spLocks noChangeArrowheads="1"/>
              </p:cNvSpPr>
              <p:nvPr/>
            </p:nvSpPr>
            <p:spPr bwMode="auto">
              <a:xfrm>
                <a:off x="779" y="827"/>
                <a:ext cx="16" cy="12"/>
              </a:xfrm>
              <a:custGeom>
                <a:avLst/>
                <a:gdLst>
                  <a:gd name="T0" fmla="*/ 2 w 21"/>
                  <a:gd name="T1" fmla="*/ 0 h 16"/>
                  <a:gd name="T2" fmla="*/ 8 w 21"/>
                  <a:gd name="T3" fmla="*/ 9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6" name="未知"/>
              <p:cNvSpPr>
                <a:spLocks noChangeArrowheads="1"/>
              </p:cNvSpPr>
              <p:nvPr/>
            </p:nvSpPr>
            <p:spPr bwMode="auto">
              <a:xfrm>
                <a:off x="988" y="958"/>
                <a:ext cx="16" cy="12"/>
              </a:xfrm>
              <a:custGeom>
                <a:avLst/>
                <a:gdLst>
                  <a:gd name="T0" fmla="*/ 2 w 21"/>
                  <a:gd name="T1" fmla="*/ 0 h 16"/>
                  <a:gd name="T2" fmla="*/ 8 w 21"/>
                  <a:gd name="T3" fmla="*/ 9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7" name="未知"/>
              <p:cNvSpPr>
                <a:spLocks noChangeArrowheads="1"/>
              </p:cNvSpPr>
              <p:nvPr/>
            </p:nvSpPr>
            <p:spPr bwMode="auto">
              <a:xfrm>
                <a:off x="1115" y="476"/>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8" name="未知"/>
              <p:cNvSpPr>
                <a:spLocks noChangeArrowheads="1"/>
              </p:cNvSpPr>
              <p:nvPr/>
            </p:nvSpPr>
            <p:spPr bwMode="auto">
              <a:xfrm>
                <a:off x="1013" y="272"/>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49" name="未知"/>
              <p:cNvSpPr>
                <a:spLocks noChangeArrowheads="1"/>
              </p:cNvSpPr>
              <p:nvPr/>
            </p:nvSpPr>
            <p:spPr bwMode="auto">
              <a:xfrm>
                <a:off x="1079" y="94"/>
                <a:ext cx="40" cy="18"/>
              </a:xfrm>
              <a:custGeom>
                <a:avLst/>
                <a:gdLst>
                  <a:gd name="T0" fmla="*/ 8 w 51"/>
                  <a:gd name="T1" fmla="*/ 0 h 24"/>
                  <a:gd name="T2" fmla="*/ 4 w 51"/>
                  <a:gd name="T3" fmla="*/ 11 h 24"/>
                  <a:gd name="T4" fmla="*/ 16 w 51"/>
                  <a:gd name="T5" fmla="*/ 14 h 24"/>
                  <a:gd name="T6" fmla="*/ 20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0" name="未知"/>
              <p:cNvSpPr>
                <a:spLocks noChangeArrowheads="1"/>
              </p:cNvSpPr>
              <p:nvPr/>
            </p:nvSpPr>
            <p:spPr bwMode="auto">
              <a:xfrm>
                <a:off x="1144" y="201"/>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1" name="未知"/>
              <p:cNvSpPr>
                <a:spLocks noChangeArrowheads="1"/>
              </p:cNvSpPr>
              <p:nvPr/>
            </p:nvSpPr>
            <p:spPr bwMode="auto">
              <a:xfrm>
                <a:off x="1160" y="0"/>
                <a:ext cx="714" cy="345"/>
              </a:xfrm>
              <a:custGeom>
                <a:avLst/>
                <a:gdLst>
                  <a:gd name="T0" fmla="*/ 17 w 929"/>
                  <a:gd name="T1" fmla="*/ 31 h 462"/>
                  <a:gd name="T2" fmla="*/ 4 w 929"/>
                  <a:gd name="T3" fmla="*/ 52 h 462"/>
                  <a:gd name="T4" fmla="*/ 22 w 929"/>
                  <a:gd name="T5" fmla="*/ 56 h 462"/>
                  <a:gd name="T6" fmla="*/ 9 w 929"/>
                  <a:gd name="T7" fmla="*/ 65 h 462"/>
                  <a:gd name="T8" fmla="*/ 61 w 929"/>
                  <a:gd name="T9" fmla="*/ 76 h 462"/>
                  <a:gd name="T10" fmla="*/ 84 w 929"/>
                  <a:gd name="T11" fmla="*/ 72 h 462"/>
                  <a:gd name="T12" fmla="*/ 148 w 929"/>
                  <a:gd name="T13" fmla="*/ 43 h 462"/>
                  <a:gd name="T14" fmla="*/ 178 w 929"/>
                  <a:gd name="T15" fmla="*/ 37 h 462"/>
                  <a:gd name="T16" fmla="*/ 191 w 929"/>
                  <a:gd name="T17" fmla="*/ 45 h 462"/>
                  <a:gd name="T18" fmla="*/ 161 w 929"/>
                  <a:gd name="T19" fmla="*/ 49 h 462"/>
                  <a:gd name="T20" fmla="*/ 143 w 929"/>
                  <a:gd name="T21" fmla="*/ 63 h 462"/>
                  <a:gd name="T22" fmla="*/ 150 w 929"/>
                  <a:gd name="T23" fmla="*/ 67 h 462"/>
                  <a:gd name="T24" fmla="*/ 154 w 929"/>
                  <a:gd name="T25" fmla="*/ 88 h 462"/>
                  <a:gd name="T26" fmla="*/ 207 w 929"/>
                  <a:gd name="T27" fmla="*/ 107 h 462"/>
                  <a:gd name="T28" fmla="*/ 198 w 929"/>
                  <a:gd name="T29" fmla="*/ 117 h 462"/>
                  <a:gd name="T30" fmla="*/ 218 w 929"/>
                  <a:gd name="T31" fmla="*/ 137 h 462"/>
                  <a:gd name="T32" fmla="*/ 205 w 929"/>
                  <a:gd name="T33" fmla="*/ 149 h 462"/>
                  <a:gd name="T34" fmla="*/ 191 w 929"/>
                  <a:gd name="T35" fmla="*/ 164 h 462"/>
                  <a:gd name="T36" fmla="*/ 174 w 929"/>
                  <a:gd name="T37" fmla="*/ 181 h 462"/>
                  <a:gd name="T38" fmla="*/ 172 w 929"/>
                  <a:gd name="T39" fmla="*/ 234 h 462"/>
                  <a:gd name="T40" fmla="*/ 196 w 929"/>
                  <a:gd name="T41" fmla="*/ 249 h 462"/>
                  <a:gd name="T42" fmla="*/ 229 w 929"/>
                  <a:gd name="T43" fmla="*/ 250 h 462"/>
                  <a:gd name="T44" fmla="*/ 244 w 929"/>
                  <a:gd name="T45" fmla="*/ 235 h 462"/>
                  <a:gd name="T46" fmla="*/ 299 w 929"/>
                  <a:gd name="T47" fmla="*/ 199 h 462"/>
                  <a:gd name="T48" fmla="*/ 338 w 929"/>
                  <a:gd name="T49" fmla="*/ 186 h 462"/>
                  <a:gd name="T50" fmla="*/ 381 w 929"/>
                  <a:gd name="T51" fmla="*/ 172 h 462"/>
                  <a:gd name="T52" fmla="*/ 425 w 929"/>
                  <a:gd name="T53" fmla="*/ 162 h 462"/>
                  <a:gd name="T54" fmla="*/ 450 w 929"/>
                  <a:gd name="T55" fmla="*/ 145 h 462"/>
                  <a:gd name="T56" fmla="*/ 473 w 929"/>
                  <a:gd name="T57" fmla="*/ 111 h 462"/>
                  <a:gd name="T58" fmla="*/ 473 w 929"/>
                  <a:gd name="T59" fmla="*/ 86 h 462"/>
                  <a:gd name="T60" fmla="*/ 473 w 929"/>
                  <a:gd name="T61" fmla="*/ 69 h 462"/>
                  <a:gd name="T62" fmla="*/ 491 w 929"/>
                  <a:gd name="T63" fmla="*/ 50 h 462"/>
                  <a:gd name="T64" fmla="*/ 517 w 929"/>
                  <a:gd name="T65" fmla="*/ 52 h 462"/>
                  <a:gd name="T66" fmla="*/ 545 w 929"/>
                  <a:gd name="T67" fmla="*/ 29 h 462"/>
                  <a:gd name="T68" fmla="*/ 524 w 929"/>
                  <a:gd name="T69" fmla="*/ 31 h 462"/>
                  <a:gd name="T70" fmla="*/ 501 w 929"/>
                  <a:gd name="T71" fmla="*/ 25 h 462"/>
                  <a:gd name="T72" fmla="*/ 469 w 929"/>
                  <a:gd name="T73" fmla="*/ 12 h 462"/>
                  <a:gd name="T74" fmla="*/ 379 w 929"/>
                  <a:gd name="T75" fmla="*/ 14 h 462"/>
                  <a:gd name="T76" fmla="*/ 345 w 929"/>
                  <a:gd name="T77" fmla="*/ 21 h 462"/>
                  <a:gd name="T78" fmla="*/ 328 w 929"/>
                  <a:gd name="T79" fmla="*/ 21 h 462"/>
                  <a:gd name="T80" fmla="*/ 305 w 929"/>
                  <a:gd name="T81" fmla="*/ 30 h 462"/>
                  <a:gd name="T82" fmla="*/ 282 w 929"/>
                  <a:gd name="T83" fmla="*/ 16 h 462"/>
                  <a:gd name="T84" fmla="*/ 255 w 929"/>
                  <a:gd name="T85" fmla="*/ 22 h 462"/>
                  <a:gd name="T86" fmla="*/ 216 w 929"/>
                  <a:gd name="T87" fmla="*/ 29 h 462"/>
                  <a:gd name="T88" fmla="*/ 242 w 929"/>
                  <a:gd name="T89" fmla="*/ 21 h 462"/>
                  <a:gd name="T90" fmla="*/ 208 w 929"/>
                  <a:gd name="T91" fmla="*/ 4 h 462"/>
                  <a:gd name="T92" fmla="*/ 198 w 929"/>
                  <a:gd name="T93" fmla="*/ 1 h 462"/>
                  <a:gd name="T94" fmla="*/ 185 w 929"/>
                  <a:gd name="T95" fmla="*/ 4 h 462"/>
                  <a:gd name="T96" fmla="*/ 141 w 929"/>
                  <a:gd name="T97" fmla="*/ 9 h 462"/>
                  <a:gd name="T98" fmla="*/ 95 w 929"/>
                  <a:gd name="T99" fmla="*/ 16 h 462"/>
                  <a:gd name="T100" fmla="*/ 64 w 929"/>
                  <a:gd name="T101" fmla="*/ 14 h 462"/>
                  <a:gd name="T102" fmla="*/ 68 w 929"/>
                  <a:gd name="T103" fmla="*/ 38 h 462"/>
                  <a:gd name="T104" fmla="*/ 61 w 929"/>
                  <a:gd name="T105" fmla="*/ 29 h 462"/>
                  <a:gd name="T106" fmla="*/ 35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29"/>
                  <a:gd name="T163" fmla="*/ 0 h 462"/>
                  <a:gd name="T164" fmla="*/ 929 w 929"/>
                  <a:gd name="T165" fmla="*/ 462 h 4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2" name="未知"/>
              <p:cNvSpPr>
                <a:spLocks noChangeArrowheads="1"/>
              </p:cNvSpPr>
              <p:nvPr/>
            </p:nvSpPr>
            <p:spPr bwMode="auto">
              <a:xfrm>
                <a:off x="1379" y="183"/>
                <a:ext cx="40" cy="24"/>
              </a:xfrm>
              <a:custGeom>
                <a:avLst/>
                <a:gdLst>
                  <a:gd name="T0" fmla="*/ 20 w 52"/>
                  <a:gd name="T1" fmla="*/ 0 h 32"/>
                  <a:gd name="T2" fmla="*/ 5 w 52"/>
                  <a:gd name="T3" fmla="*/ 11 h 32"/>
                  <a:gd name="T4" fmla="*/ 14 w 52"/>
                  <a:gd name="T5" fmla="*/ 18 h 32"/>
                  <a:gd name="T6" fmla="*/ 25 w 52"/>
                  <a:gd name="T7" fmla="*/ 17 h 32"/>
                  <a:gd name="T8" fmla="*/ 20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3" name="未知"/>
              <p:cNvSpPr>
                <a:spLocks noChangeArrowheads="1"/>
              </p:cNvSpPr>
              <p:nvPr/>
            </p:nvSpPr>
            <p:spPr bwMode="auto">
              <a:xfrm>
                <a:off x="1669" y="249"/>
                <a:ext cx="131" cy="54"/>
              </a:xfrm>
              <a:custGeom>
                <a:avLst/>
                <a:gdLst>
                  <a:gd name="T0" fmla="*/ 59 w 172"/>
                  <a:gd name="T1" fmla="*/ 5 h 72"/>
                  <a:gd name="T2" fmla="*/ 38 w 172"/>
                  <a:gd name="T3" fmla="*/ 2 h 72"/>
                  <a:gd name="T4" fmla="*/ 31 w 172"/>
                  <a:gd name="T5" fmla="*/ 0 h 72"/>
                  <a:gd name="T6" fmla="*/ 0 w 172"/>
                  <a:gd name="T7" fmla="*/ 16 h 72"/>
                  <a:gd name="T8" fmla="*/ 16 w 172"/>
                  <a:gd name="T9" fmla="*/ 23 h 72"/>
                  <a:gd name="T10" fmla="*/ 24 w 172"/>
                  <a:gd name="T11" fmla="*/ 34 h 72"/>
                  <a:gd name="T12" fmla="*/ 38 w 172"/>
                  <a:gd name="T13" fmla="*/ 38 h 72"/>
                  <a:gd name="T14" fmla="*/ 45 w 172"/>
                  <a:gd name="T15" fmla="*/ 41 h 72"/>
                  <a:gd name="T16" fmla="*/ 75 w 172"/>
                  <a:gd name="T17" fmla="*/ 34 h 72"/>
                  <a:gd name="T18" fmla="*/ 100 w 172"/>
                  <a:gd name="T19" fmla="*/ 25 h 72"/>
                  <a:gd name="T20" fmla="*/ 86 w 172"/>
                  <a:gd name="T21" fmla="*/ 11 h 72"/>
                  <a:gd name="T22" fmla="*/ 79 w 172"/>
                  <a:gd name="T23" fmla="*/ 2 h 72"/>
                  <a:gd name="T24" fmla="*/ 59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2"/>
                  <a:gd name="T41" fmla="*/ 172 w 172"/>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4" name="未知"/>
              <p:cNvSpPr>
                <a:spLocks noChangeArrowheads="1"/>
              </p:cNvSpPr>
              <p:nvPr/>
            </p:nvSpPr>
            <p:spPr bwMode="auto">
              <a:xfrm>
                <a:off x="1772" y="87"/>
                <a:ext cx="40" cy="24"/>
              </a:xfrm>
              <a:custGeom>
                <a:avLst/>
                <a:gdLst>
                  <a:gd name="T0" fmla="*/ 20 w 52"/>
                  <a:gd name="T1" fmla="*/ 0 h 32"/>
                  <a:gd name="T2" fmla="*/ 5 w 52"/>
                  <a:gd name="T3" fmla="*/ 11 h 32"/>
                  <a:gd name="T4" fmla="*/ 14 w 52"/>
                  <a:gd name="T5" fmla="*/ 18 h 32"/>
                  <a:gd name="T6" fmla="*/ 25 w 52"/>
                  <a:gd name="T7" fmla="*/ 17 h 32"/>
                  <a:gd name="T8" fmla="*/ 20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7455" name="未知"/>
              <p:cNvSpPr>
                <a:spLocks noChangeArrowheads="1"/>
              </p:cNvSpPr>
              <p:nvPr/>
            </p:nvSpPr>
            <p:spPr bwMode="auto">
              <a:xfrm>
                <a:off x="1857" y="307"/>
                <a:ext cx="11" cy="15"/>
              </a:xfrm>
              <a:custGeom>
                <a:avLst/>
                <a:gdLst>
                  <a:gd name="T0" fmla="*/ 7 w 13"/>
                  <a:gd name="T1" fmla="*/ 3 h 20"/>
                  <a:gd name="T2" fmla="*/ 1 w 13"/>
                  <a:gd name="T3" fmla="*/ 6 h 20"/>
                  <a:gd name="T4" fmla="*/ 7 w 13"/>
                  <a:gd name="T5" fmla="*/ 11 h 20"/>
                  <a:gd name="T6" fmla="*/ 7 w 13"/>
                  <a:gd name="T7" fmla="*/ 3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chemeClr val="folHlink">
                  <a:alpha val="50195"/>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sp>
        <p:nvSpPr>
          <p:cNvPr id="17527" name="Text Box 9"/>
          <p:cNvSpPr>
            <a:spLocks noChangeArrowheads="1"/>
          </p:cNvSpPr>
          <p:nvPr/>
        </p:nvSpPr>
        <p:spPr bwMode="auto">
          <a:xfrm>
            <a:off x="1648619" y="3844925"/>
            <a:ext cx="1809750" cy="319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
        <p:nvSpPr>
          <p:cNvPr id="17528" name="AutoShape 119"/>
          <p:cNvSpPr>
            <a:spLocks noChangeArrowheads="1"/>
          </p:cNvSpPr>
          <p:nvPr/>
        </p:nvSpPr>
        <p:spPr bwMode="auto">
          <a:xfrm>
            <a:off x="883444" y="1062040"/>
            <a:ext cx="1814512" cy="295275"/>
          </a:xfrm>
          <a:prstGeom prst="wedgeRectCallout">
            <a:avLst>
              <a:gd name="adj1" fmla="val -5833"/>
              <a:gd name="adj2" fmla="val 123505"/>
            </a:avLst>
          </a:prstGeom>
          <a:solidFill>
            <a:schemeClr val="hlink"/>
          </a:solidFill>
          <a:ln w="1905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Calibri" panose="020F0502020204030204" pitchFamily="34" charset="0"/>
                <a:sym typeface="宋体" panose="02010600030101010101" pitchFamily="2" charset="-122"/>
              </a:rPr>
              <a:t>点击输入文字</a:t>
            </a:r>
            <a:endParaRPr lang="zh-CN" altLang="en-US" sz="1400"/>
          </a:p>
        </p:txBody>
      </p:sp>
      <p:sp>
        <p:nvSpPr>
          <p:cNvPr id="17529" name="AutoShape 120"/>
          <p:cNvSpPr>
            <a:spLocks noChangeArrowheads="1"/>
          </p:cNvSpPr>
          <p:nvPr/>
        </p:nvSpPr>
        <p:spPr bwMode="auto">
          <a:xfrm>
            <a:off x="1774033" y="1897065"/>
            <a:ext cx="1890713" cy="295275"/>
          </a:xfrm>
          <a:prstGeom prst="wedgeRectCallout">
            <a:avLst>
              <a:gd name="adj1" fmla="val 13903"/>
              <a:gd name="adj2" fmla="val 124356"/>
            </a:avLst>
          </a:prstGeom>
          <a:solidFill>
            <a:schemeClr val="accent2"/>
          </a:solidFill>
          <a:ln w="1905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Calibri" panose="020F0502020204030204" pitchFamily="34" charset="0"/>
                <a:sym typeface="宋体" panose="02010600030101010101" pitchFamily="2" charset="-122"/>
              </a:rPr>
              <a:t>点击输入文字</a:t>
            </a:r>
            <a:endParaRPr lang="zh-CN" altLang="en-US" sz="1400"/>
          </a:p>
        </p:txBody>
      </p:sp>
      <p:sp>
        <p:nvSpPr>
          <p:cNvPr id="17530" name="AutoShape 121"/>
          <p:cNvSpPr>
            <a:spLocks noChangeArrowheads="1"/>
          </p:cNvSpPr>
          <p:nvPr/>
        </p:nvSpPr>
        <p:spPr bwMode="auto">
          <a:xfrm>
            <a:off x="4796633" y="914402"/>
            <a:ext cx="1755775" cy="295275"/>
          </a:xfrm>
          <a:prstGeom prst="wedgeRectCallout">
            <a:avLst>
              <a:gd name="adj1" fmla="val -25694"/>
              <a:gd name="adj2" fmla="val 119227"/>
            </a:avLst>
          </a:prstGeom>
          <a:solidFill>
            <a:schemeClr val="accent1"/>
          </a:solidFill>
          <a:ln w="1905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Calibri" panose="020F0502020204030204" pitchFamily="34" charset="0"/>
                <a:sym typeface="宋体" panose="02010600030101010101" pitchFamily="2" charset="-122"/>
              </a:rPr>
              <a:t>点击输入文字</a:t>
            </a:r>
            <a:endParaRPr lang="zh-CN" altLang="en-US" sz="1400"/>
          </a:p>
        </p:txBody>
      </p:sp>
      <p:sp>
        <p:nvSpPr>
          <p:cNvPr id="17531" name="Rectangle 123"/>
          <p:cNvSpPr>
            <a:spLocks noChangeArrowheads="1"/>
          </p:cNvSpPr>
          <p:nvPr/>
        </p:nvSpPr>
        <p:spPr bwMode="auto">
          <a:xfrm>
            <a:off x="4013994" y="3875090"/>
            <a:ext cx="158285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
        <p:nvSpPr>
          <p:cNvPr id="17532" name="Rectangle 125"/>
          <p:cNvSpPr>
            <a:spLocks noChangeArrowheads="1"/>
          </p:cNvSpPr>
          <p:nvPr/>
        </p:nvSpPr>
        <p:spPr bwMode="auto">
          <a:xfrm>
            <a:off x="4013994" y="4127501"/>
            <a:ext cx="158285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
        <p:nvSpPr>
          <p:cNvPr id="17533" name="Rectangle 127"/>
          <p:cNvSpPr>
            <a:spLocks noChangeArrowheads="1"/>
          </p:cNvSpPr>
          <p:nvPr/>
        </p:nvSpPr>
        <p:spPr bwMode="auto">
          <a:xfrm>
            <a:off x="4013994" y="4389439"/>
            <a:ext cx="158285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点击输入文字信息</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strips(upRight)">
                                      <p:cBhvr>
                                        <p:cTn id="12" dur="500"/>
                                        <p:tgtEl>
                                          <p:spTgt spid="1741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7412"/>
                                        </p:tgtEl>
                                        <p:attrNameLst>
                                          <p:attrName>style.visibility</p:attrName>
                                        </p:attrNameLst>
                                      </p:cBhvr>
                                      <p:to>
                                        <p:strVal val="visible"/>
                                      </p:to>
                                    </p:set>
                                    <p:anim calcmode="lin" valueType="num">
                                      <p:cBhvr>
                                        <p:cTn id="16" dur="500" fill="hold"/>
                                        <p:tgtEl>
                                          <p:spTgt spid="17412"/>
                                        </p:tgtEl>
                                        <p:attrNameLst>
                                          <p:attrName>ppt_x</p:attrName>
                                        </p:attrNameLst>
                                      </p:cBhvr>
                                      <p:tavLst>
                                        <p:tav tm="0">
                                          <p:val>
                                            <p:strVal val="#ppt_x-#ppt_w/2"/>
                                          </p:val>
                                        </p:tav>
                                        <p:tav tm="100000">
                                          <p:val>
                                            <p:strVal val="#ppt_x"/>
                                          </p:val>
                                        </p:tav>
                                      </p:tavLst>
                                    </p:anim>
                                    <p:anim calcmode="lin" valueType="num">
                                      <p:cBhvr>
                                        <p:cTn id="17" dur="500" fill="hold"/>
                                        <p:tgtEl>
                                          <p:spTgt spid="17412"/>
                                        </p:tgtEl>
                                        <p:attrNameLst>
                                          <p:attrName>ppt_y</p:attrName>
                                        </p:attrNameLst>
                                      </p:cBhvr>
                                      <p:tavLst>
                                        <p:tav tm="0">
                                          <p:val>
                                            <p:strVal val="#ppt_y"/>
                                          </p:val>
                                        </p:tav>
                                        <p:tav tm="100000">
                                          <p:val>
                                            <p:strVal val="#ppt_y"/>
                                          </p:val>
                                        </p:tav>
                                      </p:tavLst>
                                    </p:anim>
                                    <p:anim calcmode="lin" valueType="num">
                                      <p:cBhvr>
                                        <p:cTn id="18" dur="500" fill="hold"/>
                                        <p:tgtEl>
                                          <p:spTgt spid="17412"/>
                                        </p:tgtEl>
                                        <p:attrNameLst>
                                          <p:attrName>ppt_w</p:attrName>
                                        </p:attrNameLst>
                                      </p:cBhvr>
                                      <p:tavLst>
                                        <p:tav tm="0">
                                          <p:val>
                                            <p:fltVal val="0"/>
                                          </p:val>
                                        </p:tav>
                                        <p:tav tm="100000">
                                          <p:val>
                                            <p:strVal val="#ppt_w"/>
                                          </p:val>
                                        </p:tav>
                                      </p:tavLst>
                                    </p:anim>
                                    <p:anim calcmode="lin" valueType="num">
                                      <p:cBhvr>
                                        <p:cTn id="19" dur="500" fill="hold"/>
                                        <p:tgtEl>
                                          <p:spTgt spid="1741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7413"/>
                                        </p:tgtEl>
                                        <p:attrNameLst>
                                          <p:attrName>style.visibility</p:attrName>
                                        </p:attrNameLst>
                                      </p:cBhvr>
                                      <p:to>
                                        <p:strVal val="visible"/>
                                      </p:to>
                                    </p:set>
                                    <p:anim calcmode="lin" valueType="num">
                                      <p:cBhvr>
                                        <p:cTn id="23" dur="500" fill="hold"/>
                                        <p:tgtEl>
                                          <p:spTgt spid="17413"/>
                                        </p:tgtEl>
                                        <p:attrNameLst>
                                          <p:attrName>ppt_w</p:attrName>
                                        </p:attrNameLst>
                                      </p:cBhvr>
                                      <p:tavLst>
                                        <p:tav tm="0">
                                          <p:val>
                                            <p:fltVal val="0"/>
                                          </p:val>
                                        </p:tav>
                                        <p:tav tm="100000">
                                          <p:val>
                                            <p:strVal val="#ppt_w"/>
                                          </p:val>
                                        </p:tav>
                                      </p:tavLst>
                                    </p:anim>
                                    <p:anim calcmode="lin" valueType="num">
                                      <p:cBhvr>
                                        <p:cTn id="24" dur="500" fill="hold"/>
                                        <p:tgtEl>
                                          <p:spTgt spid="1741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7414"/>
                                        </p:tgtEl>
                                        <p:attrNameLst>
                                          <p:attrName>style.visibility</p:attrName>
                                        </p:attrNameLst>
                                      </p:cBhvr>
                                      <p:to>
                                        <p:strVal val="visible"/>
                                      </p:to>
                                    </p:set>
                                    <p:anim calcmode="lin" valueType="num">
                                      <p:cBhvr>
                                        <p:cTn id="28" dur="500" fill="hold"/>
                                        <p:tgtEl>
                                          <p:spTgt spid="1741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7414"/>
                                        </p:tgtEl>
                                        <p:attrNameLst>
                                          <p:attrName>ppt_y</p:attrName>
                                        </p:attrNameLst>
                                      </p:cBhvr>
                                      <p:tavLst>
                                        <p:tav tm="0">
                                          <p:val>
                                            <p:strVal val="#ppt_y"/>
                                          </p:val>
                                        </p:tav>
                                        <p:tav tm="100000">
                                          <p:val>
                                            <p:strVal val="#ppt_y"/>
                                          </p:val>
                                        </p:tav>
                                      </p:tavLst>
                                    </p:anim>
                                    <p:anim calcmode="lin" valueType="num">
                                      <p:cBhvr>
                                        <p:cTn id="30" dur="500" fill="hold"/>
                                        <p:tgtEl>
                                          <p:spTgt spid="1741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741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741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7415"/>
                                        </p:tgtEl>
                                        <p:attrNameLst>
                                          <p:attrName>style.visibility</p:attrName>
                                        </p:attrNameLst>
                                      </p:cBhvr>
                                      <p:to>
                                        <p:strVal val="visible"/>
                                      </p:to>
                                    </p:set>
                                    <p:animEffect transition="in" filter="wedge">
                                      <p:cBhvr>
                                        <p:cTn id="36" dur="2000"/>
                                        <p:tgtEl>
                                          <p:spTgt spid="17415"/>
                                        </p:tgtEl>
                                      </p:cBhvr>
                                    </p:animEffect>
                                  </p:childTnLst>
                                </p:cTn>
                              </p:par>
                            </p:childTnLst>
                          </p:cTn>
                        </p:par>
                        <p:par>
                          <p:cTn id="37" fill="hold" nodeType="afterGroup">
                            <p:stCondLst>
                              <p:cond delay="4800"/>
                            </p:stCondLst>
                            <p:childTnLst>
                              <p:par>
                                <p:cTn id="38" presetID="23" presetClass="entr" presetSubtype="16" fill="hold" nodeType="afterEffect">
                                  <p:stCondLst>
                                    <p:cond delay="0"/>
                                  </p:stCondLst>
                                  <p:childTnLst>
                                    <p:set>
                                      <p:cBhvr>
                                        <p:cTn id="39" dur="1" fill="hold">
                                          <p:stCondLst>
                                            <p:cond delay="0"/>
                                          </p:stCondLst>
                                        </p:cTn>
                                        <p:tgtEl>
                                          <p:spTgt spid="17416"/>
                                        </p:tgtEl>
                                        <p:attrNameLst>
                                          <p:attrName>style.visibility</p:attrName>
                                        </p:attrNameLst>
                                      </p:cBhvr>
                                      <p:to>
                                        <p:strVal val="visible"/>
                                      </p:to>
                                    </p:set>
                                    <p:anim calcmode="lin" valueType="num">
                                      <p:cBhvr>
                                        <p:cTn id="40" dur="1000" fill="hold"/>
                                        <p:tgtEl>
                                          <p:spTgt spid="17416"/>
                                        </p:tgtEl>
                                        <p:attrNameLst>
                                          <p:attrName>ppt_w</p:attrName>
                                        </p:attrNameLst>
                                      </p:cBhvr>
                                      <p:tavLst>
                                        <p:tav tm="0">
                                          <p:val>
                                            <p:fltVal val="0"/>
                                          </p:val>
                                        </p:tav>
                                        <p:tav tm="100000">
                                          <p:val>
                                            <p:strVal val="#ppt_w"/>
                                          </p:val>
                                        </p:tav>
                                      </p:tavLst>
                                    </p:anim>
                                    <p:anim calcmode="lin" valueType="num">
                                      <p:cBhvr>
                                        <p:cTn id="41" dur="1000" fill="hold"/>
                                        <p:tgtEl>
                                          <p:spTgt spid="17416"/>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800"/>
                            </p:stCondLst>
                            <p:childTnLst>
                              <p:par>
                                <p:cTn id="43" presetID="12" presetClass="entr" presetSubtype="4" fill="hold" grpId="0" nodeType="afterEffect">
                                  <p:stCondLst>
                                    <p:cond delay="0"/>
                                  </p:stCondLst>
                                  <p:childTnLst>
                                    <p:set>
                                      <p:cBhvr>
                                        <p:cTn id="44" dur="1" fill="hold">
                                          <p:stCondLst>
                                            <p:cond delay="0"/>
                                          </p:stCondLst>
                                        </p:cTn>
                                        <p:tgtEl>
                                          <p:spTgt spid="17528"/>
                                        </p:tgtEl>
                                        <p:attrNameLst>
                                          <p:attrName>style.visibility</p:attrName>
                                        </p:attrNameLst>
                                      </p:cBhvr>
                                      <p:to>
                                        <p:strVal val="visible"/>
                                      </p:to>
                                    </p:set>
                                    <p:animEffect>
                                      <p:cBhvr>
                                        <p:cTn id="45" dur="500"/>
                                        <p:tgtEl>
                                          <p:spTgt spid="17528"/>
                                        </p:tgtEl>
                                      </p:cBhvr>
                                    </p:animEffect>
                                  </p:childTnLst>
                                </p:cTn>
                              </p:par>
                            </p:childTnLst>
                          </p:cTn>
                        </p:par>
                        <p:par>
                          <p:cTn id="46" fill="hold" nodeType="afterGroup">
                            <p:stCondLst>
                              <p:cond delay="6300"/>
                            </p:stCondLst>
                            <p:childTnLst>
                              <p:par>
                                <p:cTn id="47" presetID="12" presetClass="entr" presetSubtype="4" fill="hold" grpId="0" nodeType="afterEffect">
                                  <p:stCondLst>
                                    <p:cond delay="0"/>
                                  </p:stCondLst>
                                  <p:childTnLst>
                                    <p:set>
                                      <p:cBhvr>
                                        <p:cTn id="48" dur="1" fill="hold">
                                          <p:stCondLst>
                                            <p:cond delay="0"/>
                                          </p:stCondLst>
                                        </p:cTn>
                                        <p:tgtEl>
                                          <p:spTgt spid="17529"/>
                                        </p:tgtEl>
                                        <p:attrNameLst>
                                          <p:attrName>style.visibility</p:attrName>
                                        </p:attrNameLst>
                                      </p:cBhvr>
                                      <p:to>
                                        <p:strVal val="visible"/>
                                      </p:to>
                                    </p:set>
                                    <p:animEffect>
                                      <p:cBhvr>
                                        <p:cTn id="49" dur="500"/>
                                        <p:tgtEl>
                                          <p:spTgt spid="17529"/>
                                        </p:tgtEl>
                                      </p:cBhvr>
                                    </p:animEffect>
                                  </p:childTnLst>
                                </p:cTn>
                              </p:par>
                            </p:childTnLst>
                          </p:cTn>
                        </p:par>
                        <p:par>
                          <p:cTn id="50" fill="hold" nodeType="afterGroup">
                            <p:stCondLst>
                              <p:cond delay="6800"/>
                            </p:stCondLst>
                            <p:childTnLst>
                              <p:par>
                                <p:cTn id="51" presetID="12" presetClass="entr" presetSubtype="4" fill="hold" grpId="0" nodeType="afterEffect">
                                  <p:stCondLst>
                                    <p:cond delay="0"/>
                                  </p:stCondLst>
                                  <p:childTnLst>
                                    <p:set>
                                      <p:cBhvr>
                                        <p:cTn id="52" dur="1" fill="hold">
                                          <p:stCondLst>
                                            <p:cond delay="0"/>
                                          </p:stCondLst>
                                        </p:cTn>
                                        <p:tgtEl>
                                          <p:spTgt spid="17530"/>
                                        </p:tgtEl>
                                        <p:attrNameLst>
                                          <p:attrName>style.visibility</p:attrName>
                                        </p:attrNameLst>
                                      </p:cBhvr>
                                      <p:to>
                                        <p:strVal val="visible"/>
                                      </p:to>
                                    </p:set>
                                    <p:animEffect>
                                      <p:cBhvr>
                                        <p:cTn id="53" dur="500"/>
                                        <p:tgtEl>
                                          <p:spTgt spid="17530"/>
                                        </p:tgtEl>
                                      </p:cBhvr>
                                    </p:animEffect>
                                  </p:childTnLst>
                                </p:cTn>
                              </p:par>
                            </p:childTnLst>
                          </p:cTn>
                        </p:par>
                        <p:par>
                          <p:cTn id="54" fill="hold" nodeType="afterGroup">
                            <p:stCondLst>
                              <p:cond delay="7300"/>
                            </p:stCondLst>
                            <p:childTnLst>
                              <p:par>
                                <p:cTn id="55" presetID="2" presetClass="entr" presetSubtype="4" fill="hold" grpId="0" nodeType="afterEffect">
                                  <p:stCondLst>
                                    <p:cond delay="0"/>
                                  </p:stCondLst>
                                  <p:childTnLst>
                                    <p:set>
                                      <p:cBhvr>
                                        <p:cTn id="56" dur="1" fill="hold">
                                          <p:stCondLst>
                                            <p:cond delay="0"/>
                                          </p:stCondLst>
                                        </p:cTn>
                                        <p:tgtEl>
                                          <p:spTgt spid="17527"/>
                                        </p:tgtEl>
                                        <p:attrNameLst>
                                          <p:attrName>style.visibility</p:attrName>
                                        </p:attrNameLst>
                                      </p:cBhvr>
                                      <p:to>
                                        <p:strVal val="visible"/>
                                      </p:to>
                                    </p:set>
                                    <p:anim calcmode="lin" valueType="num">
                                      <p:cBhvr>
                                        <p:cTn id="57" dur="500" fill="hold"/>
                                        <p:tgtEl>
                                          <p:spTgt spid="17527"/>
                                        </p:tgtEl>
                                        <p:attrNameLst>
                                          <p:attrName>ppt_x</p:attrName>
                                        </p:attrNameLst>
                                      </p:cBhvr>
                                      <p:tavLst>
                                        <p:tav tm="0">
                                          <p:val>
                                            <p:strVal val="#ppt_x"/>
                                          </p:val>
                                        </p:tav>
                                        <p:tav tm="100000">
                                          <p:val>
                                            <p:strVal val="#ppt_x"/>
                                          </p:val>
                                        </p:tav>
                                      </p:tavLst>
                                    </p:anim>
                                    <p:anim calcmode="lin" valueType="num">
                                      <p:cBhvr>
                                        <p:cTn id="58" dur="500" fill="hold"/>
                                        <p:tgtEl>
                                          <p:spTgt spid="17527"/>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7800"/>
                            </p:stCondLst>
                            <p:childTnLst>
                              <p:par>
                                <p:cTn id="60" presetID="2" presetClass="entr" presetSubtype="2" fill="hold" grpId="0" nodeType="afterEffect">
                                  <p:stCondLst>
                                    <p:cond delay="0"/>
                                  </p:stCondLst>
                                  <p:childTnLst>
                                    <p:set>
                                      <p:cBhvr>
                                        <p:cTn id="61" dur="1" fill="hold">
                                          <p:stCondLst>
                                            <p:cond delay="0"/>
                                          </p:stCondLst>
                                        </p:cTn>
                                        <p:tgtEl>
                                          <p:spTgt spid="17531"/>
                                        </p:tgtEl>
                                        <p:attrNameLst>
                                          <p:attrName>style.visibility</p:attrName>
                                        </p:attrNameLst>
                                      </p:cBhvr>
                                      <p:to>
                                        <p:strVal val="visible"/>
                                      </p:to>
                                    </p:set>
                                    <p:anim calcmode="lin" valueType="num">
                                      <p:cBhvr>
                                        <p:cTn id="62" dur="500" fill="hold"/>
                                        <p:tgtEl>
                                          <p:spTgt spid="17531"/>
                                        </p:tgtEl>
                                        <p:attrNameLst>
                                          <p:attrName>ppt_x</p:attrName>
                                        </p:attrNameLst>
                                      </p:cBhvr>
                                      <p:tavLst>
                                        <p:tav tm="0">
                                          <p:val>
                                            <p:strVal val="1+#ppt_w/2"/>
                                          </p:val>
                                        </p:tav>
                                        <p:tav tm="100000">
                                          <p:val>
                                            <p:strVal val="#ppt_x"/>
                                          </p:val>
                                        </p:tav>
                                      </p:tavLst>
                                    </p:anim>
                                    <p:anim calcmode="lin" valueType="num">
                                      <p:cBhvr>
                                        <p:cTn id="63" dur="500" fill="hold"/>
                                        <p:tgtEl>
                                          <p:spTgt spid="17531"/>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8300"/>
                            </p:stCondLst>
                            <p:childTnLst>
                              <p:par>
                                <p:cTn id="65" presetID="2" presetClass="entr" presetSubtype="2" fill="hold" grpId="0" nodeType="afterEffect">
                                  <p:stCondLst>
                                    <p:cond delay="0"/>
                                  </p:stCondLst>
                                  <p:childTnLst>
                                    <p:set>
                                      <p:cBhvr>
                                        <p:cTn id="66" dur="1" fill="hold">
                                          <p:stCondLst>
                                            <p:cond delay="0"/>
                                          </p:stCondLst>
                                        </p:cTn>
                                        <p:tgtEl>
                                          <p:spTgt spid="17532"/>
                                        </p:tgtEl>
                                        <p:attrNameLst>
                                          <p:attrName>style.visibility</p:attrName>
                                        </p:attrNameLst>
                                      </p:cBhvr>
                                      <p:to>
                                        <p:strVal val="visible"/>
                                      </p:to>
                                    </p:set>
                                    <p:anim calcmode="lin" valueType="num">
                                      <p:cBhvr>
                                        <p:cTn id="67" dur="500" fill="hold"/>
                                        <p:tgtEl>
                                          <p:spTgt spid="17532"/>
                                        </p:tgtEl>
                                        <p:attrNameLst>
                                          <p:attrName>ppt_x</p:attrName>
                                        </p:attrNameLst>
                                      </p:cBhvr>
                                      <p:tavLst>
                                        <p:tav tm="0">
                                          <p:val>
                                            <p:strVal val="1+#ppt_w/2"/>
                                          </p:val>
                                        </p:tav>
                                        <p:tav tm="100000">
                                          <p:val>
                                            <p:strVal val="#ppt_x"/>
                                          </p:val>
                                        </p:tav>
                                      </p:tavLst>
                                    </p:anim>
                                    <p:anim calcmode="lin" valueType="num">
                                      <p:cBhvr>
                                        <p:cTn id="68" dur="500" fill="hold"/>
                                        <p:tgtEl>
                                          <p:spTgt spid="17532"/>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8800"/>
                            </p:stCondLst>
                            <p:childTnLst>
                              <p:par>
                                <p:cTn id="70" presetID="2" presetClass="entr" presetSubtype="2" fill="hold" grpId="0" nodeType="afterEffect">
                                  <p:stCondLst>
                                    <p:cond delay="0"/>
                                  </p:stCondLst>
                                  <p:childTnLst>
                                    <p:set>
                                      <p:cBhvr>
                                        <p:cTn id="71" dur="1" fill="hold">
                                          <p:stCondLst>
                                            <p:cond delay="0"/>
                                          </p:stCondLst>
                                        </p:cTn>
                                        <p:tgtEl>
                                          <p:spTgt spid="17533"/>
                                        </p:tgtEl>
                                        <p:attrNameLst>
                                          <p:attrName>style.visibility</p:attrName>
                                        </p:attrNameLst>
                                      </p:cBhvr>
                                      <p:to>
                                        <p:strVal val="visible"/>
                                      </p:to>
                                    </p:set>
                                    <p:anim calcmode="lin" valueType="num">
                                      <p:cBhvr>
                                        <p:cTn id="72" dur="500" fill="hold"/>
                                        <p:tgtEl>
                                          <p:spTgt spid="17533"/>
                                        </p:tgtEl>
                                        <p:attrNameLst>
                                          <p:attrName>ppt_x</p:attrName>
                                        </p:attrNameLst>
                                      </p:cBhvr>
                                      <p:tavLst>
                                        <p:tav tm="0">
                                          <p:val>
                                            <p:strVal val="1+#ppt_w/2"/>
                                          </p:val>
                                        </p:tav>
                                        <p:tav tm="100000">
                                          <p:val>
                                            <p:strVal val="#ppt_x"/>
                                          </p:val>
                                        </p:tav>
                                      </p:tavLst>
                                    </p:anim>
                                    <p:anim calcmode="lin" valueType="num">
                                      <p:cBhvr>
                                        <p:cTn id="73" dur="500" fill="hold"/>
                                        <p:tgtEl>
                                          <p:spTgt spid="17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12" grpId="0" animBg="1"/>
      <p:bldP spid="17414" grpId="0" bldLvl="0" autoUpdateAnimBg="0"/>
      <p:bldP spid="17415" grpId="0" bldLvl="0" autoUpdateAnimBg="0"/>
      <p:bldP spid="17527" grpId="0" bldLvl="0" autoUpdateAnimBg="0"/>
      <p:bldP spid="17528" grpId="0" bldLvl="0" animBg="1" autoUpdateAnimBg="0"/>
      <p:bldP spid="17529" grpId="0" bldLvl="0" animBg="1" autoUpdateAnimBg="0"/>
      <p:bldP spid="17530" grpId="0" bldLvl="0" animBg="1" autoUpdateAnimBg="0"/>
      <p:bldP spid="17531" grpId="0" bldLvl="0" autoUpdateAnimBg="0"/>
      <p:bldP spid="17532" grpId="0" bldLvl="0" autoUpdateAnimBg="0"/>
      <p:bldP spid="1753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843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843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8439" name="Rectangle 7"/>
          <p:cNvSpPr>
            <a:spLocks noChangeArrowheads="1"/>
          </p:cNvSpPr>
          <p:nvPr/>
        </p:nvSpPr>
        <p:spPr bwMode="auto">
          <a:xfrm>
            <a:off x="804071" y="1196976"/>
            <a:ext cx="6332537"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8440" name="Group 8"/>
          <p:cNvGrpSpPr>
            <a:grpSpLocks/>
          </p:cNvGrpSpPr>
          <p:nvPr/>
        </p:nvGrpSpPr>
        <p:grpSpPr bwMode="auto">
          <a:xfrm>
            <a:off x="-32543" y="1371600"/>
            <a:ext cx="3124200" cy="3225800"/>
            <a:chOff x="0" y="0"/>
            <a:chExt cx="2087" cy="2155"/>
          </a:xfrm>
        </p:grpSpPr>
        <p:grpSp>
          <p:nvGrpSpPr>
            <p:cNvPr id="18450" name="Group 9"/>
            <p:cNvGrpSpPr>
              <a:grpSpLocks/>
            </p:cNvGrpSpPr>
            <p:nvPr/>
          </p:nvGrpSpPr>
          <p:grpSpPr bwMode="auto">
            <a:xfrm>
              <a:off x="726" y="771"/>
              <a:ext cx="635" cy="658"/>
              <a:chOff x="0" y="0"/>
              <a:chExt cx="2960" cy="2960"/>
            </a:xfrm>
          </p:grpSpPr>
          <p:sp>
            <p:nvSpPr>
              <p:cNvPr id="2" name="Freeform 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3" name="Freeform 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4" name="Freeform 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1" name="Group 13"/>
            <p:cNvGrpSpPr>
              <a:grpSpLocks/>
            </p:cNvGrpSpPr>
            <p:nvPr/>
          </p:nvGrpSpPr>
          <p:grpSpPr bwMode="auto">
            <a:xfrm>
              <a:off x="726" y="386"/>
              <a:ext cx="635" cy="658"/>
              <a:chOff x="0" y="0"/>
              <a:chExt cx="2960" cy="2960"/>
            </a:xfrm>
          </p:grpSpPr>
          <p:sp>
            <p:nvSpPr>
              <p:cNvPr id="18552" name="Freeform 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53" name="Freeform 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Freeform 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2" name="Group 17"/>
            <p:cNvGrpSpPr>
              <a:grpSpLocks/>
            </p:cNvGrpSpPr>
            <p:nvPr/>
          </p:nvGrpSpPr>
          <p:grpSpPr bwMode="auto">
            <a:xfrm>
              <a:off x="726" y="0"/>
              <a:ext cx="635" cy="658"/>
              <a:chOff x="0" y="0"/>
              <a:chExt cx="2960" cy="2960"/>
            </a:xfrm>
          </p:grpSpPr>
          <p:sp>
            <p:nvSpPr>
              <p:cNvPr id="6" name="Freeform 1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7" name="Freeform 1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51" name="Freeform 2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3" name="Group 21"/>
            <p:cNvGrpSpPr>
              <a:grpSpLocks/>
            </p:cNvGrpSpPr>
            <p:nvPr/>
          </p:nvGrpSpPr>
          <p:grpSpPr bwMode="auto">
            <a:xfrm>
              <a:off x="1089" y="952"/>
              <a:ext cx="635" cy="658"/>
              <a:chOff x="0" y="0"/>
              <a:chExt cx="2960" cy="2960"/>
            </a:xfrm>
          </p:grpSpPr>
          <p:sp>
            <p:nvSpPr>
              <p:cNvPr id="18546" name="Freeform 2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7" name="Freeform 2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8" name="Freeform 2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4" name="Group 25"/>
            <p:cNvGrpSpPr>
              <a:grpSpLocks/>
            </p:cNvGrpSpPr>
            <p:nvPr/>
          </p:nvGrpSpPr>
          <p:grpSpPr bwMode="auto">
            <a:xfrm>
              <a:off x="1089" y="567"/>
              <a:ext cx="635" cy="658"/>
              <a:chOff x="0" y="0"/>
              <a:chExt cx="2960" cy="2960"/>
            </a:xfrm>
          </p:grpSpPr>
          <p:sp>
            <p:nvSpPr>
              <p:cNvPr id="18543" name="Freeform 2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4" name="Freeform 2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5" name="Freeform 2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5" name="Group 29"/>
            <p:cNvGrpSpPr>
              <a:grpSpLocks/>
            </p:cNvGrpSpPr>
            <p:nvPr/>
          </p:nvGrpSpPr>
          <p:grpSpPr bwMode="auto">
            <a:xfrm>
              <a:off x="1089" y="181"/>
              <a:ext cx="635" cy="658"/>
              <a:chOff x="0" y="0"/>
              <a:chExt cx="2960" cy="2960"/>
            </a:xfrm>
          </p:grpSpPr>
          <p:sp>
            <p:nvSpPr>
              <p:cNvPr id="18540" name="Freeform 3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1" name="Freeform 3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42" name="Freeform 3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6" name="Group 33"/>
            <p:cNvGrpSpPr>
              <a:grpSpLocks/>
            </p:cNvGrpSpPr>
            <p:nvPr/>
          </p:nvGrpSpPr>
          <p:grpSpPr bwMode="auto">
            <a:xfrm>
              <a:off x="1452" y="1134"/>
              <a:ext cx="635" cy="658"/>
              <a:chOff x="0" y="0"/>
              <a:chExt cx="2960" cy="2960"/>
            </a:xfrm>
          </p:grpSpPr>
          <p:sp>
            <p:nvSpPr>
              <p:cNvPr id="18537" name="Freeform 3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8" name="Freeform 3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9" name="Freeform 3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7" name="Group 37"/>
            <p:cNvGrpSpPr>
              <a:grpSpLocks/>
            </p:cNvGrpSpPr>
            <p:nvPr/>
          </p:nvGrpSpPr>
          <p:grpSpPr bwMode="auto">
            <a:xfrm>
              <a:off x="1452" y="749"/>
              <a:ext cx="635" cy="658"/>
              <a:chOff x="0" y="0"/>
              <a:chExt cx="2960" cy="2960"/>
            </a:xfrm>
          </p:grpSpPr>
          <p:sp>
            <p:nvSpPr>
              <p:cNvPr id="18534" name="Freeform 3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5" name="Freeform 3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6" name="Freeform 4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8" name="Group 41"/>
            <p:cNvGrpSpPr>
              <a:grpSpLocks/>
            </p:cNvGrpSpPr>
            <p:nvPr/>
          </p:nvGrpSpPr>
          <p:grpSpPr bwMode="auto">
            <a:xfrm>
              <a:off x="1452" y="363"/>
              <a:ext cx="635" cy="658"/>
              <a:chOff x="0" y="0"/>
              <a:chExt cx="2960" cy="2960"/>
            </a:xfrm>
          </p:grpSpPr>
          <p:sp>
            <p:nvSpPr>
              <p:cNvPr id="18531" name="Freeform 4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alpha val="25098"/>
                </a:srgbClr>
              </a:solidFill>
              <a:ln w="19050" cap="rnd" cmpd="sng">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2" name="Freeform 43"/>
              <p:cNvSpPr>
                <a:spLocks/>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FFFFFF">
                  <a:alpha val="25098"/>
                </a:srgbClr>
              </a:solidFill>
              <a:ln w="19050" cap="rnd" cmpd="sng">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3" name="Freeform 44"/>
              <p:cNvSpPr>
                <a:spLocks/>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FFFFFF">
                  <a:alpha val="25098"/>
                </a:srgbClr>
              </a:solidFill>
              <a:ln w="19050" cap="rnd" cmpd="sng">
                <a:solidFill>
                  <a:srgbClr val="969696"/>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59" name="Group 45"/>
            <p:cNvGrpSpPr>
              <a:grpSpLocks/>
            </p:cNvGrpSpPr>
            <p:nvPr/>
          </p:nvGrpSpPr>
          <p:grpSpPr bwMode="auto">
            <a:xfrm>
              <a:off x="363" y="952"/>
              <a:ext cx="635" cy="658"/>
              <a:chOff x="0" y="0"/>
              <a:chExt cx="2960" cy="2960"/>
            </a:xfrm>
          </p:grpSpPr>
          <p:sp>
            <p:nvSpPr>
              <p:cNvPr id="18528" name="Freeform 4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9" name="Freeform 4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30" name="Freeform 4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0" name="Group 49"/>
            <p:cNvGrpSpPr>
              <a:grpSpLocks/>
            </p:cNvGrpSpPr>
            <p:nvPr/>
          </p:nvGrpSpPr>
          <p:grpSpPr bwMode="auto">
            <a:xfrm>
              <a:off x="363" y="567"/>
              <a:ext cx="635" cy="658"/>
              <a:chOff x="0" y="0"/>
              <a:chExt cx="2960" cy="2960"/>
            </a:xfrm>
          </p:grpSpPr>
          <p:sp>
            <p:nvSpPr>
              <p:cNvPr id="18525" name="Freeform 5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6" name="Freeform 5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7" name="Freeform 5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1" name="Group 53"/>
            <p:cNvGrpSpPr>
              <a:grpSpLocks/>
            </p:cNvGrpSpPr>
            <p:nvPr/>
          </p:nvGrpSpPr>
          <p:grpSpPr bwMode="auto">
            <a:xfrm>
              <a:off x="363" y="181"/>
              <a:ext cx="635" cy="658"/>
              <a:chOff x="0" y="0"/>
              <a:chExt cx="2960" cy="2960"/>
            </a:xfrm>
          </p:grpSpPr>
          <p:sp>
            <p:nvSpPr>
              <p:cNvPr id="18522" name="Freeform 5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3" name="Freeform 5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4" name="Freeform 5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2" name="Group 57"/>
            <p:cNvGrpSpPr>
              <a:grpSpLocks/>
            </p:cNvGrpSpPr>
            <p:nvPr/>
          </p:nvGrpSpPr>
          <p:grpSpPr bwMode="auto">
            <a:xfrm>
              <a:off x="726" y="1133"/>
              <a:ext cx="635" cy="658"/>
              <a:chOff x="0" y="0"/>
              <a:chExt cx="2960" cy="2960"/>
            </a:xfrm>
          </p:grpSpPr>
          <p:sp>
            <p:nvSpPr>
              <p:cNvPr id="18519" name="Freeform 5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0" name="Freeform 5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21" name="Freeform 6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3" name="Group 61"/>
            <p:cNvGrpSpPr>
              <a:grpSpLocks/>
            </p:cNvGrpSpPr>
            <p:nvPr/>
          </p:nvGrpSpPr>
          <p:grpSpPr bwMode="auto">
            <a:xfrm>
              <a:off x="726" y="748"/>
              <a:ext cx="635" cy="658"/>
              <a:chOff x="0" y="0"/>
              <a:chExt cx="2960" cy="2960"/>
            </a:xfrm>
          </p:grpSpPr>
          <p:sp>
            <p:nvSpPr>
              <p:cNvPr id="18516" name="Freeform 6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7" name="Freeform 6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8" name="Freeform 6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4" name="Group 65"/>
            <p:cNvGrpSpPr>
              <a:grpSpLocks/>
            </p:cNvGrpSpPr>
            <p:nvPr/>
          </p:nvGrpSpPr>
          <p:grpSpPr bwMode="auto">
            <a:xfrm>
              <a:off x="726" y="362"/>
              <a:ext cx="635" cy="658"/>
              <a:chOff x="0" y="0"/>
              <a:chExt cx="2960" cy="2960"/>
            </a:xfrm>
          </p:grpSpPr>
          <p:sp>
            <p:nvSpPr>
              <p:cNvPr id="18513" name="Freeform 6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4" name="Freeform 6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5" name="Freeform 6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5" name="Group 69"/>
            <p:cNvGrpSpPr>
              <a:grpSpLocks/>
            </p:cNvGrpSpPr>
            <p:nvPr/>
          </p:nvGrpSpPr>
          <p:grpSpPr bwMode="auto">
            <a:xfrm>
              <a:off x="1089" y="1315"/>
              <a:ext cx="635" cy="658"/>
              <a:chOff x="0" y="0"/>
              <a:chExt cx="2960" cy="2960"/>
            </a:xfrm>
          </p:grpSpPr>
          <p:sp>
            <p:nvSpPr>
              <p:cNvPr id="18510" name="Freeform 7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1" name="Freeform 7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12" name="Freeform 7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6" name="Group 73"/>
            <p:cNvGrpSpPr>
              <a:grpSpLocks/>
            </p:cNvGrpSpPr>
            <p:nvPr/>
          </p:nvGrpSpPr>
          <p:grpSpPr bwMode="auto">
            <a:xfrm>
              <a:off x="1089" y="930"/>
              <a:ext cx="635" cy="658"/>
              <a:chOff x="0" y="0"/>
              <a:chExt cx="2960" cy="2960"/>
            </a:xfrm>
          </p:grpSpPr>
          <p:sp>
            <p:nvSpPr>
              <p:cNvPr id="18507" name="Freeform 7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8" name="Freeform 7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9" name="Freeform 7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7" name="Group 77"/>
            <p:cNvGrpSpPr>
              <a:grpSpLocks/>
            </p:cNvGrpSpPr>
            <p:nvPr/>
          </p:nvGrpSpPr>
          <p:grpSpPr bwMode="auto">
            <a:xfrm>
              <a:off x="1089" y="544"/>
              <a:ext cx="635" cy="658"/>
              <a:chOff x="0" y="0"/>
              <a:chExt cx="2960" cy="2960"/>
            </a:xfrm>
          </p:grpSpPr>
          <p:sp>
            <p:nvSpPr>
              <p:cNvPr id="18504" name="Freeform 7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5" name="Freeform 7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6" name="Freeform 8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8" name="Group 81"/>
            <p:cNvGrpSpPr>
              <a:grpSpLocks/>
            </p:cNvGrpSpPr>
            <p:nvPr/>
          </p:nvGrpSpPr>
          <p:grpSpPr bwMode="auto">
            <a:xfrm>
              <a:off x="0" y="1134"/>
              <a:ext cx="635" cy="658"/>
              <a:chOff x="0" y="0"/>
              <a:chExt cx="2960" cy="2960"/>
            </a:xfrm>
          </p:grpSpPr>
          <p:sp>
            <p:nvSpPr>
              <p:cNvPr id="18501" name="Freeform 8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2" name="Freeform 8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3" name="Freeform 8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69" name="Group 85"/>
            <p:cNvGrpSpPr>
              <a:grpSpLocks/>
            </p:cNvGrpSpPr>
            <p:nvPr/>
          </p:nvGrpSpPr>
          <p:grpSpPr bwMode="auto">
            <a:xfrm>
              <a:off x="0" y="749"/>
              <a:ext cx="635" cy="658"/>
              <a:chOff x="0" y="0"/>
              <a:chExt cx="2960" cy="2960"/>
            </a:xfrm>
          </p:grpSpPr>
          <p:sp>
            <p:nvSpPr>
              <p:cNvPr id="18498" name="Freeform 8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9" name="Freeform 8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500" name="Freeform 8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0" name="Group 89"/>
            <p:cNvGrpSpPr>
              <a:grpSpLocks/>
            </p:cNvGrpSpPr>
            <p:nvPr/>
          </p:nvGrpSpPr>
          <p:grpSpPr bwMode="auto">
            <a:xfrm>
              <a:off x="0" y="363"/>
              <a:ext cx="635" cy="658"/>
              <a:chOff x="0" y="0"/>
              <a:chExt cx="2960" cy="2960"/>
            </a:xfrm>
          </p:grpSpPr>
          <p:sp>
            <p:nvSpPr>
              <p:cNvPr id="18495" name="Freeform 9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6" name="Freeform 9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7" name="Freeform 9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1" name="Group 93"/>
            <p:cNvGrpSpPr>
              <a:grpSpLocks/>
            </p:cNvGrpSpPr>
            <p:nvPr/>
          </p:nvGrpSpPr>
          <p:grpSpPr bwMode="auto">
            <a:xfrm>
              <a:off x="363" y="1315"/>
              <a:ext cx="635" cy="658"/>
              <a:chOff x="0" y="0"/>
              <a:chExt cx="2960" cy="2960"/>
            </a:xfrm>
          </p:grpSpPr>
          <p:sp>
            <p:nvSpPr>
              <p:cNvPr id="18492" name="Freeform 9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3" name="Freeform 9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4" name="Freeform 9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2" name="Group 97"/>
            <p:cNvGrpSpPr>
              <a:grpSpLocks/>
            </p:cNvGrpSpPr>
            <p:nvPr/>
          </p:nvGrpSpPr>
          <p:grpSpPr bwMode="auto">
            <a:xfrm>
              <a:off x="363" y="930"/>
              <a:ext cx="635" cy="658"/>
              <a:chOff x="0" y="0"/>
              <a:chExt cx="2960" cy="2960"/>
            </a:xfrm>
          </p:grpSpPr>
          <p:sp>
            <p:nvSpPr>
              <p:cNvPr id="18489" name="Freeform 98"/>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0" name="Freeform 99"/>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91" name="Freeform 100"/>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3" name="Group 101"/>
            <p:cNvGrpSpPr>
              <a:grpSpLocks/>
            </p:cNvGrpSpPr>
            <p:nvPr/>
          </p:nvGrpSpPr>
          <p:grpSpPr bwMode="auto">
            <a:xfrm>
              <a:off x="363" y="544"/>
              <a:ext cx="635" cy="658"/>
              <a:chOff x="0" y="0"/>
              <a:chExt cx="2960" cy="2960"/>
            </a:xfrm>
          </p:grpSpPr>
          <p:sp>
            <p:nvSpPr>
              <p:cNvPr id="18486" name="Freeform 102"/>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7" name="Freeform 103"/>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8" name="Freeform 104"/>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4" name="Group 105"/>
            <p:cNvGrpSpPr>
              <a:grpSpLocks/>
            </p:cNvGrpSpPr>
            <p:nvPr/>
          </p:nvGrpSpPr>
          <p:grpSpPr bwMode="auto">
            <a:xfrm>
              <a:off x="726" y="1497"/>
              <a:ext cx="635" cy="658"/>
              <a:chOff x="0" y="0"/>
              <a:chExt cx="2960" cy="2960"/>
            </a:xfrm>
          </p:grpSpPr>
          <p:sp>
            <p:nvSpPr>
              <p:cNvPr id="18483" name="Freeform 106"/>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4" name="Freeform 107"/>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5" name="Freeform 108"/>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5" name="Group 109"/>
            <p:cNvGrpSpPr>
              <a:grpSpLocks/>
            </p:cNvGrpSpPr>
            <p:nvPr/>
          </p:nvGrpSpPr>
          <p:grpSpPr bwMode="auto">
            <a:xfrm>
              <a:off x="726" y="1112"/>
              <a:ext cx="635" cy="658"/>
              <a:chOff x="0" y="0"/>
              <a:chExt cx="2960" cy="2960"/>
            </a:xfrm>
          </p:grpSpPr>
          <p:sp>
            <p:nvSpPr>
              <p:cNvPr id="18480" name="Freeform 110"/>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1" name="Freeform 111"/>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82" name="Freeform 112"/>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18476" name="Group 113"/>
            <p:cNvGrpSpPr>
              <a:grpSpLocks/>
            </p:cNvGrpSpPr>
            <p:nvPr/>
          </p:nvGrpSpPr>
          <p:grpSpPr bwMode="auto">
            <a:xfrm>
              <a:off x="726" y="726"/>
              <a:ext cx="635" cy="658"/>
              <a:chOff x="0" y="0"/>
              <a:chExt cx="2960" cy="2960"/>
            </a:xfrm>
          </p:grpSpPr>
          <p:sp>
            <p:nvSpPr>
              <p:cNvPr id="18477" name="Freeform 114"/>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78" name="Freeform 115"/>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79" name="Freeform 116"/>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sp>
        <p:nvSpPr>
          <p:cNvPr id="18549" name="Arc 117"/>
          <p:cNvSpPr>
            <a:spLocks/>
          </p:cNvSpPr>
          <p:nvPr/>
        </p:nvSpPr>
        <p:spPr bwMode="auto">
          <a:xfrm>
            <a:off x="3174208" y="2422527"/>
            <a:ext cx="746125" cy="746125"/>
          </a:xfrm>
          <a:custGeom>
            <a:avLst/>
            <a:gdLst>
              <a:gd name="T0" fmla="*/ 0 w 21600"/>
              <a:gd name="T1" fmla="*/ 0 h 21600"/>
              <a:gd name="T2" fmla="*/ 25773265 w 21600"/>
              <a:gd name="T3" fmla="*/ 25773265 h 21600"/>
              <a:gd name="T4" fmla="*/ 0 w 21600"/>
              <a:gd name="T5" fmla="*/ 2577326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38100" cap="rnd" cmpd="sng">
            <a:solidFill>
              <a:srgbClr val="808080"/>
            </a:solidFill>
            <a:prstDash val="sysDot"/>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grpSp>
        <p:nvGrpSpPr>
          <p:cNvPr id="18550" name="Group 118"/>
          <p:cNvGrpSpPr>
            <a:grpSpLocks/>
          </p:cNvGrpSpPr>
          <p:nvPr/>
        </p:nvGrpSpPr>
        <p:grpSpPr bwMode="auto">
          <a:xfrm>
            <a:off x="3371057" y="3154364"/>
            <a:ext cx="950913" cy="984250"/>
            <a:chOff x="0" y="0"/>
            <a:chExt cx="2960" cy="2960"/>
          </a:xfrm>
        </p:grpSpPr>
        <p:sp>
          <p:nvSpPr>
            <p:cNvPr id="18447" name="Freeform 119"/>
            <p:cNvSpPr>
              <a:spLocks noChangeArrowheads="1"/>
            </p:cNvSpPr>
            <p:nvPr/>
          </p:nvSpPr>
          <p:spPr bwMode="auto">
            <a:xfrm>
              <a:off x="0" y="0"/>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0064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48" name="Freeform 120"/>
            <p:cNvSpPr>
              <a:spLocks noChangeArrowheads="1"/>
            </p:cNvSpPr>
            <p:nvPr/>
          </p:nvSpPr>
          <p:spPr bwMode="auto">
            <a:xfrm>
              <a:off x="0" y="740"/>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0053D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8449" name="Freeform 121"/>
            <p:cNvSpPr>
              <a:spLocks noChangeArrowheads="1"/>
            </p:cNvSpPr>
            <p:nvPr/>
          </p:nvSpPr>
          <p:spPr bwMode="auto">
            <a:xfrm>
              <a:off x="1480" y="740"/>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0045B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18554" name="WordArt 123"/>
          <p:cNvSpPr>
            <a:spLocks noChangeArrowheads="1" noChangeShapeType="1" noTextEdit="1"/>
          </p:cNvSpPr>
          <p:nvPr/>
        </p:nvSpPr>
        <p:spPr bwMode="auto">
          <a:xfrm>
            <a:off x="3579020" y="4311650"/>
            <a:ext cx="712787" cy="1714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3600" b="1" kern="10">
                <a:solidFill>
                  <a:schemeClr val="accent2"/>
                </a:solidFill>
                <a:latin typeface="微软雅黑" panose="020B0503020204020204" pitchFamily="34" charset="-122"/>
                <a:ea typeface="微软雅黑" panose="020B0503020204020204" pitchFamily="34" charset="-122"/>
              </a:rPr>
              <a:t>填加文字</a:t>
            </a:r>
          </a:p>
        </p:txBody>
      </p:sp>
      <p:sp>
        <p:nvSpPr>
          <p:cNvPr id="18555" name="Text Box 45"/>
          <p:cNvSpPr>
            <a:spLocks noChangeArrowheads="1"/>
          </p:cNvSpPr>
          <p:nvPr/>
        </p:nvSpPr>
        <p:spPr bwMode="auto">
          <a:xfrm>
            <a:off x="4749006" y="1638300"/>
            <a:ext cx="2973388"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单击填加标题</a:t>
            </a: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556" name="Text Box 45"/>
          <p:cNvSpPr>
            <a:spLocks noChangeArrowheads="1"/>
          </p:cNvSpPr>
          <p:nvPr/>
        </p:nvSpPr>
        <p:spPr bwMode="auto">
          <a:xfrm>
            <a:off x="4750594" y="2655888"/>
            <a:ext cx="2971800"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单击填加标题</a:t>
            </a: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557" name="Text Box 45"/>
          <p:cNvSpPr>
            <a:spLocks noChangeArrowheads="1"/>
          </p:cNvSpPr>
          <p:nvPr/>
        </p:nvSpPr>
        <p:spPr bwMode="auto">
          <a:xfrm>
            <a:off x="4749006" y="3719513"/>
            <a:ext cx="2973388"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b="1">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单击填加标题</a:t>
            </a: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a:p>
            <a:pPr marL="0" lvl="2">
              <a:spcBef>
                <a:spcPct val="0"/>
              </a:spcBef>
              <a:buClr>
                <a:srgbClr val="0070C0"/>
              </a:buClr>
              <a:buSzPct val="80000"/>
              <a:buNone/>
            </a:pPr>
            <a:r>
              <a:rPr lang="zh-CN" altLang="en-US" sz="1400">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strips(upRight)">
                                      <p:cBhvr>
                                        <p:cTn id="12" dur="500"/>
                                        <p:tgtEl>
                                          <p:spTgt spid="1843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8436"/>
                                        </p:tgtEl>
                                        <p:attrNameLst>
                                          <p:attrName>style.visibility</p:attrName>
                                        </p:attrNameLst>
                                      </p:cBhvr>
                                      <p:to>
                                        <p:strVal val="visible"/>
                                      </p:to>
                                    </p:set>
                                    <p:anim calcmode="lin" valueType="num">
                                      <p:cBhvr>
                                        <p:cTn id="16" dur="500" fill="hold"/>
                                        <p:tgtEl>
                                          <p:spTgt spid="18436"/>
                                        </p:tgtEl>
                                        <p:attrNameLst>
                                          <p:attrName>ppt_x</p:attrName>
                                        </p:attrNameLst>
                                      </p:cBhvr>
                                      <p:tavLst>
                                        <p:tav tm="0">
                                          <p:val>
                                            <p:strVal val="#ppt_x-#ppt_w/2"/>
                                          </p:val>
                                        </p:tav>
                                        <p:tav tm="100000">
                                          <p:val>
                                            <p:strVal val="#ppt_x"/>
                                          </p:val>
                                        </p:tav>
                                      </p:tavLst>
                                    </p:anim>
                                    <p:anim calcmode="lin" valueType="num">
                                      <p:cBhvr>
                                        <p:cTn id="17" dur="500" fill="hold"/>
                                        <p:tgtEl>
                                          <p:spTgt spid="18436"/>
                                        </p:tgtEl>
                                        <p:attrNameLst>
                                          <p:attrName>ppt_y</p:attrName>
                                        </p:attrNameLst>
                                      </p:cBhvr>
                                      <p:tavLst>
                                        <p:tav tm="0">
                                          <p:val>
                                            <p:strVal val="#ppt_y"/>
                                          </p:val>
                                        </p:tav>
                                        <p:tav tm="100000">
                                          <p:val>
                                            <p:strVal val="#ppt_y"/>
                                          </p:val>
                                        </p:tav>
                                      </p:tavLst>
                                    </p:anim>
                                    <p:anim calcmode="lin" valueType="num">
                                      <p:cBhvr>
                                        <p:cTn id="18" dur="500" fill="hold"/>
                                        <p:tgtEl>
                                          <p:spTgt spid="18436"/>
                                        </p:tgtEl>
                                        <p:attrNameLst>
                                          <p:attrName>ppt_w</p:attrName>
                                        </p:attrNameLst>
                                      </p:cBhvr>
                                      <p:tavLst>
                                        <p:tav tm="0">
                                          <p:val>
                                            <p:fltVal val="0"/>
                                          </p:val>
                                        </p:tav>
                                        <p:tav tm="100000">
                                          <p:val>
                                            <p:strVal val="#ppt_w"/>
                                          </p:val>
                                        </p:tav>
                                      </p:tavLst>
                                    </p:anim>
                                    <p:anim calcmode="lin" valueType="num">
                                      <p:cBhvr>
                                        <p:cTn id="19" dur="500" fill="hold"/>
                                        <p:tgtEl>
                                          <p:spTgt spid="1843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8437"/>
                                        </p:tgtEl>
                                        <p:attrNameLst>
                                          <p:attrName>style.visibility</p:attrName>
                                        </p:attrNameLst>
                                      </p:cBhvr>
                                      <p:to>
                                        <p:strVal val="visible"/>
                                      </p:to>
                                    </p:set>
                                    <p:anim calcmode="lin" valueType="num">
                                      <p:cBhvr>
                                        <p:cTn id="23" dur="500" fill="hold"/>
                                        <p:tgtEl>
                                          <p:spTgt spid="18437"/>
                                        </p:tgtEl>
                                        <p:attrNameLst>
                                          <p:attrName>ppt_w</p:attrName>
                                        </p:attrNameLst>
                                      </p:cBhvr>
                                      <p:tavLst>
                                        <p:tav tm="0">
                                          <p:val>
                                            <p:fltVal val="0"/>
                                          </p:val>
                                        </p:tav>
                                        <p:tav tm="100000">
                                          <p:val>
                                            <p:strVal val="#ppt_w"/>
                                          </p:val>
                                        </p:tav>
                                      </p:tavLst>
                                    </p:anim>
                                    <p:anim calcmode="lin" valueType="num">
                                      <p:cBhvr>
                                        <p:cTn id="24" dur="500" fill="hold"/>
                                        <p:tgtEl>
                                          <p:spTgt spid="1843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8438"/>
                                        </p:tgtEl>
                                        <p:attrNameLst>
                                          <p:attrName>style.visibility</p:attrName>
                                        </p:attrNameLst>
                                      </p:cBhvr>
                                      <p:to>
                                        <p:strVal val="visible"/>
                                      </p:to>
                                    </p:set>
                                    <p:anim calcmode="lin" valueType="num">
                                      <p:cBhvr>
                                        <p:cTn id="28" dur="500" fill="hold"/>
                                        <p:tgtEl>
                                          <p:spTgt spid="1843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8438"/>
                                        </p:tgtEl>
                                        <p:attrNameLst>
                                          <p:attrName>ppt_y</p:attrName>
                                        </p:attrNameLst>
                                      </p:cBhvr>
                                      <p:tavLst>
                                        <p:tav tm="0">
                                          <p:val>
                                            <p:strVal val="#ppt_y"/>
                                          </p:val>
                                        </p:tav>
                                        <p:tav tm="100000">
                                          <p:val>
                                            <p:strVal val="#ppt_y"/>
                                          </p:val>
                                        </p:tav>
                                      </p:tavLst>
                                    </p:anim>
                                    <p:anim calcmode="lin" valueType="num">
                                      <p:cBhvr>
                                        <p:cTn id="30" dur="500" fill="hold"/>
                                        <p:tgtEl>
                                          <p:spTgt spid="1843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843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843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Effect transition="in" filter="wedge">
                                      <p:cBhvr>
                                        <p:cTn id="36" dur="2000"/>
                                        <p:tgtEl>
                                          <p:spTgt spid="18439"/>
                                        </p:tgtEl>
                                      </p:cBhvr>
                                    </p:animEffect>
                                  </p:childTnLst>
                                </p:cTn>
                              </p:par>
                            </p:childTnLst>
                          </p:cTn>
                        </p:par>
                        <p:par>
                          <p:cTn id="37" fill="hold" nodeType="afterGroup">
                            <p:stCondLst>
                              <p:cond delay="4800"/>
                            </p:stCondLst>
                            <p:childTnLst>
                              <p:par>
                                <p:cTn id="38" presetID="15" presetClass="entr" presetSubtype="0" fill="hold" nodeType="afterEffect">
                                  <p:stCondLst>
                                    <p:cond delay="0"/>
                                  </p:stCondLst>
                                  <p:childTnLst>
                                    <p:set>
                                      <p:cBhvr>
                                        <p:cTn id="39" dur="1" fill="hold">
                                          <p:stCondLst>
                                            <p:cond delay="0"/>
                                          </p:stCondLst>
                                        </p:cTn>
                                        <p:tgtEl>
                                          <p:spTgt spid="18440"/>
                                        </p:tgtEl>
                                        <p:attrNameLst>
                                          <p:attrName>style.visibility</p:attrName>
                                        </p:attrNameLst>
                                      </p:cBhvr>
                                      <p:to>
                                        <p:strVal val="visible"/>
                                      </p:to>
                                    </p:set>
                                    <p:anim calcmode="lin" valueType="num">
                                      <p:cBhvr>
                                        <p:cTn id="40" dur="1000" fill="hold"/>
                                        <p:tgtEl>
                                          <p:spTgt spid="18440"/>
                                        </p:tgtEl>
                                        <p:attrNameLst>
                                          <p:attrName>ppt_w</p:attrName>
                                        </p:attrNameLst>
                                      </p:cBhvr>
                                      <p:tavLst>
                                        <p:tav tm="0">
                                          <p:val>
                                            <p:fltVal val="0"/>
                                          </p:val>
                                        </p:tav>
                                        <p:tav tm="100000">
                                          <p:val>
                                            <p:strVal val="#ppt_w"/>
                                          </p:val>
                                        </p:tav>
                                      </p:tavLst>
                                    </p:anim>
                                    <p:anim calcmode="lin" valueType="num">
                                      <p:cBhvr>
                                        <p:cTn id="41" dur="1000" fill="hold"/>
                                        <p:tgtEl>
                                          <p:spTgt spid="18440"/>
                                        </p:tgtEl>
                                        <p:attrNameLst>
                                          <p:attrName>ppt_h</p:attrName>
                                        </p:attrNameLst>
                                      </p:cBhvr>
                                      <p:tavLst>
                                        <p:tav tm="0">
                                          <p:val>
                                            <p:fltVal val="0"/>
                                          </p:val>
                                        </p:tav>
                                        <p:tav tm="100000">
                                          <p:val>
                                            <p:strVal val="#ppt_h"/>
                                          </p:val>
                                        </p:tav>
                                      </p:tavLst>
                                    </p:anim>
                                    <p:anim calcmode="lin" valueType="num">
                                      <p:cBhvr>
                                        <p:cTn id="42" dur="1000" fill="hold"/>
                                        <p:tgtEl>
                                          <p:spTgt spid="18440"/>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84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549"/>
                                        </p:tgtEl>
                                        <p:attrNameLst>
                                          <p:attrName>style.visibility</p:attrName>
                                        </p:attrNameLst>
                                      </p:cBhvr>
                                      <p:to>
                                        <p:strVal val="visible"/>
                                      </p:to>
                                    </p:set>
                                    <p:animEffect>
                                      <p:cBhvr>
                                        <p:cTn id="48" dur="500"/>
                                        <p:tgtEl>
                                          <p:spTgt spid="18549"/>
                                        </p:tgtEl>
                                      </p:cBhvr>
                                    </p:animEffect>
                                  </p:childTnLst>
                                </p:cTn>
                              </p:par>
                            </p:childTnLst>
                          </p:cTn>
                        </p:par>
                        <p:par>
                          <p:cTn id="49" fill="hold" nodeType="afterGroup">
                            <p:stCondLst>
                              <p:cond delay="500"/>
                            </p:stCondLst>
                            <p:childTnLst>
                              <p:par>
                                <p:cTn id="50" presetID="49" presetClass="entr" presetSubtype="0" decel="100000" fill="hold" nodeType="afterEffect">
                                  <p:stCondLst>
                                    <p:cond delay="0"/>
                                  </p:stCondLst>
                                  <p:childTnLst>
                                    <p:set>
                                      <p:cBhvr>
                                        <p:cTn id="51" dur="1" fill="hold">
                                          <p:stCondLst>
                                            <p:cond delay="0"/>
                                          </p:stCondLst>
                                        </p:cTn>
                                        <p:tgtEl>
                                          <p:spTgt spid="18550"/>
                                        </p:tgtEl>
                                        <p:attrNameLst>
                                          <p:attrName>style.visibility</p:attrName>
                                        </p:attrNameLst>
                                      </p:cBhvr>
                                      <p:to>
                                        <p:strVal val="visible"/>
                                      </p:to>
                                    </p:set>
                                    <p:anim calcmode="lin" valueType="num">
                                      <p:cBhvr>
                                        <p:cTn id="52" dur="500" fill="hold"/>
                                        <p:tgtEl>
                                          <p:spTgt spid="18550"/>
                                        </p:tgtEl>
                                        <p:attrNameLst>
                                          <p:attrName>ppt_w</p:attrName>
                                        </p:attrNameLst>
                                      </p:cBhvr>
                                      <p:tavLst>
                                        <p:tav tm="0">
                                          <p:val>
                                            <p:fltVal val="0"/>
                                          </p:val>
                                        </p:tav>
                                        <p:tav tm="100000">
                                          <p:val>
                                            <p:strVal val="#ppt_w"/>
                                          </p:val>
                                        </p:tav>
                                      </p:tavLst>
                                    </p:anim>
                                    <p:anim calcmode="lin" valueType="num">
                                      <p:cBhvr>
                                        <p:cTn id="53" dur="500" fill="hold"/>
                                        <p:tgtEl>
                                          <p:spTgt spid="18550"/>
                                        </p:tgtEl>
                                        <p:attrNameLst>
                                          <p:attrName>ppt_h</p:attrName>
                                        </p:attrNameLst>
                                      </p:cBhvr>
                                      <p:tavLst>
                                        <p:tav tm="0">
                                          <p:val>
                                            <p:fltVal val="0"/>
                                          </p:val>
                                        </p:tav>
                                        <p:tav tm="100000">
                                          <p:val>
                                            <p:strVal val="#ppt_h"/>
                                          </p:val>
                                        </p:tav>
                                      </p:tavLst>
                                    </p:anim>
                                    <p:anim calcmode="lin" valueType="num">
                                      <p:cBhvr>
                                        <p:cTn id="54" dur="500" fill="hold"/>
                                        <p:tgtEl>
                                          <p:spTgt spid="18550"/>
                                        </p:tgtEl>
                                        <p:attrNameLst>
                                          <p:attrName>style.rotation</p:attrName>
                                        </p:attrNameLst>
                                      </p:cBhvr>
                                      <p:tavLst>
                                        <p:tav tm="0">
                                          <p:val>
                                            <p:fltVal val="360"/>
                                          </p:val>
                                        </p:tav>
                                        <p:tav tm="100000">
                                          <p:val>
                                            <p:fltVal val="0"/>
                                          </p:val>
                                        </p:tav>
                                      </p:tavLst>
                                    </p:anim>
                                    <p:animEffect>
                                      <p:cBhvr>
                                        <p:cTn id="55" dur="500"/>
                                        <p:tgtEl>
                                          <p:spTgt spid="18550"/>
                                        </p:tgtEl>
                                      </p:cBhvr>
                                    </p:animEffect>
                                  </p:childTnLst>
                                </p:cTn>
                              </p:par>
                            </p:childTnLst>
                          </p:cTn>
                        </p:par>
                        <p:par>
                          <p:cTn id="56" fill="hold" nodeType="afterGroup">
                            <p:stCondLst>
                              <p:cond delay="1000"/>
                            </p:stCondLst>
                            <p:childTnLst>
                              <p:par>
                                <p:cTn id="57" presetID="49" presetClass="entr" presetSubtype="0" decel="100000" fill="hold" grpId="0" nodeType="afterEffect">
                                  <p:stCondLst>
                                    <p:cond delay="0"/>
                                  </p:stCondLst>
                                  <p:childTnLst>
                                    <p:set>
                                      <p:cBhvr>
                                        <p:cTn id="58" dur="1" fill="hold">
                                          <p:stCondLst>
                                            <p:cond delay="0"/>
                                          </p:stCondLst>
                                        </p:cTn>
                                        <p:tgtEl>
                                          <p:spTgt spid="18554"/>
                                        </p:tgtEl>
                                        <p:attrNameLst>
                                          <p:attrName>style.visibility</p:attrName>
                                        </p:attrNameLst>
                                      </p:cBhvr>
                                      <p:to>
                                        <p:strVal val="visible"/>
                                      </p:to>
                                    </p:set>
                                    <p:anim calcmode="lin" valueType="num">
                                      <p:cBhvr>
                                        <p:cTn id="59" dur="500" fill="hold"/>
                                        <p:tgtEl>
                                          <p:spTgt spid="18554"/>
                                        </p:tgtEl>
                                        <p:attrNameLst>
                                          <p:attrName>ppt_w</p:attrName>
                                        </p:attrNameLst>
                                      </p:cBhvr>
                                      <p:tavLst>
                                        <p:tav tm="0">
                                          <p:val>
                                            <p:fltVal val="0"/>
                                          </p:val>
                                        </p:tav>
                                        <p:tav tm="100000">
                                          <p:val>
                                            <p:strVal val="#ppt_w"/>
                                          </p:val>
                                        </p:tav>
                                      </p:tavLst>
                                    </p:anim>
                                    <p:anim calcmode="lin" valueType="num">
                                      <p:cBhvr>
                                        <p:cTn id="60" dur="500" fill="hold"/>
                                        <p:tgtEl>
                                          <p:spTgt spid="18554"/>
                                        </p:tgtEl>
                                        <p:attrNameLst>
                                          <p:attrName>ppt_h</p:attrName>
                                        </p:attrNameLst>
                                      </p:cBhvr>
                                      <p:tavLst>
                                        <p:tav tm="0">
                                          <p:val>
                                            <p:fltVal val="0"/>
                                          </p:val>
                                        </p:tav>
                                        <p:tav tm="100000">
                                          <p:val>
                                            <p:strVal val="#ppt_h"/>
                                          </p:val>
                                        </p:tav>
                                      </p:tavLst>
                                    </p:anim>
                                    <p:anim calcmode="lin" valueType="num">
                                      <p:cBhvr>
                                        <p:cTn id="61" dur="500" fill="hold"/>
                                        <p:tgtEl>
                                          <p:spTgt spid="18554"/>
                                        </p:tgtEl>
                                        <p:attrNameLst>
                                          <p:attrName>style.rotation</p:attrName>
                                        </p:attrNameLst>
                                      </p:cBhvr>
                                      <p:tavLst>
                                        <p:tav tm="0">
                                          <p:val>
                                            <p:fltVal val="360"/>
                                          </p:val>
                                        </p:tav>
                                        <p:tav tm="100000">
                                          <p:val>
                                            <p:fltVal val="0"/>
                                          </p:val>
                                        </p:tav>
                                      </p:tavLst>
                                    </p:anim>
                                    <p:animEffect>
                                      <p:cBhvr>
                                        <p:cTn id="62" dur="500"/>
                                        <p:tgtEl>
                                          <p:spTgt spid="18554"/>
                                        </p:tgtEl>
                                      </p:cBhvr>
                                    </p:animEffect>
                                  </p:childTnLst>
                                </p:cTn>
                              </p:par>
                            </p:childTnLst>
                          </p:cTn>
                        </p:par>
                        <p:par>
                          <p:cTn id="63" fill="hold" nodeType="afterGroup">
                            <p:stCondLst>
                              <p:cond delay="1500"/>
                            </p:stCondLst>
                            <p:childTnLst>
                              <p:par>
                                <p:cTn id="64" presetID="42" presetClass="entr" presetSubtype="0" fill="hold" grpId="0" nodeType="afterEffect">
                                  <p:stCondLst>
                                    <p:cond delay="0"/>
                                  </p:stCondLst>
                                  <p:childTnLst>
                                    <p:set>
                                      <p:cBhvr>
                                        <p:cTn id="65" dur="1" fill="hold">
                                          <p:stCondLst>
                                            <p:cond delay="0"/>
                                          </p:stCondLst>
                                        </p:cTn>
                                        <p:tgtEl>
                                          <p:spTgt spid="18555"/>
                                        </p:tgtEl>
                                        <p:attrNameLst>
                                          <p:attrName>style.visibility</p:attrName>
                                        </p:attrNameLst>
                                      </p:cBhvr>
                                      <p:to>
                                        <p:strVal val="visible"/>
                                      </p:to>
                                    </p:set>
                                    <p:animEffect>
                                      <p:cBhvr>
                                        <p:cTn id="66" dur="750"/>
                                        <p:tgtEl>
                                          <p:spTgt spid="18555"/>
                                        </p:tgtEl>
                                      </p:cBhvr>
                                    </p:animEffect>
                                    <p:anim calcmode="lin" valueType="num">
                                      <p:cBhvr>
                                        <p:cTn id="67" dur="750" fill="hold"/>
                                        <p:tgtEl>
                                          <p:spTgt spid="18555"/>
                                        </p:tgtEl>
                                        <p:attrNameLst>
                                          <p:attrName>ppt_x</p:attrName>
                                        </p:attrNameLst>
                                      </p:cBhvr>
                                      <p:tavLst>
                                        <p:tav tm="0">
                                          <p:val>
                                            <p:strVal val="#ppt_x"/>
                                          </p:val>
                                        </p:tav>
                                        <p:tav tm="100000">
                                          <p:val>
                                            <p:strVal val="#ppt_x"/>
                                          </p:val>
                                        </p:tav>
                                      </p:tavLst>
                                    </p:anim>
                                    <p:anim calcmode="lin" valueType="num">
                                      <p:cBhvr>
                                        <p:cTn id="68" dur="750" fill="hold"/>
                                        <p:tgtEl>
                                          <p:spTgt spid="18555"/>
                                        </p:tgtEl>
                                        <p:attrNameLst>
                                          <p:attrName>ppt_y</p:attrName>
                                        </p:attrNameLst>
                                      </p:cBhvr>
                                      <p:tavLst>
                                        <p:tav tm="0">
                                          <p:val>
                                            <p:strVal val="#ppt_y+.1"/>
                                          </p:val>
                                        </p:tav>
                                        <p:tav tm="100000">
                                          <p:val>
                                            <p:strVal val="#ppt_y"/>
                                          </p:val>
                                        </p:tav>
                                      </p:tavLst>
                                    </p:anim>
                                  </p:childTnLst>
                                </p:cTn>
                              </p:par>
                            </p:childTnLst>
                          </p:cTn>
                        </p:par>
                        <p:par>
                          <p:cTn id="69" fill="hold" nodeType="afterGroup">
                            <p:stCondLst>
                              <p:cond delay="2250"/>
                            </p:stCondLst>
                            <p:childTnLst>
                              <p:par>
                                <p:cTn id="70" presetID="42" presetClass="entr" presetSubtype="0" fill="hold" grpId="0" nodeType="afterEffect">
                                  <p:stCondLst>
                                    <p:cond delay="0"/>
                                  </p:stCondLst>
                                  <p:childTnLst>
                                    <p:set>
                                      <p:cBhvr>
                                        <p:cTn id="71" dur="1" fill="hold">
                                          <p:stCondLst>
                                            <p:cond delay="0"/>
                                          </p:stCondLst>
                                        </p:cTn>
                                        <p:tgtEl>
                                          <p:spTgt spid="18556"/>
                                        </p:tgtEl>
                                        <p:attrNameLst>
                                          <p:attrName>style.visibility</p:attrName>
                                        </p:attrNameLst>
                                      </p:cBhvr>
                                      <p:to>
                                        <p:strVal val="visible"/>
                                      </p:to>
                                    </p:set>
                                    <p:animEffect>
                                      <p:cBhvr>
                                        <p:cTn id="72" dur="750"/>
                                        <p:tgtEl>
                                          <p:spTgt spid="18556"/>
                                        </p:tgtEl>
                                      </p:cBhvr>
                                    </p:animEffect>
                                    <p:anim calcmode="lin" valueType="num">
                                      <p:cBhvr>
                                        <p:cTn id="73" dur="750" fill="hold"/>
                                        <p:tgtEl>
                                          <p:spTgt spid="18556"/>
                                        </p:tgtEl>
                                        <p:attrNameLst>
                                          <p:attrName>ppt_x</p:attrName>
                                        </p:attrNameLst>
                                      </p:cBhvr>
                                      <p:tavLst>
                                        <p:tav tm="0">
                                          <p:val>
                                            <p:strVal val="#ppt_x"/>
                                          </p:val>
                                        </p:tav>
                                        <p:tav tm="100000">
                                          <p:val>
                                            <p:strVal val="#ppt_x"/>
                                          </p:val>
                                        </p:tav>
                                      </p:tavLst>
                                    </p:anim>
                                    <p:anim calcmode="lin" valueType="num">
                                      <p:cBhvr>
                                        <p:cTn id="74" dur="750" fill="hold"/>
                                        <p:tgtEl>
                                          <p:spTgt spid="18556"/>
                                        </p:tgtEl>
                                        <p:attrNameLst>
                                          <p:attrName>ppt_y</p:attrName>
                                        </p:attrNameLst>
                                      </p:cBhvr>
                                      <p:tavLst>
                                        <p:tav tm="0">
                                          <p:val>
                                            <p:strVal val="#ppt_y+.1"/>
                                          </p:val>
                                        </p:tav>
                                        <p:tav tm="100000">
                                          <p:val>
                                            <p:strVal val="#ppt_y"/>
                                          </p:val>
                                        </p:tav>
                                      </p:tavLst>
                                    </p:anim>
                                  </p:childTnLst>
                                </p:cTn>
                              </p:par>
                            </p:childTnLst>
                          </p:cTn>
                        </p:par>
                        <p:par>
                          <p:cTn id="75" fill="hold" nodeType="afterGroup">
                            <p:stCondLst>
                              <p:cond delay="3000"/>
                            </p:stCondLst>
                            <p:childTnLst>
                              <p:par>
                                <p:cTn id="76" presetID="42" presetClass="entr" presetSubtype="0" fill="hold" grpId="0" nodeType="afterEffect">
                                  <p:stCondLst>
                                    <p:cond delay="0"/>
                                  </p:stCondLst>
                                  <p:childTnLst>
                                    <p:set>
                                      <p:cBhvr>
                                        <p:cTn id="77" dur="1" fill="hold">
                                          <p:stCondLst>
                                            <p:cond delay="0"/>
                                          </p:stCondLst>
                                        </p:cTn>
                                        <p:tgtEl>
                                          <p:spTgt spid="18557"/>
                                        </p:tgtEl>
                                        <p:attrNameLst>
                                          <p:attrName>style.visibility</p:attrName>
                                        </p:attrNameLst>
                                      </p:cBhvr>
                                      <p:to>
                                        <p:strVal val="visible"/>
                                      </p:to>
                                    </p:set>
                                    <p:animEffect>
                                      <p:cBhvr>
                                        <p:cTn id="78" dur="750"/>
                                        <p:tgtEl>
                                          <p:spTgt spid="18557"/>
                                        </p:tgtEl>
                                      </p:cBhvr>
                                    </p:animEffect>
                                    <p:anim calcmode="lin" valueType="num">
                                      <p:cBhvr>
                                        <p:cTn id="79" dur="750" fill="hold"/>
                                        <p:tgtEl>
                                          <p:spTgt spid="18557"/>
                                        </p:tgtEl>
                                        <p:attrNameLst>
                                          <p:attrName>ppt_x</p:attrName>
                                        </p:attrNameLst>
                                      </p:cBhvr>
                                      <p:tavLst>
                                        <p:tav tm="0">
                                          <p:val>
                                            <p:strVal val="#ppt_x"/>
                                          </p:val>
                                        </p:tav>
                                        <p:tav tm="100000">
                                          <p:val>
                                            <p:strVal val="#ppt_x"/>
                                          </p:val>
                                        </p:tav>
                                      </p:tavLst>
                                    </p:anim>
                                    <p:anim calcmode="lin" valueType="num">
                                      <p:cBhvr>
                                        <p:cTn id="80" dur="750" fill="hold"/>
                                        <p:tgtEl>
                                          <p:spTgt spid="185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8" grpId="0" bldLvl="0" autoUpdateAnimBg="0"/>
      <p:bldP spid="18439" grpId="0" bldLvl="0" autoUpdateAnimBg="0"/>
      <p:bldP spid="18549" grpId="0" animBg="1"/>
      <p:bldP spid="18554" grpId="0" animBg="1"/>
      <p:bldP spid="18555" grpId="0" bldLvl="0" autoUpdateAnimBg="0"/>
      <p:bldP spid="18556" grpId="0" bldLvl="0" autoUpdateAnimBg="0"/>
      <p:bldP spid="1855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9458"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9" name="Group 3"/>
          <p:cNvGrpSpPr>
            <a:grpSpLocks/>
          </p:cNvGrpSpPr>
          <p:nvPr/>
        </p:nvGrpSpPr>
        <p:grpSpPr bwMode="auto">
          <a:xfrm>
            <a:off x="561183" y="2867025"/>
            <a:ext cx="6397625" cy="312738"/>
            <a:chOff x="0" y="0"/>
            <a:chExt cx="10075" cy="492"/>
          </a:xfrm>
        </p:grpSpPr>
        <p:sp>
          <p:nvSpPr>
            <p:cNvPr id="19460"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9463"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4"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5"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6"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7"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第二部分</a:t>
            </a:r>
            <a:endParaRPr lang="zh-CN" altLang="en-US" sz="1800"/>
          </a:p>
        </p:txBody>
      </p:sp>
      <p:sp>
        <p:nvSpPr>
          <p:cNvPr id="19468"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19469"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endParaRPr lang="zh-CN" altLang="en-US" sz="18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ppt_w</p:attrName>
                                        </p:attrNameLst>
                                      </p:cBhvr>
                                      <p:tavLst>
                                        <p:tav tm="0">
                                          <p:val>
                                            <p:fltVal val="0"/>
                                          </p:val>
                                        </p:tav>
                                        <p:tav tm="100000">
                                          <p:val>
                                            <p:strVal val="#ppt_w"/>
                                          </p:val>
                                        </p:tav>
                                      </p:tavLst>
                                    </p:anim>
                                    <p:anim calcmode="lin" valueType="num">
                                      <p:cBhvr>
                                        <p:cTn id="8" dur="500" fill="hold"/>
                                        <p:tgtEl>
                                          <p:spTgt spid="19459"/>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strips(downLeft)">
                                      <p:cBhvr>
                                        <p:cTn id="12" dur="500"/>
                                        <p:tgtEl>
                                          <p:spTgt spid="19458"/>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19463"/>
                                        </p:tgtEl>
                                        <p:attrNameLst>
                                          <p:attrName>style.visibility</p:attrName>
                                        </p:attrNameLst>
                                      </p:cBhvr>
                                      <p:to>
                                        <p:strVal val="visible"/>
                                      </p:to>
                                    </p:set>
                                    <p:anim calcmode="lin" valueType="num">
                                      <p:cBhvr additive="base">
                                        <p:cTn id="16" dur="500" fill="hold"/>
                                        <p:tgtEl>
                                          <p:spTgt spid="19463"/>
                                        </p:tgtEl>
                                        <p:attrNameLst>
                                          <p:attrName>ppt_x</p:attrName>
                                        </p:attrNameLst>
                                      </p:cBhvr>
                                      <p:tavLst>
                                        <p:tav tm="0">
                                          <p:val>
                                            <p:strVal val="0-#ppt_w/2"/>
                                          </p:val>
                                        </p:tav>
                                        <p:tav tm="100000">
                                          <p:val>
                                            <p:strVal val="#ppt_x"/>
                                          </p:val>
                                        </p:tav>
                                      </p:tavLst>
                                    </p:anim>
                                    <p:anim calcmode="lin" valueType="num">
                                      <p:cBhvr additive="base">
                                        <p:cTn id="17" dur="500" fill="hold"/>
                                        <p:tgtEl>
                                          <p:spTgt spid="19463"/>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9464"/>
                                        </p:tgtEl>
                                        <p:attrNameLst>
                                          <p:attrName>style.visibility</p:attrName>
                                        </p:attrNameLst>
                                      </p:cBhvr>
                                      <p:to>
                                        <p:strVal val="visible"/>
                                      </p:to>
                                    </p:set>
                                    <p:anim calcmode="lin" valueType="num">
                                      <p:cBhvr additive="base">
                                        <p:cTn id="20" dur="500" fill="hold"/>
                                        <p:tgtEl>
                                          <p:spTgt spid="19464"/>
                                        </p:tgtEl>
                                        <p:attrNameLst>
                                          <p:attrName>ppt_x</p:attrName>
                                        </p:attrNameLst>
                                      </p:cBhvr>
                                      <p:tavLst>
                                        <p:tav tm="0">
                                          <p:val>
                                            <p:strVal val="0-#ppt_w/2"/>
                                          </p:val>
                                        </p:tav>
                                        <p:tav tm="100000">
                                          <p:val>
                                            <p:strVal val="#ppt_x"/>
                                          </p:val>
                                        </p:tav>
                                      </p:tavLst>
                                    </p:anim>
                                    <p:anim calcmode="lin" valueType="num">
                                      <p:cBhvr additive="base">
                                        <p:cTn id="21" dur="500" fill="hold"/>
                                        <p:tgtEl>
                                          <p:spTgt spid="19464"/>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9465"/>
                                        </p:tgtEl>
                                        <p:attrNameLst>
                                          <p:attrName>style.visibility</p:attrName>
                                        </p:attrNameLst>
                                      </p:cBhvr>
                                      <p:to>
                                        <p:strVal val="visible"/>
                                      </p:to>
                                    </p:set>
                                    <p:anim calcmode="lin" valueType="num">
                                      <p:cBhvr additive="base">
                                        <p:cTn id="24" dur="500" fill="hold"/>
                                        <p:tgtEl>
                                          <p:spTgt spid="19465"/>
                                        </p:tgtEl>
                                        <p:attrNameLst>
                                          <p:attrName>ppt_x</p:attrName>
                                        </p:attrNameLst>
                                      </p:cBhvr>
                                      <p:tavLst>
                                        <p:tav tm="0">
                                          <p:val>
                                            <p:strVal val="0-#ppt_w/2"/>
                                          </p:val>
                                        </p:tav>
                                        <p:tav tm="100000">
                                          <p:val>
                                            <p:strVal val="#ppt_x"/>
                                          </p:val>
                                        </p:tav>
                                      </p:tavLst>
                                    </p:anim>
                                    <p:anim calcmode="lin" valueType="num">
                                      <p:cBhvr additive="base">
                                        <p:cTn id="25" dur="500" fill="hold"/>
                                        <p:tgtEl>
                                          <p:spTgt spid="1946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466"/>
                                        </p:tgtEl>
                                        <p:attrNameLst>
                                          <p:attrName>style.visibility</p:attrName>
                                        </p:attrNameLst>
                                      </p:cBhvr>
                                      <p:to>
                                        <p:strVal val="visible"/>
                                      </p:to>
                                    </p:set>
                                    <p:anim calcmode="lin" valueType="num">
                                      <p:cBhvr additive="base">
                                        <p:cTn id="28" dur="500" fill="hold"/>
                                        <p:tgtEl>
                                          <p:spTgt spid="19466"/>
                                        </p:tgtEl>
                                        <p:attrNameLst>
                                          <p:attrName>ppt_x</p:attrName>
                                        </p:attrNameLst>
                                      </p:cBhvr>
                                      <p:tavLst>
                                        <p:tav tm="0">
                                          <p:val>
                                            <p:strVal val="0-#ppt_w/2"/>
                                          </p:val>
                                        </p:tav>
                                        <p:tav tm="100000">
                                          <p:val>
                                            <p:strVal val="#ppt_x"/>
                                          </p:val>
                                        </p:tav>
                                      </p:tavLst>
                                    </p:anim>
                                    <p:anim calcmode="lin" valueType="num">
                                      <p:cBhvr additive="base">
                                        <p:cTn id="29" dur="500" fill="hold"/>
                                        <p:tgtEl>
                                          <p:spTgt spid="1946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19467">
                                            <p:txEl>
                                              <p:pRg st="0" end="0"/>
                                            </p:txEl>
                                          </p:spTgt>
                                        </p:tgtEl>
                                        <p:attrNameLst>
                                          <p:attrName>style.visibility</p:attrName>
                                        </p:attrNameLst>
                                      </p:cBhvr>
                                      <p:to>
                                        <p:strVal val="visible"/>
                                      </p:to>
                                    </p:set>
                                    <p:anim calcmode="lin" valueType="num">
                                      <p:cBhvr>
                                        <p:cTn id="33" dur="500" fill="hold"/>
                                        <p:tgtEl>
                                          <p:spTgt spid="1946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9467">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1946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946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19467">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19468"/>
                                        </p:tgtEl>
                                        <p:attrNameLst>
                                          <p:attrName>style.visibility</p:attrName>
                                        </p:attrNameLst>
                                      </p:cBhvr>
                                      <p:to>
                                        <p:strVal val="visible"/>
                                      </p:to>
                                    </p:set>
                                    <p:anim calcmode="lin" valueType="num">
                                      <p:cBhvr>
                                        <p:cTn id="41" dur="500" fill="hold"/>
                                        <p:tgtEl>
                                          <p:spTgt spid="19468"/>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9468"/>
                                        </p:tgtEl>
                                        <p:attrNameLst>
                                          <p:attrName>ppt_y</p:attrName>
                                        </p:attrNameLst>
                                      </p:cBhvr>
                                      <p:tavLst>
                                        <p:tav tm="0">
                                          <p:val>
                                            <p:strVal val="#ppt_y"/>
                                          </p:val>
                                        </p:tav>
                                        <p:tav tm="100000">
                                          <p:val>
                                            <p:strVal val="#ppt_y"/>
                                          </p:val>
                                        </p:tav>
                                      </p:tavLst>
                                    </p:anim>
                                    <p:anim calcmode="lin" valueType="num">
                                      <p:cBhvr>
                                        <p:cTn id="43" dur="500" fill="hold"/>
                                        <p:tgtEl>
                                          <p:spTgt spid="19468"/>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9468"/>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194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9469"/>
                                        </p:tgtEl>
                                        <p:attrNameLst>
                                          <p:attrName>style.visibility</p:attrName>
                                        </p:attrNameLst>
                                      </p:cBhvr>
                                      <p:to>
                                        <p:strVal val="visible"/>
                                      </p:to>
                                    </p:set>
                                    <p:animEffect transition="in" filter="slide(fromBottom)">
                                      <p:cBhvr>
                                        <p:cTn id="50"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8" grpId="0" bldLvl="0" autoUpdateAnimBg="0"/>
      <p:bldP spid="19469"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048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048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0487" name="Rectangle 7"/>
          <p:cNvSpPr>
            <a:spLocks noChangeArrowheads="1"/>
          </p:cNvSpPr>
          <p:nvPr/>
        </p:nvSpPr>
        <p:spPr bwMode="auto">
          <a:xfrm>
            <a:off x="721521" y="105251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20488" name="Group 8"/>
          <p:cNvGrpSpPr>
            <a:grpSpLocks/>
          </p:cNvGrpSpPr>
          <p:nvPr/>
        </p:nvGrpSpPr>
        <p:grpSpPr bwMode="auto">
          <a:xfrm>
            <a:off x="643732" y="3154365"/>
            <a:ext cx="1474788" cy="741929"/>
            <a:chOff x="0" y="0"/>
            <a:chExt cx="1856582" cy="934329"/>
          </a:xfrm>
        </p:grpSpPr>
        <p:sp>
          <p:nvSpPr>
            <p:cNvPr id="2" name="Line 58"/>
            <p:cNvSpPr>
              <a:spLocks noChangeShapeType="1"/>
            </p:cNvSpPr>
            <p:nvPr/>
          </p:nvSpPr>
          <p:spPr bwMode="auto">
            <a:xfrm>
              <a:off x="913706" y="0"/>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4" name="Line 59"/>
            <p:cNvSpPr>
              <a:spLocks noChangeShapeType="1"/>
            </p:cNvSpPr>
            <p:nvPr/>
          </p:nvSpPr>
          <p:spPr bwMode="auto">
            <a:xfrm flipH="1">
              <a:off x="158056" y="344488"/>
              <a:ext cx="1495425"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5" name="Text Box 60"/>
            <p:cNvSpPr>
              <a:spLocks noChangeArrowheads="1"/>
            </p:cNvSpPr>
            <p:nvPr/>
          </p:nvSpPr>
          <p:spPr bwMode="auto">
            <a:xfrm>
              <a:off x="0" y="327112"/>
              <a:ext cx="1856582" cy="607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hlink"/>
                </a:buClr>
                <a:buFontTx/>
                <a:buNone/>
              </a:pPr>
              <a:r>
                <a:rPr lang="en-US" altLang="zh-CN"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hlink"/>
                </a:buClr>
                <a:buFontTx/>
                <a:buNone/>
              </a:pPr>
              <a:r>
                <a:rPr lang="en-US"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492" name="Group 12"/>
          <p:cNvGrpSpPr>
            <a:grpSpLocks/>
          </p:cNvGrpSpPr>
          <p:nvPr/>
        </p:nvGrpSpPr>
        <p:grpSpPr bwMode="auto">
          <a:xfrm>
            <a:off x="5260182" y="1354138"/>
            <a:ext cx="1397000" cy="817562"/>
            <a:chOff x="0" y="0"/>
            <a:chExt cx="1759024" cy="1029754"/>
          </a:xfrm>
        </p:grpSpPr>
        <p:sp>
          <p:nvSpPr>
            <p:cNvPr id="3" name="Line 65"/>
            <p:cNvSpPr>
              <a:spLocks noChangeShapeType="1"/>
            </p:cNvSpPr>
            <p:nvPr/>
          </p:nvSpPr>
          <p:spPr bwMode="auto">
            <a:xfrm>
              <a:off x="964084" y="694791"/>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1" name="Line 66"/>
            <p:cNvSpPr>
              <a:spLocks noChangeShapeType="1"/>
            </p:cNvSpPr>
            <p:nvPr/>
          </p:nvSpPr>
          <p:spPr bwMode="auto">
            <a:xfrm flipH="1">
              <a:off x="100484" y="693204"/>
              <a:ext cx="1631950"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22" name="Text Box 67"/>
            <p:cNvSpPr>
              <a:spLocks noChangeArrowheads="1"/>
            </p:cNvSpPr>
            <p:nvPr/>
          </p:nvSpPr>
          <p:spPr bwMode="auto">
            <a:xfrm>
              <a:off x="0" y="0"/>
              <a:ext cx="1759024" cy="607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accent1"/>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accent1"/>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496" name="Group 16"/>
          <p:cNvGrpSpPr>
            <a:grpSpLocks/>
          </p:cNvGrpSpPr>
          <p:nvPr/>
        </p:nvGrpSpPr>
        <p:grpSpPr bwMode="auto">
          <a:xfrm>
            <a:off x="2199481" y="1357315"/>
            <a:ext cx="1500188" cy="814387"/>
            <a:chOff x="0" y="0"/>
            <a:chExt cx="1891759" cy="1025340"/>
          </a:xfrm>
        </p:grpSpPr>
        <p:sp>
          <p:nvSpPr>
            <p:cNvPr id="4" name="Line 68"/>
            <p:cNvSpPr>
              <a:spLocks noChangeShapeType="1"/>
            </p:cNvSpPr>
            <p:nvPr/>
          </p:nvSpPr>
          <p:spPr bwMode="auto">
            <a:xfrm>
              <a:off x="923925" y="690377"/>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8" name="Line 69"/>
            <p:cNvSpPr>
              <a:spLocks noChangeShapeType="1"/>
            </p:cNvSpPr>
            <p:nvPr/>
          </p:nvSpPr>
          <p:spPr bwMode="auto">
            <a:xfrm flipH="1">
              <a:off x="0" y="688790"/>
              <a:ext cx="1771650"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9" name="Text Box 70"/>
            <p:cNvSpPr>
              <a:spLocks noChangeArrowheads="1"/>
            </p:cNvSpPr>
            <p:nvPr/>
          </p:nvSpPr>
          <p:spPr bwMode="auto">
            <a:xfrm>
              <a:off x="70896" y="0"/>
              <a:ext cx="1820863" cy="607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accent2"/>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accent2"/>
                </a:buClr>
                <a:buFontTx/>
                <a:buNone/>
              </a:pP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500" name="Group 20"/>
          <p:cNvGrpSpPr>
            <a:grpSpLocks/>
          </p:cNvGrpSpPr>
          <p:nvPr/>
        </p:nvGrpSpPr>
        <p:grpSpPr bwMode="auto">
          <a:xfrm>
            <a:off x="3780631" y="3154364"/>
            <a:ext cx="1468438" cy="751193"/>
            <a:chOff x="0" y="0"/>
            <a:chExt cx="1849437" cy="945520"/>
          </a:xfrm>
        </p:grpSpPr>
        <p:sp>
          <p:nvSpPr>
            <p:cNvPr id="5" name="Line 71"/>
            <p:cNvSpPr>
              <a:spLocks noChangeShapeType="1"/>
            </p:cNvSpPr>
            <p:nvPr/>
          </p:nvSpPr>
          <p:spPr bwMode="auto">
            <a:xfrm>
              <a:off x="846137" y="0"/>
              <a:ext cx="1" cy="334963"/>
            </a:xfrm>
            <a:prstGeom prst="line">
              <a:avLst/>
            </a:prstGeom>
            <a:noFill/>
            <a:ln w="1905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5" name="Line 72"/>
            <p:cNvSpPr>
              <a:spLocks noChangeShapeType="1"/>
            </p:cNvSpPr>
            <p:nvPr/>
          </p:nvSpPr>
          <p:spPr bwMode="auto">
            <a:xfrm flipH="1">
              <a:off x="34925" y="334963"/>
              <a:ext cx="1587500" cy="1"/>
            </a:xfrm>
            <a:prstGeom prst="line">
              <a:avLst/>
            </a:prstGeom>
            <a:noFill/>
            <a:ln w="19050">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6" name="Text Box 73"/>
            <p:cNvSpPr>
              <a:spLocks noChangeArrowheads="1"/>
            </p:cNvSpPr>
            <p:nvPr/>
          </p:nvSpPr>
          <p:spPr bwMode="auto">
            <a:xfrm>
              <a:off x="0" y="338608"/>
              <a:ext cx="1849437" cy="60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2286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182563">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80975">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825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825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
                  <a:schemeClr val="folHlink"/>
                </a:buClr>
                <a:buFontTx/>
                <a:buNone/>
              </a:pPr>
              <a:r>
                <a:rPr lang="en-US" altLang="zh-CN"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spcBef>
                  <a:spcPct val="0"/>
                </a:spcBef>
                <a:buClr>
                  <a:schemeClr val="folHlink"/>
                </a:buClr>
                <a:buFontTx/>
                <a:buNone/>
              </a:pPr>
              <a:r>
                <a:rPr lang="en-US" sz="1100">
                  <a:solidFill>
                    <a:schemeClr val="tx1"/>
                  </a:solidFill>
                  <a:latin typeface="宋体" panose="02010600030101010101" pitchFamily="2" charset="-122"/>
                  <a:ea typeface="宋体" panose="02010600030101010101" pitchFamily="2" charset="-122"/>
                  <a:sym typeface="宋体" panose="02010600030101010101" pitchFamily="2" charset="-122"/>
                </a:rPr>
                <a:t> </a:t>
              </a:r>
              <a:r>
                <a:rPr lang="zh-CN" altLang="en-US" sz="1100">
                  <a:solidFill>
                    <a:schemeClr val="tx1"/>
                  </a:solidFill>
                  <a:latin typeface="宋体" panose="02010600030101010101" pitchFamily="2" charset="-122"/>
                  <a:ea typeface="宋体" panose="02010600030101010101" pitchFamily="2" charset="-122"/>
                  <a:sym typeface="宋体" panose="02010600030101010101" pitchFamily="2" charset="-122"/>
                </a:rPr>
                <a:t>单击此处添加文本</a:t>
              </a:r>
              <a:endParaRPr lang="en-US" sz="110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0504" name="Group 24"/>
          <p:cNvGrpSpPr>
            <a:grpSpLocks/>
          </p:cNvGrpSpPr>
          <p:nvPr/>
        </p:nvGrpSpPr>
        <p:grpSpPr bwMode="auto">
          <a:xfrm>
            <a:off x="88106" y="2154238"/>
            <a:ext cx="7259638" cy="995362"/>
            <a:chOff x="0" y="0"/>
            <a:chExt cx="5760" cy="790"/>
          </a:xfrm>
        </p:grpSpPr>
        <p:sp>
          <p:nvSpPr>
            <p:cNvPr id="20505" name="Line 75"/>
            <p:cNvSpPr>
              <a:spLocks noChangeShapeType="1"/>
            </p:cNvSpPr>
            <p:nvPr/>
          </p:nvSpPr>
          <p:spPr bwMode="auto">
            <a:xfrm flipH="1">
              <a:off x="0" y="399"/>
              <a:ext cx="652"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06" name="Line 76"/>
            <p:cNvSpPr>
              <a:spLocks noChangeShapeType="1"/>
            </p:cNvSpPr>
            <p:nvPr/>
          </p:nvSpPr>
          <p:spPr bwMode="auto">
            <a:xfrm flipH="1">
              <a:off x="3839" y="399"/>
              <a:ext cx="510"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07" name="Arc 77"/>
            <p:cNvSpPr>
              <a:spLocks noChangeArrowheads="1"/>
            </p:cNvSpPr>
            <p:nvPr/>
          </p:nvSpPr>
          <p:spPr bwMode="auto">
            <a:xfrm rot="16200000" flipV="1">
              <a:off x="2046" y="-174"/>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sp>
          <p:nvSpPr>
            <p:cNvPr id="20508" name="Arc 78"/>
            <p:cNvSpPr>
              <a:spLocks noChangeArrowheads="1"/>
            </p:cNvSpPr>
            <p:nvPr/>
          </p:nvSpPr>
          <p:spPr bwMode="auto">
            <a:xfrm rot="16200000" flipV="1">
              <a:off x="4497" y="-175"/>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sp>
          <p:nvSpPr>
            <p:cNvPr id="20509" name="Line 79"/>
            <p:cNvSpPr>
              <a:spLocks noChangeShapeType="1"/>
            </p:cNvSpPr>
            <p:nvPr/>
          </p:nvSpPr>
          <p:spPr bwMode="auto">
            <a:xfrm flipH="1">
              <a:off x="2619" y="399"/>
              <a:ext cx="496"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0" name="Arc 80"/>
            <p:cNvSpPr>
              <a:spLocks noChangeArrowheads="1"/>
            </p:cNvSpPr>
            <p:nvPr/>
          </p:nvSpPr>
          <p:spPr bwMode="auto">
            <a:xfrm rot="5400000">
              <a:off x="3272" y="198"/>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sp>
          <p:nvSpPr>
            <p:cNvPr id="20511" name="Line 81"/>
            <p:cNvSpPr>
              <a:spLocks noChangeShapeType="1"/>
            </p:cNvSpPr>
            <p:nvPr/>
          </p:nvSpPr>
          <p:spPr bwMode="auto">
            <a:xfrm flipH="1">
              <a:off x="5071" y="399"/>
              <a:ext cx="689"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2" name="Line 82"/>
            <p:cNvSpPr>
              <a:spLocks noChangeShapeType="1"/>
            </p:cNvSpPr>
            <p:nvPr/>
          </p:nvSpPr>
          <p:spPr bwMode="auto">
            <a:xfrm flipH="1">
              <a:off x="1377" y="399"/>
              <a:ext cx="523" cy="1"/>
            </a:xfrm>
            <a:prstGeom prst="line">
              <a:avLst/>
            </a:prstGeom>
            <a:noFill/>
            <a:ln w="76200">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0513" name="Arc 83"/>
            <p:cNvSpPr>
              <a:spLocks noChangeArrowheads="1"/>
            </p:cNvSpPr>
            <p:nvPr/>
          </p:nvSpPr>
          <p:spPr bwMode="auto">
            <a:xfrm rot="5400000">
              <a:off x="809" y="198"/>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76200" cap="flat" cmpd="sng">
              <a:solidFill>
                <a:srgbClr val="9B827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p>
              <a:endParaRPr lang="zh-CN" altLang="en-US"/>
            </a:p>
          </p:txBody>
        </p:sp>
      </p:grpSp>
      <p:grpSp>
        <p:nvGrpSpPr>
          <p:cNvPr id="20514" name="Group 34"/>
          <p:cNvGrpSpPr>
            <a:grpSpLocks/>
          </p:cNvGrpSpPr>
          <p:nvPr/>
        </p:nvGrpSpPr>
        <p:grpSpPr bwMode="auto">
          <a:xfrm>
            <a:off x="939007" y="2238377"/>
            <a:ext cx="849313" cy="847725"/>
            <a:chOff x="0" y="0"/>
            <a:chExt cx="1134126" cy="1134126"/>
          </a:xfrm>
        </p:grpSpPr>
        <p:sp>
          <p:nvSpPr>
            <p:cNvPr id="20503" name="椭圆 93"/>
            <p:cNvSpPr>
              <a:spLocks noChangeArrowheads="1"/>
            </p:cNvSpPr>
            <p:nvPr/>
          </p:nvSpPr>
          <p:spPr bwMode="auto">
            <a:xfrm>
              <a:off x="0" y="0"/>
              <a:ext cx="1134126" cy="1134126"/>
            </a:xfrm>
            <a:prstGeom prst="ellipse">
              <a:avLst/>
            </a:prstGeom>
            <a:gradFill rotWithShape="1">
              <a:gsLst>
                <a:gs pos="0">
                  <a:srgbClr val="FAB400"/>
                </a:gs>
                <a:gs pos="100000">
                  <a:srgbClr val="EE9320"/>
                </a:gs>
              </a:gsLst>
              <a:lin ang="5400000" scaled="1"/>
            </a:gra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endParaRPr lang="zh-CN" altLang="en-US" sz="1400"/>
            </a:p>
          </p:txBody>
        </p:sp>
        <p:sp>
          <p:nvSpPr>
            <p:cNvPr id="6" name="椭圆 94"/>
            <p:cNvSpPr>
              <a:spLocks noChangeArrowheads="1"/>
            </p:cNvSpPr>
            <p:nvPr/>
          </p:nvSpPr>
          <p:spPr bwMode="auto">
            <a:xfrm>
              <a:off x="162018" y="25045"/>
              <a:ext cx="792088" cy="57998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400">
                <a:solidFill>
                  <a:srgbClr val="FFFFFF"/>
                </a:solidFill>
                <a:latin typeface="宋体" panose="02010600030101010101" pitchFamily="2" charset="-122"/>
                <a:sym typeface="宋体" panose="02010600030101010101" pitchFamily="2" charset="-122"/>
              </a:endParaRPr>
            </a:p>
          </p:txBody>
        </p:sp>
      </p:grpSp>
      <p:grpSp>
        <p:nvGrpSpPr>
          <p:cNvPr id="20517" name="Group 37"/>
          <p:cNvGrpSpPr>
            <a:grpSpLocks/>
          </p:cNvGrpSpPr>
          <p:nvPr/>
        </p:nvGrpSpPr>
        <p:grpSpPr bwMode="auto">
          <a:xfrm>
            <a:off x="2523332" y="2233615"/>
            <a:ext cx="847725" cy="847725"/>
            <a:chOff x="0" y="0"/>
            <a:chExt cx="1134126" cy="1134126"/>
          </a:xfrm>
        </p:grpSpPr>
        <p:sp>
          <p:nvSpPr>
            <p:cNvPr id="20501" name="椭圆 96"/>
            <p:cNvSpPr>
              <a:spLocks noChangeArrowheads="1"/>
            </p:cNvSpPr>
            <p:nvPr/>
          </p:nvSpPr>
          <p:spPr bwMode="auto">
            <a:xfrm>
              <a:off x="0" y="0"/>
              <a:ext cx="1134126" cy="1134126"/>
            </a:xfrm>
            <a:prstGeom prst="ellipse">
              <a:avLst/>
            </a:prstGeom>
            <a:solidFill>
              <a:schemeClr val="accent1"/>
            </a:soli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p>
          </p:txBody>
        </p:sp>
        <p:sp>
          <p:nvSpPr>
            <p:cNvPr id="20502" name="椭圆 97"/>
            <p:cNvSpPr>
              <a:spLocks noChangeArrowheads="1"/>
            </p:cNvSpPr>
            <p:nvPr/>
          </p:nvSpPr>
          <p:spPr bwMode="auto">
            <a:xfrm>
              <a:off x="171019" y="35821"/>
              <a:ext cx="792088" cy="579981"/>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200" b="1">
                <a:solidFill>
                  <a:srgbClr val="FFFFFF"/>
                </a:solidFill>
                <a:latin typeface="宋体" panose="02010600030101010101" pitchFamily="2" charset="-122"/>
                <a:sym typeface="宋体" panose="02010600030101010101" pitchFamily="2" charset="-122"/>
              </a:endParaRPr>
            </a:p>
          </p:txBody>
        </p:sp>
      </p:grpSp>
      <p:grpSp>
        <p:nvGrpSpPr>
          <p:cNvPr id="20520" name="Group 40"/>
          <p:cNvGrpSpPr>
            <a:grpSpLocks/>
          </p:cNvGrpSpPr>
          <p:nvPr/>
        </p:nvGrpSpPr>
        <p:grpSpPr bwMode="auto">
          <a:xfrm>
            <a:off x="5603082" y="2222500"/>
            <a:ext cx="847725" cy="846138"/>
            <a:chOff x="0" y="0"/>
            <a:chExt cx="1134126" cy="1134126"/>
          </a:xfrm>
        </p:grpSpPr>
        <p:sp>
          <p:nvSpPr>
            <p:cNvPr id="20499" name="椭圆 99"/>
            <p:cNvSpPr>
              <a:spLocks noChangeArrowheads="1"/>
            </p:cNvSpPr>
            <p:nvPr/>
          </p:nvSpPr>
          <p:spPr bwMode="auto">
            <a:xfrm>
              <a:off x="0" y="0"/>
              <a:ext cx="1134126" cy="1134126"/>
            </a:xfrm>
            <a:prstGeom prst="ellipse">
              <a:avLst/>
            </a:prstGeom>
            <a:gradFill rotWithShape="1">
              <a:gsLst>
                <a:gs pos="0">
                  <a:srgbClr val="BEB496"/>
                </a:gs>
                <a:gs pos="100000">
                  <a:srgbClr val="9B827D"/>
                </a:gs>
              </a:gsLst>
              <a:lin ang="5400000" scaled="1"/>
            </a:gra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p>
          </p:txBody>
        </p:sp>
        <p:sp>
          <p:nvSpPr>
            <p:cNvPr id="7" name="椭圆 100"/>
            <p:cNvSpPr>
              <a:spLocks noChangeArrowheads="1"/>
            </p:cNvSpPr>
            <p:nvPr/>
          </p:nvSpPr>
          <p:spPr bwMode="auto">
            <a:xfrm>
              <a:off x="171019" y="25045"/>
              <a:ext cx="792088" cy="57998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200" b="1">
                <a:solidFill>
                  <a:srgbClr val="FFFFFF"/>
                </a:solidFill>
                <a:latin typeface="宋体" panose="02010600030101010101" pitchFamily="2" charset="-122"/>
                <a:sym typeface="宋体" panose="02010600030101010101" pitchFamily="2" charset="-122"/>
              </a:endParaRPr>
            </a:p>
          </p:txBody>
        </p:sp>
      </p:grpSp>
      <p:grpSp>
        <p:nvGrpSpPr>
          <p:cNvPr id="20523" name="Group 43"/>
          <p:cNvGrpSpPr>
            <a:grpSpLocks/>
          </p:cNvGrpSpPr>
          <p:nvPr/>
        </p:nvGrpSpPr>
        <p:grpSpPr bwMode="auto">
          <a:xfrm>
            <a:off x="4047332" y="2244726"/>
            <a:ext cx="847725" cy="847725"/>
            <a:chOff x="0" y="0"/>
            <a:chExt cx="1134126" cy="1134126"/>
          </a:xfrm>
        </p:grpSpPr>
        <p:sp>
          <p:nvSpPr>
            <p:cNvPr id="20497" name="椭圆 102"/>
            <p:cNvSpPr>
              <a:spLocks noChangeArrowheads="1"/>
            </p:cNvSpPr>
            <p:nvPr/>
          </p:nvSpPr>
          <p:spPr bwMode="auto">
            <a:xfrm>
              <a:off x="0" y="0"/>
              <a:ext cx="1134126" cy="1134126"/>
            </a:xfrm>
            <a:prstGeom prst="ellipse">
              <a:avLst/>
            </a:prstGeom>
            <a:gradFill rotWithShape="1">
              <a:gsLst>
                <a:gs pos="0">
                  <a:srgbClr val="D99694"/>
                </a:gs>
                <a:gs pos="100000">
                  <a:srgbClr val="953735"/>
                </a:gs>
              </a:gsLst>
              <a:lin ang="5400000" scaled="1"/>
            </a:gradFill>
            <a:ln w="25400">
              <a:solidFill>
                <a:srgbClr val="FFFFE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1200" b="1">
                  <a:solidFill>
                    <a:srgbClr val="FFFFFF"/>
                  </a:solidFill>
                  <a:latin typeface="宋体" panose="02010600030101010101" pitchFamily="2" charset="-122"/>
                  <a:sym typeface="宋体" panose="02010600030101010101" pitchFamily="2" charset="-122"/>
                </a:rPr>
                <a:t>文本</a:t>
              </a:r>
            </a:p>
          </p:txBody>
        </p:sp>
        <p:sp>
          <p:nvSpPr>
            <p:cNvPr id="20498" name="椭圆 103"/>
            <p:cNvSpPr>
              <a:spLocks noChangeArrowheads="1"/>
            </p:cNvSpPr>
            <p:nvPr/>
          </p:nvSpPr>
          <p:spPr bwMode="auto">
            <a:xfrm>
              <a:off x="171019" y="25045"/>
              <a:ext cx="792088" cy="57998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endParaRPr lang="zh-CN" altLang="zh-CN" sz="1200" b="1">
                <a:solidFill>
                  <a:srgbClr val="FFFFFF"/>
                </a:solidFill>
                <a:latin typeface="宋体" panose="02010600030101010101" pitchFamily="2" charset="-122"/>
                <a:sym typeface="宋体" panose="02010600030101010101" pitchFamily="2" charset="-122"/>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500" fill="hold"/>
                                        <p:tgtEl>
                                          <p:spTgt spid="20482"/>
                                        </p:tgtEl>
                                        <p:attrNameLst>
                                          <p:attrName>ppt_w</p:attrName>
                                        </p:attrNameLst>
                                      </p:cBhvr>
                                      <p:tavLst>
                                        <p:tav tm="0">
                                          <p:val>
                                            <p:fltVal val="0"/>
                                          </p:val>
                                        </p:tav>
                                        <p:tav tm="100000">
                                          <p:val>
                                            <p:strVal val="#ppt_w"/>
                                          </p:val>
                                        </p:tav>
                                      </p:tavLst>
                                    </p:anim>
                                    <p:anim calcmode="lin" valueType="num">
                                      <p:cBhvr>
                                        <p:cTn id="8" dur="500" fill="hold"/>
                                        <p:tgtEl>
                                          <p:spTgt spid="2048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strips(upRight)">
                                      <p:cBhvr>
                                        <p:cTn id="12" dur="500"/>
                                        <p:tgtEl>
                                          <p:spTgt spid="2048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0484"/>
                                        </p:tgtEl>
                                        <p:attrNameLst>
                                          <p:attrName>style.visibility</p:attrName>
                                        </p:attrNameLst>
                                      </p:cBhvr>
                                      <p:to>
                                        <p:strVal val="visible"/>
                                      </p:to>
                                    </p:set>
                                    <p:anim calcmode="lin" valueType="num">
                                      <p:cBhvr>
                                        <p:cTn id="16" dur="500" fill="hold"/>
                                        <p:tgtEl>
                                          <p:spTgt spid="20484"/>
                                        </p:tgtEl>
                                        <p:attrNameLst>
                                          <p:attrName>ppt_x</p:attrName>
                                        </p:attrNameLst>
                                      </p:cBhvr>
                                      <p:tavLst>
                                        <p:tav tm="0">
                                          <p:val>
                                            <p:strVal val="#ppt_x-#ppt_w/2"/>
                                          </p:val>
                                        </p:tav>
                                        <p:tav tm="100000">
                                          <p:val>
                                            <p:strVal val="#ppt_x"/>
                                          </p:val>
                                        </p:tav>
                                      </p:tavLst>
                                    </p:anim>
                                    <p:anim calcmode="lin" valueType="num">
                                      <p:cBhvr>
                                        <p:cTn id="17" dur="500" fill="hold"/>
                                        <p:tgtEl>
                                          <p:spTgt spid="20484"/>
                                        </p:tgtEl>
                                        <p:attrNameLst>
                                          <p:attrName>ppt_y</p:attrName>
                                        </p:attrNameLst>
                                      </p:cBhvr>
                                      <p:tavLst>
                                        <p:tav tm="0">
                                          <p:val>
                                            <p:strVal val="#ppt_y"/>
                                          </p:val>
                                        </p:tav>
                                        <p:tav tm="100000">
                                          <p:val>
                                            <p:strVal val="#ppt_y"/>
                                          </p:val>
                                        </p:tav>
                                      </p:tavLst>
                                    </p:anim>
                                    <p:anim calcmode="lin" valueType="num">
                                      <p:cBhvr>
                                        <p:cTn id="18" dur="500" fill="hold"/>
                                        <p:tgtEl>
                                          <p:spTgt spid="20484"/>
                                        </p:tgtEl>
                                        <p:attrNameLst>
                                          <p:attrName>ppt_w</p:attrName>
                                        </p:attrNameLst>
                                      </p:cBhvr>
                                      <p:tavLst>
                                        <p:tav tm="0">
                                          <p:val>
                                            <p:fltVal val="0"/>
                                          </p:val>
                                        </p:tav>
                                        <p:tav tm="100000">
                                          <p:val>
                                            <p:strVal val="#ppt_w"/>
                                          </p:val>
                                        </p:tav>
                                      </p:tavLst>
                                    </p:anim>
                                    <p:anim calcmode="lin" valueType="num">
                                      <p:cBhvr>
                                        <p:cTn id="19" dur="500" fill="hold"/>
                                        <p:tgtEl>
                                          <p:spTgt spid="2048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0485"/>
                                        </p:tgtEl>
                                        <p:attrNameLst>
                                          <p:attrName>style.visibility</p:attrName>
                                        </p:attrNameLst>
                                      </p:cBhvr>
                                      <p:to>
                                        <p:strVal val="visible"/>
                                      </p:to>
                                    </p:set>
                                    <p:anim calcmode="lin" valueType="num">
                                      <p:cBhvr>
                                        <p:cTn id="23" dur="500" fill="hold"/>
                                        <p:tgtEl>
                                          <p:spTgt spid="20485"/>
                                        </p:tgtEl>
                                        <p:attrNameLst>
                                          <p:attrName>ppt_w</p:attrName>
                                        </p:attrNameLst>
                                      </p:cBhvr>
                                      <p:tavLst>
                                        <p:tav tm="0">
                                          <p:val>
                                            <p:fltVal val="0"/>
                                          </p:val>
                                        </p:tav>
                                        <p:tav tm="100000">
                                          <p:val>
                                            <p:strVal val="#ppt_w"/>
                                          </p:val>
                                        </p:tav>
                                      </p:tavLst>
                                    </p:anim>
                                    <p:anim calcmode="lin" valueType="num">
                                      <p:cBhvr>
                                        <p:cTn id="24" dur="500" fill="hold"/>
                                        <p:tgtEl>
                                          <p:spTgt spid="2048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0486"/>
                                        </p:tgtEl>
                                        <p:attrNameLst>
                                          <p:attrName>style.visibility</p:attrName>
                                        </p:attrNameLst>
                                      </p:cBhvr>
                                      <p:to>
                                        <p:strVal val="visible"/>
                                      </p:to>
                                    </p:set>
                                    <p:anim calcmode="lin" valueType="num">
                                      <p:cBhvr>
                                        <p:cTn id="28" dur="500" fill="hold"/>
                                        <p:tgtEl>
                                          <p:spTgt spid="2048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0486"/>
                                        </p:tgtEl>
                                        <p:attrNameLst>
                                          <p:attrName>ppt_y</p:attrName>
                                        </p:attrNameLst>
                                      </p:cBhvr>
                                      <p:tavLst>
                                        <p:tav tm="0">
                                          <p:val>
                                            <p:strVal val="#ppt_y"/>
                                          </p:val>
                                        </p:tav>
                                        <p:tav tm="100000">
                                          <p:val>
                                            <p:strVal val="#ppt_y"/>
                                          </p:val>
                                        </p:tav>
                                      </p:tavLst>
                                    </p:anim>
                                    <p:anim calcmode="lin" valueType="num">
                                      <p:cBhvr>
                                        <p:cTn id="30" dur="500" fill="hold"/>
                                        <p:tgtEl>
                                          <p:spTgt spid="2048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048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048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0487"/>
                                        </p:tgtEl>
                                        <p:attrNameLst>
                                          <p:attrName>style.visibility</p:attrName>
                                        </p:attrNameLst>
                                      </p:cBhvr>
                                      <p:to>
                                        <p:strVal val="visible"/>
                                      </p:to>
                                    </p:set>
                                    <p:animEffect transition="in" filter="wedge">
                                      <p:cBhvr>
                                        <p:cTn id="36" dur="2000"/>
                                        <p:tgtEl>
                                          <p:spTgt spid="20487"/>
                                        </p:tgtEl>
                                      </p:cBhvr>
                                    </p:animEffect>
                                  </p:childTnLst>
                                </p:cTn>
                              </p:par>
                            </p:childTnLst>
                          </p:cTn>
                        </p:par>
                        <p:par>
                          <p:cTn id="37" fill="hold" nodeType="afterGroup">
                            <p:stCondLst>
                              <p:cond delay="4800"/>
                            </p:stCondLst>
                            <p:childTnLst>
                              <p:par>
                                <p:cTn id="38" presetID="22" presetClass="entr" presetSubtype="8" fill="hold" nodeType="afterEffect">
                                  <p:stCondLst>
                                    <p:cond delay="0"/>
                                  </p:stCondLst>
                                  <p:childTnLst>
                                    <p:set>
                                      <p:cBhvr>
                                        <p:cTn id="39" dur="1" fill="hold">
                                          <p:stCondLst>
                                            <p:cond delay="0"/>
                                          </p:stCondLst>
                                        </p:cTn>
                                        <p:tgtEl>
                                          <p:spTgt spid="20504"/>
                                        </p:tgtEl>
                                        <p:attrNameLst>
                                          <p:attrName>style.visibility</p:attrName>
                                        </p:attrNameLst>
                                      </p:cBhvr>
                                      <p:to>
                                        <p:strVal val="visible"/>
                                      </p:to>
                                    </p:set>
                                    <p:animEffect>
                                      <p:cBhvr>
                                        <p:cTn id="40" dur="500"/>
                                        <p:tgtEl>
                                          <p:spTgt spid="20504"/>
                                        </p:tgtEl>
                                      </p:cBhvr>
                                    </p:animEffect>
                                  </p:childTnLst>
                                </p:cTn>
                              </p:par>
                            </p:childTnLst>
                          </p:cTn>
                        </p:par>
                        <p:par>
                          <p:cTn id="41" fill="hold" nodeType="afterGroup">
                            <p:stCondLst>
                              <p:cond delay="5300"/>
                            </p:stCondLst>
                            <p:childTnLst>
                              <p:par>
                                <p:cTn id="42" presetID="22" presetClass="entr" presetSubtype="4" fill="hold" nodeType="afterEffect">
                                  <p:stCondLst>
                                    <p:cond delay="0"/>
                                  </p:stCondLst>
                                  <p:childTnLst>
                                    <p:set>
                                      <p:cBhvr>
                                        <p:cTn id="43" dur="1" fill="hold">
                                          <p:stCondLst>
                                            <p:cond delay="0"/>
                                          </p:stCondLst>
                                        </p:cTn>
                                        <p:tgtEl>
                                          <p:spTgt spid="20514"/>
                                        </p:tgtEl>
                                        <p:attrNameLst>
                                          <p:attrName>style.visibility</p:attrName>
                                        </p:attrNameLst>
                                      </p:cBhvr>
                                      <p:to>
                                        <p:strVal val="visible"/>
                                      </p:to>
                                    </p:set>
                                    <p:animEffect>
                                      <p:cBhvr>
                                        <p:cTn id="44" dur="500"/>
                                        <p:tgtEl>
                                          <p:spTgt spid="20514"/>
                                        </p:tgtEl>
                                      </p:cBhvr>
                                    </p:animEffect>
                                  </p:childTnLst>
                                </p:cTn>
                              </p:par>
                              <p:par>
                                <p:cTn id="45" presetID="22" presetClass="entr" presetSubtype="1" fill="hold" nodeType="withEffect">
                                  <p:stCondLst>
                                    <p:cond delay="0"/>
                                  </p:stCondLst>
                                  <p:childTnLst>
                                    <p:set>
                                      <p:cBhvr>
                                        <p:cTn id="46" dur="1" fill="hold">
                                          <p:stCondLst>
                                            <p:cond delay="0"/>
                                          </p:stCondLst>
                                        </p:cTn>
                                        <p:tgtEl>
                                          <p:spTgt spid="20517"/>
                                        </p:tgtEl>
                                        <p:attrNameLst>
                                          <p:attrName>style.visibility</p:attrName>
                                        </p:attrNameLst>
                                      </p:cBhvr>
                                      <p:to>
                                        <p:strVal val="visible"/>
                                      </p:to>
                                    </p:set>
                                    <p:animEffect>
                                      <p:cBhvr>
                                        <p:cTn id="47" dur="500"/>
                                        <p:tgtEl>
                                          <p:spTgt spid="20517"/>
                                        </p:tgtEl>
                                      </p:cBhvr>
                                    </p:animEffect>
                                  </p:childTnLst>
                                </p:cTn>
                              </p:par>
                              <p:par>
                                <p:cTn id="48" presetID="22" presetClass="entr" presetSubtype="1" fill="hold" nodeType="withEffect">
                                  <p:stCondLst>
                                    <p:cond delay="0"/>
                                  </p:stCondLst>
                                  <p:childTnLst>
                                    <p:set>
                                      <p:cBhvr>
                                        <p:cTn id="49" dur="1" fill="hold">
                                          <p:stCondLst>
                                            <p:cond delay="0"/>
                                          </p:stCondLst>
                                        </p:cTn>
                                        <p:tgtEl>
                                          <p:spTgt spid="20520"/>
                                        </p:tgtEl>
                                        <p:attrNameLst>
                                          <p:attrName>style.visibility</p:attrName>
                                        </p:attrNameLst>
                                      </p:cBhvr>
                                      <p:to>
                                        <p:strVal val="visible"/>
                                      </p:to>
                                    </p:set>
                                    <p:animEffect>
                                      <p:cBhvr>
                                        <p:cTn id="50" dur="500"/>
                                        <p:tgtEl>
                                          <p:spTgt spid="20520"/>
                                        </p:tgtEl>
                                      </p:cBhvr>
                                    </p:animEffect>
                                  </p:childTnLst>
                                </p:cTn>
                              </p:par>
                              <p:par>
                                <p:cTn id="51" presetID="22" presetClass="entr" presetSubtype="4" fill="hold" nodeType="withEffect">
                                  <p:stCondLst>
                                    <p:cond delay="0"/>
                                  </p:stCondLst>
                                  <p:childTnLst>
                                    <p:set>
                                      <p:cBhvr>
                                        <p:cTn id="52" dur="1" fill="hold">
                                          <p:stCondLst>
                                            <p:cond delay="0"/>
                                          </p:stCondLst>
                                        </p:cTn>
                                        <p:tgtEl>
                                          <p:spTgt spid="20523"/>
                                        </p:tgtEl>
                                        <p:attrNameLst>
                                          <p:attrName>style.visibility</p:attrName>
                                        </p:attrNameLst>
                                      </p:cBhvr>
                                      <p:to>
                                        <p:strVal val="visible"/>
                                      </p:to>
                                    </p:set>
                                    <p:animEffect>
                                      <p:cBhvr>
                                        <p:cTn id="53" dur="500"/>
                                        <p:tgtEl>
                                          <p:spTgt spid="20523"/>
                                        </p:tgtEl>
                                      </p:cBhvr>
                                    </p:animEffect>
                                  </p:childTnLst>
                                </p:cTn>
                              </p:par>
                            </p:childTnLst>
                          </p:cTn>
                        </p:par>
                        <p:par>
                          <p:cTn id="54" fill="hold" nodeType="afterGroup">
                            <p:stCondLst>
                              <p:cond delay="5800"/>
                            </p:stCondLst>
                            <p:childTnLst>
                              <p:par>
                                <p:cTn id="55" presetID="22" presetClass="entr" presetSubtype="1" fill="hold" nodeType="afterEffect">
                                  <p:stCondLst>
                                    <p:cond delay="0"/>
                                  </p:stCondLst>
                                  <p:childTnLst>
                                    <p:set>
                                      <p:cBhvr>
                                        <p:cTn id="56" dur="1" fill="hold">
                                          <p:stCondLst>
                                            <p:cond delay="0"/>
                                          </p:stCondLst>
                                        </p:cTn>
                                        <p:tgtEl>
                                          <p:spTgt spid="20488"/>
                                        </p:tgtEl>
                                        <p:attrNameLst>
                                          <p:attrName>style.visibility</p:attrName>
                                        </p:attrNameLst>
                                      </p:cBhvr>
                                      <p:to>
                                        <p:strVal val="visible"/>
                                      </p:to>
                                    </p:set>
                                    <p:animEffect>
                                      <p:cBhvr>
                                        <p:cTn id="57" dur="500"/>
                                        <p:tgtEl>
                                          <p:spTgt spid="20488"/>
                                        </p:tgtEl>
                                      </p:cBhvr>
                                    </p:animEffect>
                                  </p:childTnLst>
                                </p:cTn>
                              </p:par>
                              <p:par>
                                <p:cTn id="58" presetID="22" presetClass="entr" presetSubtype="4" fill="hold" nodeType="withEffect">
                                  <p:stCondLst>
                                    <p:cond delay="0"/>
                                  </p:stCondLst>
                                  <p:childTnLst>
                                    <p:set>
                                      <p:cBhvr>
                                        <p:cTn id="59" dur="1" fill="hold">
                                          <p:stCondLst>
                                            <p:cond delay="0"/>
                                          </p:stCondLst>
                                        </p:cTn>
                                        <p:tgtEl>
                                          <p:spTgt spid="20496"/>
                                        </p:tgtEl>
                                        <p:attrNameLst>
                                          <p:attrName>style.visibility</p:attrName>
                                        </p:attrNameLst>
                                      </p:cBhvr>
                                      <p:to>
                                        <p:strVal val="visible"/>
                                      </p:to>
                                    </p:set>
                                    <p:animEffect>
                                      <p:cBhvr>
                                        <p:cTn id="60" dur="500"/>
                                        <p:tgtEl>
                                          <p:spTgt spid="20496"/>
                                        </p:tgtEl>
                                      </p:cBhvr>
                                    </p:animEffect>
                                  </p:childTnLst>
                                </p:cTn>
                              </p:par>
                              <p:par>
                                <p:cTn id="61" presetID="22" presetClass="entr" presetSubtype="1" fill="hold" nodeType="withEffect">
                                  <p:stCondLst>
                                    <p:cond delay="0"/>
                                  </p:stCondLst>
                                  <p:childTnLst>
                                    <p:set>
                                      <p:cBhvr>
                                        <p:cTn id="62" dur="1" fill="hold">
                                          <p:stCondLst>
                                            <p:cond delay="0"/>
                                          </p:stCondLst>
                                        </p:cTn>
                                        <p:tgtEl>
                                          <p:spTgt spid="20500"/>
                                        </p:tgtEl>
                                        <p:attrNameLst>
                                          <p:attrName>style.visibility</p:attrName>
                                        </p:attrNameLst>
                                      </p:cBhvr>
                                      <p:to>
                                        <p:strVal val="visible"/>
                                      </p:to>
                                    </p:set>
                                    <p:animEffect>
                                      <p:cBhvr>
                                        <p:cTn id="63" dur="500"/>
                                        <p:tgtEl>
                                          <p:spTgt spid="20500"/>
                                        </p:tgtEl>
                                      </p:cBhvr>
                                    </p:animEffect>
                                  </p:childTnLst>
                                </p:cTn>
                              </p:par>
                              <p:par>
                                <p:cTn id="64" presetID="22" presetClass="entr" presetSubtype="4" fill="hold" nodeType="withEffect">
                                  <p:stCondLst>
                                    <p:cond delay="0"/>
                                  </p:stCondLst>
                                  <p:childTnLst>
                                    <p:set>
                                      <p:cBhvr>
                                        <p:cTn id="65" dur="1" fill="hold">
                                          <p:stCondLst>
                                            <p:cond delay="0"/>
                                          </p:stCondLst>
                                        </p:cTn>
                                        <p:tgtEl>
                                          <p:spTgt spid="20492"/>
                                        </p:tgtEl>
                                        <p:attrNameLst>
                                          <p:attrName>style.visibility</p:attrName>
                                        </p:attrNameLst>
                                      </p:cBhvr>
                                      <p:to>
                                        <p:strVal val="visible"/>
                                      </p:to>
                                    </p:set>
                                    <p:animEffect>
                                      <p:cBhvr>
                                        <p:cTn id="66"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4" grpId="0" animBg="1"/>
      <p:bldP spid="20486" grpId="0" bldLvl="0" autoUpdateAnimBg="0"/>
      <p:bldP spid="2048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150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151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1511"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1512" name="Freeform 20"/>
          <p:cNvSpPr>
            <a:spLocks noChangeArrowheads="1"/>
          </p:cNvSpPr>
          <p:nvPr/>
        </p:nvSpPr>
        <p:spPr bwMode="auto">
          <a:xfrm>
            <a:off x="4625182" y="1603377"/>
            <a:ext cx="2860675" cy="2073275"/>
          </a:xfrm>
          <a:custGeom>
            <a:avLst/>
            <a:gdLst>
              <a:gd name="T0" fmla="*/ 0 w 2135"/>
              <a:gd name="T1" fmla="*/ 0 h 2138"/>
              <a:gd name="T2" fmla="*/ 2147483646 w 2135"/>
              <a:gd name="T3" fmla="*/ 0 h 2138"/>
              <a:gd name="T4" fmla="*/ 2147483646 w 2135"/>
              <a:gd name="T5" fmla="*/ 2010509460 h 2138"/>
              <a:gd name="T6" fmla="*/ 0 w 2135"/>
              <a:gd name="T7" fmla="*/ 2010509460 h 2138"/>
              <a:gd name="T8" fmla="*/ 0 w 2135"/>
              <a:gd name="T9" fmla="*/ 0 h 2138"/>
              <a:gd name="T10" fmla="*/ 0 w 2135"/>
              <a:gd name="T11" fmla="*/ 0 h 2138"/>
              <a:gd name="T12" fmla="*/ 0 60000 65536"/>
              <a:gd name="T13" fmla="*/ 0 60000 65536"/>
              <a:gd name="T14" fmla="*/ 0 60000 65536"/>
              <a:gd name="T15" fmla="*/ 0 60000 65536"/>
              <a:gd name="T16" fmla="*/ 0 60000 65536"/>
              <a:gd name="T17" fmla="*/ 0 60000 65536"/>
              <a:gd name="T18" fmla="*/ 0 w 2135"/>
              <a:gd name="T19" fmla="*/ 0 h 2138"/>
              <a:gd name="T20" fmla="*/ 2135 w 2135"/>
              <a:gd name="T21" fmla="*/ 2138 h 2138"/>
            </a:gdLst>
            <a:ahLst/>
            <a:cxnLst>
              <a:cxn ang="T12">
                <a:pos x="T0" y="T1"/>
              </a:cxn>
              <a:cxn ang="T13">
                <a:pos x="T2" y="T3"/>
              </a:cxn>
              <a:cxn ang="T14">
                <a:pos x="T4" y="T5"/>
              </a:cxn>
              <a:cxn ang="T15">
                <a:pos x="T6" y="T7"/>
              </a:cxn>
              <a:cxn ang="T16">
                <a:pos x="T8" y="T9"/>
              </a:cxn>
              <a:cxn ang="T17">
                <a:pos x="T10" y="T11"/>
              </a:cxn>
            </a:cxnLst>
            <a:rect l="T18" t="T19" r="T20" b="T21"/>
            <a:pathLst>
              <a:path w="2135" h="2138">
                <a:moveTo>
                  <a:pt x="0" y="0"/>
                </a:moveTo>
                <a:lnTo>
                  <a:pt x="2135" y="0"/>
                </a:lnTo>
                <a:lnTo>
                  <a:pt x="2135" y="2138"/>
                </a:lnTo>
                <a:lnTo>
                  <a:pt x="0" y="2138"/>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435" tIns="27218" rIns="54435" bIns="27218"/>
          <a:lstStyle/>
          <a:p>
            <a:endParaRPr lang="zh-CN" altLang="en-US"/>
          </a:p>
        </p:txBody>
      </p:sp>
      <p:sp>
        <p:nvSpPr>
          <p:cNvPr id="21513" name="Freeform 9"/>
          <p:cNvSpPr>
            <a:spLocks noChangeArrowheads="1"/>
          </p:cNvSpPr>
          <p:nvPr/>
        </p:nvSpPr>
        <p:spPr bwMode="auto">
          <a:xfrm>
            <a:off x="2394745" y="1612900"/>
            <a:ext cx="600075" cy="2076450"/>
          </a:xfrm>
          <a:custGeom>
            <a:avLst/>
            <a:gdLst>
              <a:gd name="T0" fmla="*/ 340994324 w 1056"/>
              <a:gd name="T1" fmla="*/ 1639370872 h 2138"/>
              <a:gd name="T2" fmla="*/ 0 w 1056"/>
              <a:gd name="T3" fmla="*/ 2016671938 h 2138"/>
              <a:gd name="T4" fmla="*/ 0 w 1056"/>
              <a:gd name="T5" fmla="*/ 0 h 2138"/>
              <a:gd name="T6" fmla="*/ 340994324 w 1056"/>
              <a:gd name="T7" fmla="*/ 226380639 h 2138"/>
              <a:gd name="T8" fmla="*/ 340994324 w 1056"/>
              <a:gd name="T9" fmla="*/ 1639370872 h 2138"/>
              <a:gd name="T10" fmla="*/ 340994324 w 1056"/>
              <a:gd name="T11" fmla="*/ 1639370872 h 2138"/>
              <a:gd name="T12" fmla="*/ 340994324 w 1056"/>
              <a:gd name="T13" fmla="*/ 1639370872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9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4" name="Freeform 12"/>
          <p:cNvSpPr>
            <a:spLocks noChangeArrowheads="1"/>
          </p:cNvSpPr>
          <p:nvPr/>
        </p:nvSpPr>
        <p:spPr bwMode="auto">
          <a:xfrm>
            <a:off x="272257" y="3813177"/>
            <a:ext cx="911225" cy="417513"/>
          </a:xfrm>
          <a:custGeom>
            <a:avLst/>
            <a:gdLst>
              <a:gd name="T0" fmla="*/ 0 w 910"/>
              <a:gd name="T1" fmla="*/ 0 h 578"/>
              <a:gd name="T2" fmla="*/ 912451649 w 910"/>
              <a:gd name="T3" fmla="*/ 0 h 578"/>
              <a:gd name="T4" fmla="*/ 912451649 w 910"/>
              <a:gd name="T5" fmla="*/ 301586687 h 578"/>
              <a:gd name="T6" fmla="*/ 0 w 910"/>
              <a:gd name="T7" fmla="*/ 301586687 h 578"/>
              <a:gd name="T8" fmla="*/ 0 w 910"/>
              <a:gd name="T9" fmla="*/ 0 h 578"/>
              <a:gd name="T10" fmla="*/ 0 w 910"/>
              <a:gd name="T11" fmla="*/ 0 h 578"/>
              <a:gd name="T12" fmla="*/ 0 60000 65536"/>
              <a:gd name="T13" fmla="*/ 0 60000 65536"/>
              <a:gd name="T14" fmla="*/ 0 60000 65536"/>
              <a:gd name="T15" fmla="*/ 0 60000 65536"/>
              <a:gd name="T16" fmla="*/ 0 60000 65536"/>
              <a:gd name="T17" fmla="*/ 0 60000 65536"/>
              <a:gd name="T18" fmla="*/ 0 w 910"/>
              <a:gd name="T19" fmla="*/ 0 h 578"/>
              <a:gd name="T20" fmla="*/ 910 w 910"/>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910" h="578">
                <a:moveTo>
                  <a:pt x="0" y="0"/>
                </a:moveTo>
                <a:lnTo>
                  <a:pt x="910" y="0"/>
                </a:lnTo>
                <a:lnTo>
                  <a:pt x="910" y="578"/>
                </a:lnTo>
                <a:lnTo>
                  <a:pt x="0" y="578"/>
                </a:ln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435" tIns="27218" rIns="54435" bIns="27218"/>
          <a:lstStyle/>
          <a:p>
            <a:endParaRPr lang="zh-CN" altLang="en-US"/>
          </a:p>
        </p:txBody>
      </p:sp>
      <p:sp>
        <p:nvSpPr>
          <p:cNvPr id="21515" name="Freeform 13"/>
          <p:cNvSpPr>
            <a:spLocks noChangeArrowheads="1"/>
          </p:cNvSpPr>
          <p:nvPr/>
        </p:nvSpPr>
        <p:spPr bwMode="auto">
          <a:xfrm>
            <a:off x="1248569" y="3811589"/>
            <a:ext cx="6235700" cy="419100"/>
          </a:xfrm>
          <a:custGeom>
            <a:avLst/>
            <a:gdLst>
              <a:gd name="T0" fmla="*/ 0 w 6730"/>
              <a:gd name="T1" fmla="*/ 0 h 578"/>
              <a:gd name="T2" fmla="*/ 2147483646 w 6730"/>
              <a:gd name="T3" fmla="*/ 0 h 578"/>
              <a:gd name="T4" fmla="*/ 2147483646 w 6730"/>
              <a:gd name="T5" fmla="*/ 303883754 h 578"/>
              <a:gd name="T6" fmla="*/ 0 w 6730"/>
              <a:gd name="T7" fmla="*/ 303883754 h 578"/>
              <a:gd name="T8" fmla="*/ 0 w 6730"/>
              <a:gd name="T9" fmla="*/ 0 h 578"/>
              <a:gd name="T10" fmla="*/ 0 w 6730"/>
              <a:gd name="T11" fmla="*/ 0 h 578"/>
              <a:gd name="T12" fmla="*/ 0 60000 65536"/>
              <a:gd name="T13" fmla="*/ 0 60000 65536"/>
              <a:gd name="T14" fmla="*/ 0 60000 65536"/>
              <a:gd name="T15" fmla="*/ 0 60000 65536"/>
              <a:gd name="T16" fmla="*/ 0 60000 65536"/>
              <a:gd name="T17" fmla="*/ 0 60000 65536"/>
              <a:gd name="T18" fmla="*/ 0 w 6730"/>
              <a:gd name="T19" fmla="*/ 0 h 578"/>
              <a:gd name="T20" fmla="*/ 6730 w 6730"/>
              <a:gd name="T21" fmla="*/ 578 h 578"/>
            </a:gdLst>
            <a:ahLst/>
            <a:cxnLst>
              <a:cxn ang="T12">
                <a:pos x="T0" y="T1"/>
              </a:cxn>
              <a:cxn ang="T13">
                <a:pos x="T2" y="T3"/>
              </a:cxn>
              <a:cxn ang="T14">
                <a:pos x="T4" y="T5"/>
              </a:cxn>
              <a:cxn ang="T15">
                <a:pos x="T6" y="T7"/>
              </a:cxn>
              <a:cxn ang="T16">
                <a:pos x="T8" y="T9"/>
              </a:cxn>
              <a:cxn ang="T17">
                <a:pos x="T10" y="T11"/>
              </a:cxn>
            </a:cxnLst>
            <a:rect l="T18" t="T19" r="T20" b="T21"/>
            <a:pathLst>
              <a:path w="6730" h="578">
                <a:moveTo>
                  <a:pt x="0" y="0"/>
                </a:moveTo>
                <a:lnTo>
                  <a:pt x="6730" y="0"/>
                </a:lnTo>
                <a:lnTo>
                  <a:pt x="6730" y="578"/>
                </a:lnTo>
                <a:lnTo>
                  <a:pt x="0" y="578"/>
                </a:lnTo>
                <a:lnTo>
                  <a:pt x="0" y="0"/>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63305" tIns="27218" rIns="54435" bIns="27218" anchor="ctr"/>
          <a:lstStyle/>
          <a:p>
            <a:endParaRPr lang="zh-CN" altLang="en-US"/>
          </a:p>
        </p:txBody>
      </p:sp>
      <p:sp>
        <p:nvSpPr>
          <p:cNvPr id="21516" name="Content Placeholder 37"/>
          <p:cNvSpPr>
            <a:spLocks noChangeArrowheads="1"/>
          </p:cNvSpPr>
          <p:nvPr/>
        </p:nvSpPr>
        <p:spPr bwMode="auto">
          <a:xfrm>
            <a:off x="1407320" y="3771901"/>
            <a:ext cx="51339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3619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7254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089025"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4509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90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6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25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79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单击此处填加标题</a:t>
            </a:r>
            <a:endParaRPr 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7" name="Content Placeholder 40"/>
          <p:cNvSpPr>
            <a:spLocks noChangeArrowheads="1"/>
          </p:cNvSpPr>
          <p:nvPr/>
        </p:nvSpPr>
        <p:spPr bwMode="auto">
          <a:xfrm>
            <a:off x="5126833" y="2252664"/>
            <a:ext cx="2195513"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b"/>
          <a:lstStyle>
            <a:lvl1pPr>
              <a:spcBef>
                <a:spcPct val="20000"/>
              </a:spcBef>
              <a:buChar char="•"/>
              <a:defRPr sz="1500">
                <a:solidFill>
                  <a:srgbClr val="080808"/>
                </a:solidFill>
                <a:latin typeface="Arial" panose="020B0604020202020204" pitchFamily="34" charset="0"/>
                <a:ea typeface="仿宋_GB2312" pitchFamily="1" charset="-122"/>
              </a:defRPr>
            </a:lvl1pPr>
            <a:lvl2pPr marL="3619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7254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089025"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4509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90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6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25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79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单击填加小标题</a:t>
            </a:r>
            <a:endParaRPr lang="en-US" sz="2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8" name="Content Placeholder 40"/>
          <p:cNvSpPr>
            <a:spLocks noChangeArrowheads="1"/>
          </p:cNvSpPr>
          <p:nvPr/>
        </p:nvSpPr>
        <p:spPr bwMode="auto">
          <a:xfrm>
            <a:off x="4434683" y="2649540"/>
            <a:ext cx="2195513" cy="19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nchor="b"/>
          <a:lstStyle>
            <a:lvl1pPr>
              <a:spcBef>
                <a:spcPct val="20000"/>
              </a:spcBef>
              <a:buChar char="•"/>
              <a:defRPr sz="1500">
                <a:solidFill>
                  <a:srgbClr val="080808"/>
                </a:solidFill>
                <a:latin typeface="Arial" panose="020B0604020202020204" pitchFamily="34" charset="0"/>
                <a:ea typeface="仿宋_GB2312" pitchFamily="1" charset="-122"/>
              </a:defRPr>
            </a:lvl1pPr>
            <a:lvl2pPr marL="3619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7254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089025"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4509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90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6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25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79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单击填加文字</a:t>
            </a:r>
            <a:endParaRPr 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9" name="Freeform 9"/>
          <p:cNvSpPr>
            <a:spLocks noChangeArrowheads="1"/>
          </p:cNvSpPr>
          <p:nvPr/>
        </p:nvSpPr>
        <p:spPr bwMode="auto">
          <a:xfrm>
            <a:off x="1672433" y="1590677"/>
            <a:ext cx="638175" cy="2073275"/>
          </a:xfrm>
          <a:custGeom>
            <a:avLst/>
            <a:gdLst>
              <a:gd name="T0" fmla="*/ 385669821 w 1056"/>
              <a:gd name="T1" fmla="*/ 1634361325 h 2138"/>
              <a:gd name="T2" fmla="*/ 0 w 1056"/>
              <a:gd name="T3" fmla="*/ 2010509460 h 2138"/>
              <a:gd name="T4" fmla="*/ 0 w 1056"/>
              <a:gd name="T5" fmla="*/ 0 h 2138"/>
              <a:gd name="T6" fmla="*/ 385669821 w 1056"/>
              <a:gd name="T7" fmla="*/ 225688299 h 2138"/>
              <a:gd name="T8" fmla="*/ 385669821 w 1056"/>
              <a:gd name="T9" fmla="*/ 1634361325 h 2138"/>
              <a:gd name="T10" fmla="*/ 385669821 w 1056"/>
              <a:gd name="T11" fmla="*/ 1634361325 h 2138"/>
              <a:gd name="T12" fmla="*/ 385669821 w 1056"/>
              <a:gd name="T13" fmla="*/ 1634361325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9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0" name="Freeform 9"/>
          <p:cNvSpPr>
            <a:spLocks noChangeArrowheads="1"/>
          </p:cNvSpPr>
          <p:nvPr/>
        </p:nvSpPr>
        <p:spPr bwMode="auto">
          <a:xfrm>
            <a:off x="961231" y="1601788"/>
            <a:ext cx="635000" cy="2074862"/>
          </a:xfrm>
          <a:custGeom>
            <a:avLst/>
            <a:gdLst>
              <a:gd name="T0" fmla="*/ 381841856 w 1056"/>
              <a:gd name="T1" fmla="*/ 1636865231 h 2138"/>
              <a:gd name="T2" fmla="*/ 0 w 1056"/>
              <a:gd name="T3" fmla="*/ 2013588550 h 2138"/>
              <a:gd name="T4" fmla="*/ 0 w 1056"/>
              <a:gd name="T5" fmla="*/ 0 h 2138"/>
              <a:gd name="T6" fmla="*/ 381841856 w 1056"/>
              <a:gd name="T7" fmla="*/ 226033797 h 2138"/>
              <a:gd name="T8" fmla="*/ 381841856 w 1056"/>
              <a:gd name="T9" fmla="*/ 1636865231 h 2138"/>
              <a:gd name="T10" fmla="*/ 381841856 w 1056"/>
              <a:gd name="T11" fmla="*/ 1636865231 h 2138"/>
              <a:gd name="T12" fmla="*/ 381841856 w 1056"/>
              <a:gd name="T13" fmla="*/ 1636865231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9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9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1" name="Freeform 9"/>
          <p:cNvSpPr>
            <a:spLocks noChangeArrowheads="1"/>
          </p:cNvSpPr>
          <p:nvPr/>
        </p:nvSpPr>
        <p:spPr bwMode="auto">
          <a:xfrm>
            <a:off x="270670" y="1601788"/>
            <a:ext cx="617537" cy="2076450"/>
          </a:xfrm>
          <a:custGeom>
            <a:avLst/>
            <a:gdLst>
              <a:gd name="T0" fmla="*/ 361128737 w 1056"/>
              <a:gd name="T1" fmla="*/ 1639370872 h 2138"/>
              <a:gd name="T2" fmla="*/ 0 w 1056"/>
              <a:gd name="T3" fmla="*/ 2016671938 h 2138"/>
              <a:gd name="T4" fmla="*/ 0 w 1056"/>
              <a:gd name="T5" fmla="*/ 0 h 2138"/>
              <a:gd name="T6" fmla="*/ 361128737 w 1056"/>
              <a:gd name="T7" fmla="*/ 226380639 h 2138"/>
              <a:gd name="T8" fmla="*/ 361128737 w 1056"/>
              <a:gd name="T9" fmla="*/ 1639370872 h 2138"/>
              <a:gd name="T10" fmla="*/ 361128737 w 1056"/>
              <a:gd name="T11" fmla="*/ 1639370872 h 2138"/>
              <a:gd name="T12" fmla="*/ 361128737 w 1056"/>
              <a:gd name="T13" fmla="*/ 1639370872 h 2138"/>
              <a:gd name="T14" fmla="*/ 0 60000 65536"/>
              <a:gd name="T15" fmla="*/ 0 60000 65536"/>
              <a:gd name="T16" fmla="*/ 0 60000 65536"/>
              <a:gd name="T17" fmla="*/ 0 60000 65536"/>
              <a:gd name="T18" fmla="*/ 0 60000 65536"/>
              <a:gd name="T19" fmla="*/ 0 60000 65536"/>
              <a:gd name="T20" fmla="*/ 0 60000 65536"/>
              <a:gd name="T21" fmla="*/ 0 w 1056"/>
              <a:gd name="T22" fmla="*/ 0 h 2138"/>
              <a:gd name="T23" fmla="*/ 1056 w 1056"/>
              <a:gd name="T24" fmla="*/ 2138 h 2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2138">
                <a:moveTo>
                  <a:pt x="1056" y="1738"/>
                </a:moveTo>
                <a:lnTo>
                  <a:pt x="0" y="2138"/>
                </a:lnTo>
                <a:lnTo>
                  <a:pt x="0" y="0"/>
                </a:lnTo>
                <a:lnTo>
                  <a:pt x="1056" y="240"/>
                </a:lnTo>
                <a:lnTo>
                  <a:pt x="1056" y="1738"/>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spcBef>
                <a:spcPct val="20000"/>
              </a:spcBef>
              <a:buChar char="•"/>
              <a:defRPr sz="1500">
                <a:solidFill>
                  <a:srgbClr val="080808"/>
                </a:solidFill>
                <a:latin typeface="Arial" panose="020B0604020202020204" pitchFamily="34" charset="0"/>
                <a:ea typeface="仿宋_GB2312" pitchFamily="1" charset="-122"/>
              </a:defRPr>
            </a:lvl1pPr>
            <a:lvl2pPr marL="652463"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1004888"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endParaRPr lang="zh-CN" altLang="en-US" sz="12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文本</a:t>
            </a:r>
            <a:endParaRPr lang="en-US" sz="1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522" name="Picture 4"/>
          <p:cNvPicPr>
            <a:picLocks noChangeAspect="1" noChangeArrowheads="1"/>
          </p:cNvPicPr>
          <p:nvPr/>
        </p:nvPicPr>
        <p:blipFill>
          <a:blip r:embed="rId2">
            <a:extLst>
              <a:ext uri="{28A0092B-C50C-407E-A947-70E740481C1C}">
                <a14:useLocalDpi xmlns:a14="http://schemas.microsoft.com/office/drawing/2010/main" val="0"/>
              </a:ext>
            </a:extLst>
          </a:blip>
          <a:srcRect l="16255" r="20139"/>
          <a:stretch>
            <a:fillRect/>
          </a:stretch>
        </p:blipFill>
        <p:spPr bwMode="auto">
          <a:xfrm>
            <a:off x="3123408" y="1601788"/>
            <a:ext cx="1444625" cy="208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ppt_w</p:attrName>
                                        </p:attrNameLst>
                                      </p:cBhvr>
                                      <p:tavLst>
                                        <p:tav tm="0">
                                          <p:val>
                                            <p:fltVal val="0"/>
                                          </p:val>
                                        </p:tav>
                                        <p:tav tm="100000">
                                          <p:val>
                                            <p:strVal val="#ppt_w"/>
                                          </p:val>
                                        </p:tav>
                                      </p:tavLst>
                                    </p:anim>
                                    <p:anim calcmode="lin" valueType="num">
                                      <p:cBhvr>
                                        <p:cTn id="8" dur="500" fill="hold"/>
                                        <p:tgtEl>
                                          <p:spTgt spid="2150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strips(upRight)">
                                      <p:cBhvr>
                                        <p:cTn id="12" dur="500"/>
                                        <p:tgtEl>
                                          <p:spTgt spid="2150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1508"/>
                                        </p:tgtEl>
                                        <p:attrNameLst>
                                          <p:attrName>style.visibility</p:attrName>
                                        </p:attrNameLst>
                                      </p:cBhvr>
                                      <p:to>
                                        <p:strVal val="visible"/>
                                      </p:to>
                                    </p:set>
                                    <p:anim calcmode="lin" valueType="num">
                                      <p:cBhvr>
                                        <p:cTn id="16" dur="500" fill="hold"/>
                                        <p:tgtEl>
                                          <p:spTgt spid="21508"/>
                                        </p:tgtEl>
                                        <p:attrNameLst>
                                          <p:attrName>ppt_x</p:attrName>
                                        </p:attrNameLst>
                                      </p:cBhvr>
                                      <p:tavLst>
                                        <p:tav tm="0">
                                          <p:val>
                                            <p:strVal val="#ppt_x-#ppt_w/2"/>
                                          </p:val>
                                        </p:tav>
                                        <p:tav tm="100000">
                                          <p:val>
                                            <p:strVal val="#ppt_x"/>
                                          </p:val>
                                        </p:tav>
                                      </p:tavLst>
                                    </p:anim>
                                    <p:anim calcmode="lin" valueType="num">
                                      <p:cBhvr>
                                        <p:cTn id="17" dur="500" fill="hold"/>
                                        <p:tgtEl>
                                          <p:spTgt spid="21508"/>
                                        </p:tgtEl>
                                        <p:attrNameLst>
                                          <p:attrName>ppt_y</p:attrName>
                                        </p:attrNameLst>
                                      </p:cBhvr>
                                      <p:tavLst>
                                        <p:tav tm="0">
                                          <p:val>
                                            <p:strVal val="#ppt_y"/>
                                          </p:val>
                                        </p:tav>
                                        <p:tav tm="100000">
                                          <p:val>
                                            <p:strVal val="#ppt_y"/>
                                          </p:val>
                                        </p:tav>
                                      </p:tavLst>
                                    </p:anim>
                                    <p:anim calcmode="lin" valueType="num">
                                      <p:cBhvr>
                                        <p:cTn id="18" dur="500" fill="hold"/>
                                        <p:tgtEl>
                                          <p:spTgt spid="21508"/>
                                        </p:tgtEl>
                                        <p:attrNameLst>
                                          <p:attrName>ppt_w</p:attrName>
                                        </p:attrNameLst>
                                      </p:cBhvr>
                                      <p:tavLst>
                                        <p:tav tm="0">
                                          <p:val>
                                            <p:fltVal val="0"/>
                                          </p:val>
                                        </p:tav>
                                        <p:tav tm="100000">
                                          <p:val>
                                            <p:strVal val="#ppt_w"/>
                                          </p:val>
                                        </p:tav>
                                      </p:tavLst>
                                    </p:anim>
                                    <p:anim calcmode="lin" valueType="num">
                                      <p:cBhvr>
                                        <p:cTn id="19" dur="500" fill="hold"/>
                                        <p:tgtEl>
                                          <p:spTgt spid="2150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1509"/>
                                        </p:tgtEl>
                                        <p:attrNameLst>
                                          <p:attrName>style.visibility</p:attrName>
                                        </p:attrNameLst>
                                      </p:cBhvr>
                                      <p:to>
                                        <p:strVal val="visible"/>
                                      </p:to>
                                    </p:set>
                                    <p:anim calcmode="lin" valueType="num">
                                      <p:cBhvr>
                                        <p:cTn id="23" dur="500" fill="hold"/>
                                        <p:tgtEl>
                                          <p:spTgt spid="21509"/>
                                        </p:tgtEl>
                                        <p:attrNameLst>
                                          <p:attrName>ppt_w</p:attrName>
                                        </p:attrNameLst>
                                      </p:cBhvr>
                                      <p:tavLst>
                                        <p:tav tm="0">
                                          <p:val>
                                            <p:fltVal val="0"/>
                                          </p:val>
                                        </p:tav>
                                        <p:tav tm="100000">
                                          <p:val>
                                            <p:strVal val="#ppt_w"/>
                                          </p:val>
                                        </p:tav>
                                      </p:tavLst>
                                    </p:anim>
                                    <p:anim calcmode="lin" valueType="num">
                                      <p:cBhvr>
                                        <p:cTn id="24" dur="500" fill="hold"/>
                                        <p:tgtEl>
                                          <p:spTgt spid="2150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1510"/>
                                        </p:tgtEl>
                                        <p:attrNameLst>
                                          <p:attrName>style.visibility</p:attrName>
                                        </p:attrNameLst>
                                      </p:cBhvr>
                                      <p:to>
                                        <p:strVal val="visible"/>
                                      </p:to>
                                    </p:set>
                                    <p:anim calcmode="lin" valueType="num">
                                      <p:cBhvr>
                                        <p:cTn id="28" dur="500" fill="hold"/>
                                        <p:tgtEl>
                                          <p:spTgt spid="2151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1510"/>
                                        </p:tgtEl>
                                        <p:attrNameLst>
                                          <p:attrName>ppt_y</p:attrName>
                                        </p:attrNameLst>
                                      </p:cBhvr>
                                      <p:tavLst>
                                        <p:tav tm="0">
                                          <p:val>
                                            <p:strVal val="#ppt_y"/>
                                          </p:val>
                                        </p:tav>
                                        <p:tav tm="100000">
                                          <p:val>
                                            <p:strVal val="#ppt_y"/>
                                          </p:val>
                                        </p:tav>
                                      </p:tavLst>
                                    </p:anim>
                                    <p:anim calcmode="lin" valueType="num">
                                      <p:cBhvr>
                                        <p:cTn id="30" dur="500" fill="hold"/>
                                        <p:tgtEl>
                                          <p:spTgt spid="2151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15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151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1511"/>
                                        </p:tgtEl>
                                        <p:attrNameLst>
                                          <p:attrName>style.visibility</p:attrName>
                                        </p:attrNameLst>
                                      </p:cBhvr>
                                      <p:to>
                                        <p:strVal val="visible"/>
                                      </p:to>
                                    </p:set>
                                    <p:animEffect transition="in" filter="wedge">
                                      <p:cBhvr>
                                        <p:cTn id="36" dur="2000"/>
                                        <p:tgtEl>
                                          <p:spTgt spid="21511"/>
                                        </p:tgtEl>
                                      </p:cBhvr>
                                    </p:animEffect>
                                  </p:childTnLst>
                                </p:cTn>
                              </p:par>
                            </p:childTnLst>
                          </p:cTn>
                        </p:par>
                        <p:par>
                          <p:cTn id="37" fill="hold" nodeType="afterGroup">
                            <p:stCondLst>
                              <p:cond delay="4800"/>
                            </p:stCondLst>
                            <p:childTnLst>
                              <p:par>
                                <p:cTn id="38" presetID="10" presetClass="entr" presetSubtype="0" fill="hold" nodeType="afterEffect">
                                  <p:stCondLst>
                                    <p:cond delay="0"/>
                                  </p:stCondLst>
                                  <p:childTnLst>
                                    <p:set>
                                      <p:cBhvr>
                                        <p:cTn id="39" dur="1" fill="hold">
                                          <p:stCondLst>
                                            <p:cond delay="0"/>
                                          </p:stCondLst>
                                        </p:cTn>
                                        <p:tgtEl>
                                          <p:spTgt spid="21522"/>
                                        </p:tgtEl>
                                        <p:attrNameLst>
                                          <p:attrName>style.visibility</p:attrName>
                                        </p:attrNameLst>
                                      </p:cBhvr>
                                      <p:to>
                                        <p:strVal val="visible"/>
                                      </p:to>
                                    </p:set>
                                    <p:animEffect>
                                      <p:cBhvr>
                                        <p:cTn id="40" dur="500"/>
                                        <p:tgtEl>
                                          <p:spTgt spid="21522"/>
                                        </p:tgtEl>
                                      </p:cBhvr>
                                    </p:animEffect>
                                  </p:childTnLst>
                                </p:cTn>
                              </p:par>
                              <p:par>
                                <p:cTn id="41" presetID="2" presetClass="entr" presetSubtype="2" fill="hold" grpId="0" nodeType="withEffect">
                                  <p:stCondLst>
                                    <p:cond delay="0"/>
                                  </p:stCondLst>
                                  <p:childTnLst>
                                    <p:set>
                                      <p:cBhvr>
                                        <p:cTn id="42" dur="1" fill="hold">
                                          <p:stCondLst>
                                            <p:cond delay="0"/>
                                          </p:stCondLst>
                                        </p:cTn>
                                        <p:tgtEl>
                                          <p:spTgt spid="21512"/>
                                        </p:tgtEl>
                                        <p:attrNameLst>
                                          <p:attrName>style.visibility</p:attrName>
                                        </p:attrNameLst>
                                      </p:cBhvr>
                                      <p:to>
                                        <p:strVal val="visible"/>
                                      </p:to>
                                    </p:set>
                                    <p:anim calcmode="lin" valueType="num">
                                      <p:cBhvr>
                                        <p:cTn id="43" dur="500" fill="hold"/>
                                        <p:tgtEl>
                                          <p:spTgt spid="21512"/>
                                        </p:tgtEl>
                                        <p:attrNameLst>
                                          <p:attrName>ppt_x</p:attrName>
                                        </p:attrNameLst>
                                      </p:cBhvr>
                                      <p:tavLst>
                                        <p:tav tm="0">
                                          <p:val>
                                            <p:strVal val="1+#ppt_w/2"/>
                                          </p:val>
                                        </p:tav>
                                        <p:tav tm="100000">
                                          <p:val>
                                            <p:strVal val="#ppt_x"/>
                                          </p:val>
                                        </p:tav>
                                      </p:tavLst>
                                    </p:anim>
                                    <p:anim calcmode="lin" valueType="num">
                                      <p:cBhvr>
                                        <p:cTn id="44" dur="500" fill="hold"/>
                                        <p:tgtEl>
                                          <p:spTgt spid="21512"/>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300"/>
                            </p:stCondLst>
                            <p:childTnLst>
                              <p:par>
                                <p:cTn id="46" presetID="55" presetClass="entr" presetSubtype="0" fill="hold" grpId="0" nodeType="afterEffect">
                                  <p:stCondLst>
                                    <p:cond delay="0"/>
                                  </p:stCondLst>
                                  <p:childTnLst>
                                    <p:set>
                                      <p:cBhvr>
                                        <p:cTn id="47" dur="1" fill="hold">
                                          <p:stCondLst>
                                            <p:cond delay="0"/>
                                          </p:stCondLst>
                                        </p:cTn>
                                        <p:tgtEl>
                                          <p:spTgt spid="21513"/>
                                        </p:tgtEl>
                                        <p:attrNameLst>
                                          <p:attrName>style.visibility</p:attrName>
                                        </p:attrNameLst>
                                      </p:cBhvr>
                                      <p:to>
                                        <p:strVal val="visible"/>
                                      </p:to>
                                    </p:set>
                                    <p:anim calcmode="lin" valueType="num">
                                      <p:cBhvr>
                                        <p:cTn id="48" dur="500" fill="hold"/>
                                        <p:tgtEl>
                                          <p:spTgt spid="21513"/>
                                        </p:tgtEl>
                                        <p:attrNameLst>
                                          <p:attrName>ppt_w</p:attrName>
                                        </p:attrNameLst>
                                      </p:cBhvr>
                                      <p:tavLst>
                                        <p:tav tm="0">
                                          <p:val>
                                            <p:strVal val="#ppt_w*0.70"/>
                                          </p:val>
                                        </p:tav>
                                        <p:tav tm="100000">
                                          <p:val>
                                            <p:strVal val="#ppt_w"/>
                                          </p:val>
                                        </p:tav>
                                      </p:tavLst>
                                    </p:anim>
                                    <p:anim calcmode="lin" valueType="num">
                                      <p:cBhvr>
                                        <p:cTn id="49" dur="500" fill="hold"/>
                                        <p:tgtEl>
                                          <p:spTgt spid="21513"/>
                                        </p:tgtEl>
                                        <p:attrNameLst>
                                          <p:attrName>ppt_h</p:attrName>
                                        </p:attrNameLst>
                                      </p:cBhvr>
                                      <p:tavLst>
                                        <p:tav tm="0">
                                          <p:val>
                                            <p:strVal val="#ppt_h"/>
                                          </p:val>
                                        </p:tav>
                                        <p:tav tm="100000">
                                          <p:val>
                                            <p:strVal val="#ppt_h"/>
                                          </p:val>
                                        </p:tav>
                                      </p:tavLst>
                                    </p:anim>
                                    <p:animEffect>
                                      <p:cBhvr>
                                        <p:cTn id="50" dur="500"/>
                                        <p:tgtEl>
                                          <p:spTgt spid="21513"/>
                                        </p:tgtEl>
                                      </p:cBhvr>
                                    </p:animEffect>
                                  </p:childTnLst>
                                </p:cTn>
                              </p:par>
                            </p:childTnLst>
                          </p:cTn>
                        </p:par>
                        <p:par>
                          <p:cTn id="51" fill="hold" nodeType="afterGroup">
                            <p:stCondLst>
                              <p:cond delay="5800"/>
                            </p:stCondLst>
                            <p:childTnLst>
                              <p:par>
                                <p:cTn id="52" presetID="55" presetClass="entr" presetSubtype="0" fill="hold" grpId="0" nodeType="afterEffect">
                                  <p:stCondLst>
                                    <p:cond delay="0"/>
                                  </p:stCondLst>
                                  <p:childTnLst>
                                    <p:set>
                                      <p:cBhvr>
                                        <p:cTn id="53" dur="1" fill="hold">
                                          <p:stCondLst>
                                            <p:cond delay="0"/>
                                          </p:stCondLst>
                                        </p:cTn>
                                        <p:tgtEl>
                                          <p:spTgt spid="21519"/>
                                        </p:tgtEl>
                                        <p:attrNameLst>
                                          <p:attrName>style.visibility</p:attrName>
                                        </p:attrNameLst>
                                      </p:cBhvr>
                                      <p:to>
                                        <p:strVal val="visible"/>
                                      </p:to>
                                    </p:set>
                                    <p:anim calcmode="lin" valueType="num">
                                      <p:cBhvr>
                                        <p:cTn id="54" dur="500" fill="hold"/>
                                        <p:tgtEl>
                                          <p:spTgt spid="21519"/>
                                        </p:tgtEl>
                                        <p:attrNameLst>
                                          <p:attrName>ppt_w</p:attrName>
                                        </p:attrNameLst>
                                      </p:cBhvr>
                                      <p:tavLst>
                                        <p:tav tm="0">
                                          <p:val>
                                            <p:strVal val="#ppt_w*0.70"/>
                                          </p:val>
                                        </p:tav>
                                        <p:tav tm="100000">
                                          <p:val>
                                            <p:strVal val="#ppt_w"/>
                                          </p:val>
                                        </p:tav>
                                      </p:tavLst>
                                    </p:anim>
                                    <p:anim calcmode="lin" valueType="num">
                                      <p:cBhvr>
                                        <p:cTn id="55" dur="500" fill="hold"/>
                                        <p:tgtEl>
                                          <p:spTgt spid="21519"/>
                                        </p:tgtEl>
                                        <p:attrNameLst>
                                          <p:attrName>ppt_h</p:attrName>
                                        </p:attrNameLst>
                                      </p:cBhvr>
                                      <p:tavLst>
                                        <p:tav tm="0">
                                          <p:val>
                                            <p:strVal val="#ppt_h"/>
                                          </p:val>
                                        </p:tav>
                                        <p:tav tm="100000">
                                          <p:val>
                                            <p:strVal val="#ppt_h"/>
                                          </p:val>
                                        </p:tav>
                                      </p:tavLst>
                                    </p:anim>
                                    <p:animEffect>
                                      <p:cBhvr>
                                        <p:cTn id="56" dur="500"/>
                                        <p:tgtEl>
                                          <p:spTgt spid="21519"/>
                                        </p:tgtEl>
                                      </p:cBhvr>
                                    </p:animEffect>
                                  </p:childTnLst>
                                </p:cTn>
                              </p:par>
                            </p:childTnLst>
                          </p:cTn>
                        </p:par>
                        <p:par>
                          <p:cTn id="57" fill="hold" nodeType="afterGroup">
                            <p:stCondLst>
                              <p:cond delay="6300"/>
                            </p:stCondLst>
                            <p:childTnLst>
                              <p:par>
                                <p:cTn id="58" presetID="55" presetClass="entr" presetSubtype="0" fill="hold" grpId="0" nodeType="afterEffect">
                                  <p:stCondLst>
                                    <p:cond delay="0"/>
                                  </p:stCondLst>
                                  <p:childTnLst>
                                    <p:set>
                                      <p:cBhvr>
                                        <p:cTn id="59" dur="1" fill="hold">
                                          <p:stCondLst>
                                            <p:cond delay="0"/>
                                          </p:stCondLst>
                                        </p:cTn>
                                        <p:tgtEl>
                                          <p:spTgt spid="21520"/>
                                        </p:tgtEl>
                                        <p:attrNameLst>
                                          <p:attrName>style.visibility</p:attrName>
                                        </p:attrNameLst>
                                      </p:cBhvr>
                                      <p:to>
                                        <p:strVal val="visible"/>
                                      </p:to>
                                    </p:set>
                                    <p:anim calcmode="lin" valueType="num">
                                      <p:cBhvr>
                                        <p:cTn id="60" dur="500" fill="hold"/>
                                        <p:tgtEl>
                                          <p:spTgt spid="21520"/>
                                        </p:tgtEl>
                                        <p:attrNameLst>
                                          <p:attrName>ppt_w</p:attrName>
                                        </p:attrNameLst>
                                      </p:cBhvr>
                                      <p:tavLst>
                                        <p:tav tm="0">
                                          <p:val>
                                            <p:strVal val="#ppt_w*0.70"/>
                                          </p:val>
                                        </p:tav>
                                        <p:tav tm="100000">
                                          <p:val>
                                            <p:strVal val="#ppt_w"/>
                                          </p:val>
                                        </p:tav>
                                      </p:tavLst>
                                    </p:anim>
                                    <p:anim calcmode="lin" valueType="num">
                                      <p:cBhvr>
                                        <p:cTn id="61" dur="500" fill="hold"/>
                                        <p:tgtEl>
                                          <p:spTgt spid="21520"/>
                                        </p:tgtEl>
                                        <p:attrNameLst>
                                          <p:attrName>ppt_h</p:attrName>
                                        </p:attrNameLst>
                                      </p:cBhvr>
                                      <p:tavLst>
                                        <p:tav tm="0">
                                          <p:val>
                                            <p:strVal val="#ppt_h"/>
                                          </p:val>
                                        </p:tav>
                                        <p:tav tm="100000">
                                          <p:val>
                                            <p:strVal val="#ppt_h"/>
                                          </p:val>
                                        </p:tav>
                                      </p:tavLst>
                                    </p:anim>
                                    <p:animEffect>
                                      <p:cBhvr>
                                        <p:cTn id="62" dur="500"/>
                                        <p:tgtEl>
                                          <p:spTgt spid="21520"/>
                                        </p:tgtEl>
                                      </p:cBhvr>
                                    </p:animEffect>
                                  </p:childTnLst>
                                </p:cTn>
                              </p:par>
                            </p:childTnLst>
                          </p:cTn>
                        </p:par>
                        <p:par>
                          <p:cTn id="63" fill="hold" nodeType="afterGroup">
                            <p:stCondLst>
                              <p:cond delay="6800"/>
                            </p:stCondLst>
                            <p:childTnLst>
                              <p:par>
                                <p:cTn id="64" presetID="55" presetClass="entr" presetSubtype="0" fill="hold" grpId="0" nodeType="afterEffect">
                                  <p:stCondLst>
                                    <p:cond delay="0"/>
                                  </p:stCondLst>
                                  <p:childTnLst>
                                    <p:set>
                                      <p:cBhvr>
                                        <p:cTn id="65" dur="1" fill="hold">
                                          <p:stCondLst>
                                            <p:cond delay="0"/>
                                          </p:stCondLst>
                                        </p:cTn>
                                        <p:tgtEl>
                                          <p:spTgt spid="21521"/>
                                        </p:tgtEl>
                                        <p:attrNameLst>
                                          <p:attrName>style.visibility</p:attrName>
                                        </p:attrNameLst>
                                      </p:cBhvr>
                                      <p:to>
                                        <p:strVal val="visible"/>
                                      </p:to>
                                    </p:set>
                                    <p:anim calcmode="lin" valueType="num">
                                      <p:cBhvr>
                                        <p:cTn id="66" dur="500" fill="hold"/>
                                        <p:tgtEl>
                                          <p:spTgt spid="21521"/>
                                        </p:tgtEl>
                                        <p:attrNameLst>
                                          <p:attrName>ppt_w</p:attrName>
                                        </p:attrNameLst>
                                      </p:cBhvr>
                                      <p:tavLst>
                                        <p:tav tm="0">
                                          <p:val>
                                            <p:strVal val="#ppt_w*0.70"/>
                                          </p:val>
                                        </p:tav>
                                        <p:tav tm="100000">
                                          <p:val>
                                            <p:strVal val="#ppt_w"/>
                                          </p:val>
                                        </p:tav>
                                      </p:tavLst>
                                    </p:anim>
                                    <p:anim calcmode="lin" valueType="num">
                                      <p:cBhvr>
                                        <p:cTn id="67" dur="500" fill="hold"/>
                                        <p:tgtEl>
                                          <p:spTgt spid="21521"/>
                                        </p:tgtEl>
                                        <p:attrNameLst>
                                          <p:attrName>ppt_h</p:attrName>
                                        </p:attrNameLst>
                                      </p:cBhvr>
                                      <p:tavLst>
                                        <p:tav tm="0">
                                          <p:val>
                                            <p:strVal val="#ppt_h"/>
                                          </p:val>
                                        </p:tav>
                                        <p:tav tm="100000">
                                          <p:val>
                                            <p:strVal val="#ppt_h"/>
                                          </p:val>
                                        </p:tav>
                                      </p:tavLst>
                                    </p:anim>
                                    <p:animEffect>
                                      <p:cBhvr>
                                        <p:cTn id="68" dur="500"/>
                                        <p:tgtEl>
                                          <p:spTgt spid="21521"/>
                                        </p:tgtEl>
                                      </p:cBhvr>
                                    </p:animEffect>
                                  </p:childTnLst>
                                </p:cTn>
                              </p:par>
                              <p:par>
                                <p:cTn id="69" presetID="2" presetClass="entr" presetSubtype="4" fill="hold" grpId="0" nodeType="withEffect">
                                  <p:stCondLst>
                                    <p:cond delay="0"/>
                                  </p:stCondLst>
                                  <p:childTnLst>
                                    <p:set>
                                      <p:cBhvr>
                                        <p:cTn id="70" dur="1" fill="hold">
                                          <p:stCondLst>
                                            <p:cond delay="0"/>
                                          </p:stCondLst>
                                        </p:cTn>
                                        <p:tgtEl>
                                          <p:spTgt spid="21515"/>
                                        </p:tgtEl>
                                        <p:attrNameLst>
                                          <p:attrName>style.visibility</p:attrName>
                                        </p:attrNameLst>
                                      </p:cBhvr>
                                      <p:to>
                                        <p:strVal val="visible"/>
                                      </p:to>
                                    </p:set>
                                    <p:anim calcmode="lin" valueType="num">
                                      <p:cBhvr>
                                        <p:cTn id="71" dur="500" fill="hold"/>
                                        <p:tgtEl>
                                          <p:spTgt spid="21515"/>
                                        </p:tgtEl>
                                        <p:attrNameLst>
                                          <p:attrName>ppt_x</p:attrName>
                                        </p:attrNameLst>
                                      </p:cBhvr>
                                      <p:tavLst>
                                        <p:tav tm="0">
                                          <p:val>
                                            <p:strVal val="#ppt_x"/>
                                          </p:val>
                                        </p:tav>
                                        <p:tav tm="100000">
                                          <p:val>
                                            <p:strVal val="#ppt_x"/>
                                          </p:val>
                                        </p:tav>
                                      </p:tavLst>
                                    </p:anim>
                                    <p:anim calcmode="lin" valueType="num">
                                      <p:cBhvr>
                                        <p:cTn id="72" dur="500" fill="hold"/>
                                        <p:tgtEl>
                                          <p:spTgt spid="215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1514"/>
                                        </p:tgtEl>
                                        <p:attrNameLst>
                                          <p:attrName>style.visibility</p:attrName>
                                        </p:attrNameLst>
                                      </p:cBhvr>
                                      <p:to>
                                        <p:strVal val="visible"/>
                                      </p:to>
                                    </p:set>
                                    <p:anim calcmode="lin" valueType="num">
                                      <p:cBhvr>
                                        <p:cTn id="75" dur="500" fill="hold"/>
                                        <p:tgtEl>
                                          <p:spTgt spid="21514"/>
                                        </p:tgtEl>
                                        <p:attrNameLst>
                                          <p:attrName>ppt_x</p:attrName>
                                        </p:attrNameLst>
                                      </p:cBhvr>
                                      <p:tavLst>
                                        <p:tav tm="0">
                                          <p:val>
                                            <p:strVal val="#ppt_x"/>
                                          </p:val>
                                        </p:tav>
                                        <p:tav tm="100000">
                                          <p:val>
                                            <p:strVal val="#ppt_x"/>
                                          </p:val>
                                        </p:tav>
                                      </p:tavLst>
                                    </p:anim>
                                    <p:anim calcmode="lin" valueType="num">
                                      <p:cBhvr>
                                        <p:cTn id="76"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1516"/>
                                        </p:tgtEl>
                                        <p:attrNameLst>
                                          <p:attrName>style.visibility</p:attrName>
                                        </p:attrNameLst>
                                      </p:cBhvr>
                                      <p:to>
                                        <p:strVal val="visible"/>
                                      </p:to>
                                    </p:set>
                                    <p:animEffect>
                                      <p:cBhvr>
                                        <p:cTn id="81" dur="500"/>
                                        <p:tgtEl>
                                          <p:spTgt spid="2151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1517"/>
                                        </p:tgtEl>
                                        <p:attrNameLst>
                                          <p:attrName>style.visibility</p:attrName>
                                        </p:attrNameLst>
                                      </p:cBhvr>
                                      <p:to>
                                        <p:strVal val="visible"/>
                                      </p:to>
                                    </p:set>
                                    <p:animEffect>
                                      <p:cBhvr>
                                        <p:cTn id="86" dur="500"/>
                                        <p:tgtEl>
                                          <p:spTgt spid="215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37" fill="hold" grpId="0" nodeType="clickEffect">
                                  <p:stCondLst>
                                    <p:cond delay="0"/>
                                  </p:stCondLst>
                                  <p:childTnLst>
                                    <p:set>
                                      <p:cBhvr>
                                        <p:cTn id="90" dur="1" fill="hold">
                                          <p:stCondLst>
                                            <p:cond delay="0"/>
                                          </p:stCondLst>
                                        </p:cTn>
                                        <p:tgtEl>
                                          <p:spTgt spid="21518"/>
                                        </p:tgtEl>
                                        <p:attrNameLst>
                                          <p:attrName>style.visibility</p:attrName>
                                        </p:attrNameLst>
                                      </p:cBhvr>
                                      <p:to>
                                        <p:strVal val="visible"/>
                                      </p:to>
                                    </p:set>
                                    <p:animEffect>
                                      <p:cBhvr>
                                        <p:cTn id="91"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10" grpId="0" bldLvl="0" autoUpdateAnimBg="0"/>
      <p:bldP spid="21511" grpId="0" bldLvl="0" autoUpdateAnimBg="0"/>
      <p:bldP spid="21512" grpId="0" animBg="1"/>
      <p:bldP spid="21513" grpId="0" bldLvl="0" animBg="1" autoUpdateAnimBg="0"/>
      <p:bldP spid="21514" grpId="0" animBg="1"/>
      <p:bldP spid="21515" grpId="0" animBg="1"/>
      <p:bldP spid="21516" grpId="0" bldLvl="0" autoUpdateAnimBg="0"/>
      <p:bldP spid="21517" grpId="0" bldLvl="0" autoUpdateAnimBg="0"/>
      <p:bldP spid="21518" grpId="0" bldLvl="0" autoUpdateAnimBg="0"/>
      <p:bldP spid="21519" grpId="0" bldLvl="0" animBg="1" autoUpdateAnimBg="0"/>
      <p:bldP spid="21520" grpId="0" bldLvl="0" animBg="1" autoUpdateAnimBg="0"/>
      <p:bldP spid="21521"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253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253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2535"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2536" name="Line 33"/>
          <p:cNvSpPr>
            <a:spLocks noChangeShapeType="1"/>
          </p:cNvSpPr>
          <p:nvPr/>
        </p:nvSpPr>
        <p:spPr bwMode="auto">
          <a:xfrm rot="16200000" flipH="1">
            <a:off x="3671095" y="2905126"/>
            <a:ext cx="210502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22537" name="Group 9"/>
          <p:cNvGrpSpPr>
            <a:grpSpLocks/>
          </p:cNvGrpSpPr>
          <p:nvPr/>
        </p:nvGrpSpPr>
        <p:grpSpPr bwMode="auto">
          <a:xfrm>
            <a:off x="4744246" y="1858963"/>
            <a:ext cx="350837" cy="2081212"/>
            <a:chOff x="0" y="0"/>
            <a:chExt cx="442444" cy="2621411"/>
          </a:xfrm>
        </p:grpSpPr>
        <p:sp>
          <p:nvSpPr>
            <p:cNvPr id="2" name="Line 33"/>
            <p:cNvSpPr>
              <a:spLocks noChangeShapeType="1"/>
            </p:cNvSpPr>
            <p:nvPr/>
          </p:nvSpPr>
          <p:spPr bwMode="auto">
            <a:xfrm flipH="1">
              <a:off x="0" y="0"/>
              <a:ext cx="442444"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5" name="Line 33"/>
            <p:cNvSpPr>
              <a:spLocks noChangeShapeType="1"/>
            </p:cNvSpPr>
            <p:nvPr/>
          </p:nvSpPr>
          <p:spPr bwMode="auto">
            <a:xfrm flipH="1">
              <a:off x="0" y="2621411"/>
              <a:ext cx="442444"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6" name="Line 33"/>
            <p:cNvSpPr>
              <a:spLocks noChangeShapeType="1"/>
            </p:cNvSpPr>
            <p:nvPr/>
          </p:nvSpPr>
          <p:spPr bwMode="auto">
            <a:xfrm flipH="1">
              <a:off x="0" y="1267228"/>
              <a:ext cx="442444"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22541" name="Line 33"/>
          <p:cNvSpPr>
            <a:spLocks noChangeShapeType="1"/>
          </p:cNvSpPr>
          <p:nvPr/>
        </p:nvSpPr>
        <p:spPr bwMode="auto">
          <a:xfrm rot="5400000">
            <a:off x="1578769" y="2905126"/>
            <a:ext cx="210502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22542" name="Group 14"/>
          <p:cNvGrpSpPr>
            <a:grpSpLocks/>
          </p:cNvGrpSpPr>
          <p:nvPr/>
        </p:nvGrpSpPr>
        <p:grpSpPr bwMode="auto">
          <a:xfrm>
            <a:off x="2261396" y="1858963"/>
            <a:ext cx="352425" cy="2081212"/>
            <a:chOff x="0" y="0"/>
            <a:chExt cx="442443" cy="2621411"/>
          </a:xfrm>
        </p:grpSpPr>
        <p:sp>
          <p:nvSpPr>
            <p:cNvPr id="3" name="Line 33"/>
            <p:cNvSpPr>
              <a:spLocks noChangeShapeType="1"/>
            </p:cNvSpPr>
            <p:nvPr/>
          </p:nvSpPr>
          <p:spPr bwMode="auto">
            <a:xfrm>
              <a:off x="0" y="0"/>
              <a:ext cx="442443"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2" name="Line 33"/>
            <p:cNvSpPr>
              <a:spLocks noChangeShapeType="1"/>
            </p:cNvSpPr>
            <p:nvPr/>
          </p:nvSpPr>
          <p:spPr bwMode="auto">
            <a:xfrm>
              <a:off x="0" y="2621411"/>
              <a:ext cx="442443"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3" name="Line 33"/>
            <p:cNvSpPr>
              <a:spLocks noChangeShapeType="1"/>
            </p:cNvSpPr>
            <p:nvPr/>
          </p:nvSpPr>
          <p:spPr bwMode="auto">
            <a:xfrm>
              <a:off x="0" y="1267228"/>
              <a:ext cx="442443" cy="1"/>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22546" name="Line 33"/>
          <p:cNvSpPr>
            <a:spLocks noChangeShapeType="1"/>
          </p:cNvSpPr>
          <p:nvPr/>
        </p:nvSpPr>
        <p:spPr bwMode="auto">
          <a:xfrm>
            <a:off x="2629694" y="2863850"/>
            <a:ext cx="2106612"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22547" name="Group 19"/>
          <p:cNvGrpSpPr>
            <a:grpSpLocks/>
          </p:cNvGrpSpPr>
          <p:nvPr/>
        </p:nvGrpSpPr>
        <p:grpSpPr bwMode="auto">
          <a:xfrm>
            <a:off x="3145633" y="1885952"/>
            <a:ext cx="1076325" cy="1985963"/>
            <a:chOff x="0" y="0"/>
            <a:chExt cx="2134" cy="3938"/>
          </a:xfrm>
        </p:grpSpPr>
        <p:grpSp>
          <p:nvGrpSpPr>
            <p:cNvPr id="22560" name="Group 20"/>
            <p:cNvGrpSpPr>
              <a:grpSpLocks/>
            </p:cNvGrpSpPr>
            <p:nvPr/>
          </p:nvGrpSpPr>
          <p:grpSpPr bwMode="auto">
            <a:xfrm>
              <a:off x="0" y="0"/>
              <a:ext cx="2135" cy="3939"/>
              <a:chOff x="0" y="0"/>
              <a:chExt cx="1392238" cy="2570163"/>
            </a:xfrm>
          </p:grpSpPr>
          <p:sp>
            <p:nvSpPr>
              <p:cNvPr id="22564" name="Freeform 207"/>
              <p:cNvSpPr>
                <a:spLocks noChangeArrowheads="1"/>
              </p:cNvSpPr>
              <p:nvPr/>
            </p:nvSpPr>
            <p:spPr bwMode="auto">
              <a:xfrm>
                <a:off x="1290638" y="725488"/>
                <a:ext cx="30162" cy="30162"/>
              </a:xfrm>
              <a:custGeom>
                <a:avLst/>
                <a:gdLst>
                  <a:gd name="T0" fmla="*/ 2147483646 w 19"/>
                  <a:gd name="T1" fmla="*/ 0 h 19"/>
                  <a:gd name="T2" fmla="*/ 2147483646 w 19"/>
                  <a:gd name="T3" fmla="*/ 0 h 19"/>
                  <a:gd name="T4" fmla="*/ 2147483646 w 19"/>
                  <a:gd name="T5" fmla="*/ 2147483646 h 19"/>
                  <a:gd name="T6" fmla="*/ 2147483646 w 19"/>
                  <a:gd name="T7" fmla="*/ 2147483646 h 19"/>
                  <a:gd name="T8" fmla="*/ 0 w 19"/>
                  <a:gd name="T9" fmla="*/ 0 h 19"/>
                  <a:gd name="T10" fmla="*/ 0 w 19"/>
                  <a:gd name="T11" fmla="*/ 0 h 19"/>
                  <a:gd name="T12" fmla="*/ 0 w 19"/>
                  <a:gd name="T13" fmla="*/ 2147483646 h 19"/>
                  <a:gd name="T14" fmla="*/ 0 w 19"/>
                  <a:gd name="T15" fmla="*/ 2147483646 h 19"/>
                  <a:gd name="T16" fmla="*/ 2147483646 w 19"/>
                  <a:gd name="T17" fmla="*/ 2147483646 h 19"/>
                  <a:gd name="T18" fmla="*/ 2147483646 w 19"/>
                  <a:gd name="T19" fmla="*/ 2147483646 h 19"/>
                  <a:gd name="T20" fmla="*/ 2147483646 w 19"/>
                  <a:gd name="T21" fmla="*/ 2147483646 h 19"/>
                  <a:gd name="T22" fmla="*/ 2147483646 w 19"/>
                  <a:gd name="T23" fmla="*/ 0 h 19"/>
                  <a:gd name="T24" fmla="*/ 2147483646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5" name="Freeform 212"/>
              <p:cNvSpPr>
                <a:spLocks noChangeArrowheads="1"/>
              </p:cNvSpPr>
              <p:nvPr/>
            </p:nvSpPr>
            <p:spPr bwMode="auto">
              <a:xfrm>
                <a:off x="1169988" y="896938"/>
                <a:ext cx="80962" cy="20637"/>
              </a:xfrm>
              <a:custGeom>
                <a:avLst/>
                <a:gdLst>
                  <a:gd name="T0" fmla="*/ 0 w 51"/>
                  <a:gd name="T1" fmla="*/ 0 h 13"/>
                  <a:gd name="T2" fmla="*/ 0 w 51"/>
                  <a:gd name="T3" fmla="*/ 0 h 13"/>
                  <a:gd name="T4" fmla="*/ 0 w 51"/>
                  <a:gd name="T5" fmla="*/ 2147483646 h 13"/>
                  <a:gd name="T6" fmla="*/ 2147483646 w 51"/>
                  <a:gd name="T7" fmla="*/ 2147483646 h 13"/>
                  <a:gd name="T8" fmla="*/ 2147483646 w 51"/>
                  <a:gd name="T9" fmla="*/ 2147483646 h 13"/>
                  <a:gd name="T10" fmla="*/ 2147483646 w 51"/>
                  <a:gd name="T11" fmla="*/ 2147483646 h 13"/>
                  <a:gd name="T12" fmla="*/ 2147483646 w 51"/>
                  <a:gd name="T13" fmla="*/ 2147483646 h 13"/>
                  <a:gd name="T14" fmla="*/ 2147483646 w 51"/>
                  <a:gd name="T15" fmla="*/ 2147483646 h 13"/>
                  <a:gd name="T16" fmla="*/ 2147483646 w 51"/>
                  <a:gd name="T17" fmla="*/ 2147483646 h 13"/>
                  <a:gd name="T18" fmla="*/ 2147483646 w 51"/>
                  <a:gd name="T19" fmla="*/ 0 h 13"/>
                  <a:gd name="T20" fmla="*/ 2147483646 w 51"/>
                  <a:gd name="T21" fmla="*/ 0 h 13"/>
                  <a:gd name="T22" fmla="*/ 2147483646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6" name="Freeform 214"/>
              <p:cNvSpPr>
                <a:spLocks noChangeArrowheads="1"/>
              </p:cNvSpPr>
              <p:nvPr/>
            </p:nvSpPr>
            <p:spPr bwMode="auto">
              <a:xfrm>
                <a:off x="1179513" y="927100"/>
                <a:ext cx="71437" cy="30163"/>
              </a:xfrm>
              <a:custGeom>
                <a:avLst/>
                <a:gdLst>
                  <a:gd name="T0" fmla="*/ 0 w 45"/>
                  <a:gd name="T1" fmla="*/ 0 h 19"/>
                  <a:gd name="T2" fmla="*/ 0 w 45"/>
                  <a:gd name="T3" fmla="*/ 0 h 19"/>
                  <a:gd name="T4" fmla="*/ 0 w 45"/>
                  <a:gd name="T5" fmla="*/ 2147483646 h 19"/>
                  <a:gd name="T6" fmla="*/ 0 w 45"/>
                  <a:gd name="T7" fmla="*/ 2147483646 h 19"/>
                  <a:gd name="T8" fmla="*/ 2147483646 w 45"/>
                  <a:gd name="T9" fmla="*/ 2147483646 h 19"/>
                  <a:gd name="T10" fmla="*/ 2147483646 w 45"/>
                  <a:gd name="T11" fmla="*/ 2147483646 h 19"/>
                  <a:gd name="T12" fmla="*/ 2147483646 w 45"/>
                  <a:gd name="T13" fmla="*/ 2147483646 h 19"/>
                  <a:gd name="T14" fmla="*/ 2147483646 w 45"/>
                  <a:gd name="T15" fmla="*/ 0 h 19"/>
                  <a:gd name="T16" fmla="*/ 2147483646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7" name="Freeform 216"/>
              <p:cNvSpPr>
                <a:spLocks noChangeArrowheads="1"/>
              </p:cNvSpPr>
              <p:nvPr/>
            </p:nvSpPr>
            <p:spPr bwMode="auto">
              <a:xfrm>
                <a:off x="1169988" y="957263"/>
                <a:ext cx="60325" cy="20637"/>
              </a:xfrm>
              <a:custGeom>
                <a:avLst/>
                <a:gdLst>
                  <a:gd name="T0" fmla="*/ 2147483646 w 38"/>
                  <a:gd name="T1" fmla="*/ 2147483646 h 13"/>
                  <a:gd name="T2" fmla="*/ 2147483646 w 38"/>
                  <a:gd name="T3" fmla="*/ 2147483646 h 13"/>
                  <a:gd name="T4" fmla="*/ 2147483646 w 38"/>
                  <a:gd name="T5" fmla="*/ 2147483646 h 13"/>
                  <a:gd name="T6" fmla="*/ 2147483646 w 38"/>
                  <a:gd name="T7" fmla="*/ 0 h 13"/>
                  <a:gd name="T8" fmla="*/ 2147483646 w 38"/>
                  <a:gd name="T9" fmla="*/ 0 h 13"/>
                  <a:gd name="T10" fmla="*/ 0 w 38"/>
                  <a:gd name="T11" fmla="*/ 0 h 13"/>
                  <a:gd name="T12" fmla="*/ 0 w 38"/>
                  <a:gd name="T13" fmla="*/ 2147483646 h 13"/>
                  <a:gd name="T14" fmla="*/ 0 w 38"/>
                  <a:gd name="T15" fmla="*/ 2147483646 h 13"/>
                  <a:gd name="T16" fmla="*/ 0 w 38"/>
                  <a:gd name="T17" fmla="*/ 2147483646 h 13"/>
                  <a:gd name="T18" fmla="*/ 2147483646 w 38"/>
                  <a:gd name="T19" fmla="*/ 2147483646 h 13"/>
                  <a:gd name="T20" fmla="*/ 2147483646 w 38"/>
                  <a:gd name="T21" fmla="*/ 2147483646 h 13"/>
                  <a:gd name="T22" fmla="*/ 2147483646 w 38"/>
                  <a:gd name="T23" fmla="*/ 2147483646 h 13"/>
                  <a:gd name="T24" fmla="*/ 2147483646 w 38"/>
                  <a:gd name="T25" fmla="*/ 2147483646 h 13"/>
                  <a:gd name="T26" fmla="*/ 2147483646 w 38"/>
                  <a:gd name="T27" fmla="*/ 2147483646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8" name="Freeform 219"/>
              <p:cNvSpPr>
                <a:spLocks noChangeArrowheads="1"/>
              </p:cNvSpPr>
              <p:nvPr/>
            </p:nvSpPr>
            <p:spPr bwMode="auto">
              <a:xfrm>
                <a:off x="1179513" y="725488"/>
                <a:ext cx="50800" cy="30162"/>
              </a:xfrm>
              <a:custGeom>
                <a:avLst/>
                <a:gdLst>
                  <a:gd name="T0" fmla="*/ 2147483646 w 32"/>
                  <a:gd name="T1" fmla="*/ 2147483646 h 19"/>
                  <a:gd name="T2" fmla="*/ 2147483646 w 32"/>
                  <a:gd name="T3" fmla="*/ 2147483646 h 19"/>
                  <a:gd name="T4" fmla="*/ 2147483646 w 32"/>
                  <a:gd name="T5" fmla="*/ 2147483646 h 19"/>
                  <a:gd name="T6" fmla="*/ 2147483646 w 32"/>
                  <a:gd name="T7" fmla="*/ 0 h 19"/>
                  <a:gd name="T8" fmla="*/ 2147483646 w 32"/>
                  <a:gd name="T9" fmla="*/ 0 h 19"/>
                  <a:gd name="T10" fmla="*/ 2147483646 w 32"/>
                  <a:gd name="T11" fmla="*/ 2147483646 h 19"/>
                  <a:gd name="T12" fmla="*/ 2147483646 w 32"/>
                  <a:gd name="T13" fmla="*/ 2147483646 h 19"/>
                  <a:gd name="T14" fmla="*/ 0 w 32"/>
                  <a:gd name="T15" fmla="*/ 2147483646 h 19"/>
                  <a:gd name="T16" fmla="*/ 0 w 32"/>
                  <a:gd name="T17" fmla="*/ 2147483646 h 19"/>
                  <a:gd name="T18" fmla="*/ 0 w 32"/>
                  <a:gd name="T19" fmla="*/ 2147483646 h 19"/>
                  <a:gd name="T20" fmla="*/ 2147483646 w 32"/>
                  <a:gd name="T21" fmla="*/ 2147483646 h 19"/>
                  <a:gd name="T22" fmla="*/ 2147483646 w 32"/>
                  <a:gd name="T23" fmla="*/ 2147483646 h 19"/>
                  <a:gd name="T24" fmla="*/ 2147483646 w 32"/>
                  <a:gd name="T25" fmla="*/ 2147483646 h 19"/>
                  <a:gd name="T26" fmla="*/ 2147483646 w 32"/>
                  <a:gd name="T27" fmla="*/ 2147483646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9" name="Freeform 220"/>
              <p:cNvSpPr>
                <a:spLocks noChangeArrowheads="1"/>
              </p:cNvSpPr>
              <p:nvPr/>
            </p:nvSpPr>
            <p:spPr bwMode="auto">
              <a:xfrm>
                <a:off x="1290638" y="725488"/>
                <a:ext cx="30162" cy="30162"/>
              </a:xfrm>
              <a:custGeom>
                <a:avLst/>
                <a:gdLst>
                  <a:gd name="T0" fmla="*/ 2147483646 w 19"/>
                  <a:gd name="T1" fmla="*/ 0 h 19"/>
                  <a:gd name="T2" fmla="*/ 2147483646 w 19"/>
                  <a:gd name="T3" fmla="*/ 0 h 19"/>
                  <a:gd name="T4" fmla="*/ 2147483646 w 19"/>
                  <a:gd name="T5" fmla="*/ 2147483646 h 19"/>
                  <a:gd name="T6" fmla="*/ 2147483646 w 19"/>
                  <a:gd name="T7" fmla="*/ 2147483646 h 19"/>
                  <a:gd name="T8" fmla="*/ 0 w 19"/>
                  <a:gd name="T9" fmla="*/ 0 h 19"/>
                  <a:gd name="T10" fmla="*/ 0 w 19"/>
                  <a:gd name="T11" fmla="*/ 0 h 19"/>
                  <a:gd name="T12" fmla="*/ 0 w 19"/>
                  <a:gd name="T13" fmla="*/ 2147483646 h 19"/>
                  <a:gd name="T14" fmla="*/ 0 w 19"/>
                  <a:gd name="T15" fmla="*/ 2147483646 h 19"/>
                  <a:gd name="T16" fmla="*/ 2147483646 w 19"/>
                  <a:gd name="T17" fmla="*/ 2147483646 h 19"/>
                  <a:gd name="T18" fmla="*/ 2147483646 w 19"/>
                  <a:gd name="T19" fmla="*/ 2147483646 h 19"/>
                  <a:gd name="T20" fmla="*/ 2147483646 w 19"/>
                  <a:gd name="T21" fmla="*/ 2147483646 h 19"/>
                  <a:gd name="T22" fmla="*/ 2147483646 w 19"/>
                  <a:gd name="T23" fmla="*/ 0 h 19"/>
                  <a:gd name="T24" fmla="*/ 2147483646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0" name="Freeform 226"/>
              <p:cNvSpPr>
                <a:spLocks noChangeArrowheads="1"/>
              </p:cNvSpPr>
              <p:nvPr/>
            </p:nvSpPr>
            <p:spPr bwMode="auto">
              <a:xfrm>
                <a:off x="1169988" y="896938"/>
                <a:ext cx="80962" cy="20637"/>
              </a:xfrm>
              <a:custGeom>
                <a:avLst/>
                <a:gdLst>
                  <a:gd name="T0" fmla="*/ 0 w 51"/>
                  <a:gd name="T1" fmla="*/ 0 h 13"/>
                  <a:gd name="T2" fmla="*/ 0 w 51"/>
                  <a:gd name="T3" fmla="*/ 0 h 13"/>
                  <a:gd name="T4" fmla="*/ 0 w 51"/>
                  <a:gd name="T5" fmla="*/ 2147483646 h 13"/>
                  <a:gd name="T6" fmla="*/ 2147483646 w 51"/>
                  <a:gd name="T7" fmla="*/ 2147483646 h 13"/>
                  <a:gd name="T8" fmla="*/ 2147483646 w 51"/>
                  <a:gd name="T9" fmla="*/ 2147483646 h 13"/>
                  <a:gd name="T10" fmla="*/ 2147483646 w 51"/>
                  <a:gd name="T11" fmla="*/ 2147483646 h 13"/>
                  <a:gd name="T12" fmla="*/ 2147483646 w 51"/>
                  <a:gd name="T13" fmla="*/ 2147483646 h 13"/>
                  <a:gd name="T14" fmla="*/ 2147483646 w 51"/>
                  <a:gd name="T15" fmla="*/ 2147483646 h 13"/>
                  <a:gd name="T16" fmla="*/ 2147483646 w 51"/>
                  <a:gd name="T17" fmla="*/ 2147483646 h 13"/>
                  <a:gd name="T18" fmla="*/ 2147483646 w 51"/>
                  <a:gd name="T19" fmla="*/ 0 h 13"/>
                  <a:gd name="T20" fmla="*/ 2147483646 w 51"/>
                  <a:gd name="T21" fmla="*/ 0 h 13"/>
                  <a:gd name="T22" fmla="*/ 2147483646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1" name="Freeform 228"/>
              <p:cNvSpPr>
                <a:spLocks noChangeArrowheads="1"/>
              </p:cNvSpPr>
              <p:nvPr/>
            </p:nvSpPr>
            <p:spPr bwMode="auto">
              <a:xfrm>
                <a:off x="1179513" y="927100"/>
                <a:ext cx="71437" cy="30163"/>
              </a:xfrm>
              <a:custGeom>
                <a:avLst/>
                <a:gdLst>
                  <a:gd name="T0" fmla="*/ 0 w 45"/>
                  <a:gd name="T1" fmla="*/ 0 h 19"/>
                  <a:gd name="T2" fmla="*/ 0 w 45"/>
                  <a:gd name="T3" fmla="*/ 0 h 19"/>
                  <a:gd name="T4" fmla="*/ 0 w 45"/>
                  <a:gd name="T5" fmla="*/ 2147483646 h 19"/>
                  <a:gd name="T6" fmla="*/ 0 w 45"/>
                  <a:gd name="T7" fmla="*/ 2147483646 h 19"/>
                  <a:gd name="T8" fmla="*/ 2147483646 w 45"/>
                  <a:gd name="T9" fmla="*/ 2147483646 h 19"/>
                  <a:gd name="T10" fmla="*/ 2147483646 w 45"/>
                  <a:gd name="T11" fmla="*/ 2147483646 h 19"/>
                  <a:gd name="T12" fmla="*/ 2147483646 w 45"/>
                  <a:gd name="T13" fmla="*/ 2147483646 h 19"/>
                  <a:gd name="T14" fmla="*/ 2147483646 w 45"/>
                  <a:gd name="T15" fmla="*/ 0 h 19"/>
                  <a:gd name="T16" fmla="*/ 2147483646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2" name="Freeform 231"/>
              <p:cNvSpPr>
                <a:spLocks noChangeArrowheads="1"/>
              </p:cNvSpPr>
              <p:nvPr/>
            </p:nvSpPr>
            <p:spPr bwMode="auto">
              <a:xfrm>
                <a:off x="1179513" y="1047750"/>
                <a:ext cx="50800" cy="30163"/>
              </a:xfrm>
              <a:custGeom>
                <a:avLst/>
                <a:gdLst>
                  <a:gd name="T0" fmla="*/ 2147483646 w 32"/>
                  <a:gd name="T1" fmla="*/ 2147483646 h 19"/>
                  <a:gd name="T2" fmla="*/ 2147483646 w 32"/>
                  <a:gd name="T3" fmla="*/ 2147483646 h 19"/>
                  <a:gd name="T4" fmla="*/ 2147483646 w 32"/>
                  <a:gd name="T5" fmla="*/ 2147483646 h 19"/>
                  <a:gd name="T6" fmla="*/ 2147483646 w 32"/>
                  <a:gd name="T7" fmla="*/ 0 h 19"/>
                  <a:gd name="T8" fmla="*/ 2147483646 w 32"/>
                  <a:gd name="T9" fmla="*/ 0 h 19"/>
                  <a:gd name="T10" fmla="*/ 2147483646 w 32"/>
                  <a:gd name="T11" fmla="*/ 2147483646 h 19"/>
                  <a:gd name="T12" fmla="*/ 2147483646 w 32"/>
                  <a:gd name="T13" fmla="*/ 2147483646 h 19"/>
                  <a:gd name="T14" fmla="*/ 0 w 32"/>
                  <a:gd name="T15" fmla="*/ 2147483646 h 19"/>
                  <a:gd name="T16" fmla="*/ 0 w 32"/>
                  <a:gd name="T17" fmla="*/ 2147483646 h 19"/>
                  <a:gd name="T18" fmla="*/ 0 w 32"/>
                  <a:gd name="T19" fmla="*/ 2147483646 h 19"/>
                  <a:gd name="T20" fmla="*/ 2147483646 w 32"/>
                  <a:gd name="T21" fmla="*/ 2147483646 h 19"/>
                  <a:gd name="T22" fmla="*/ 2147483646 w 32"/>
                  <a:gd name="T23" fmla="*/ 2147483646 h 19"/>
                  <a:gd name="T24" fmla="*/ 2147483646 w 32"/>
                  <a:gd name="T25" fmla="*/ 2147483646 h 19"/>
                  <a:gd name="T26" fmla="*/ 2147483646 w 32"/>
                  <a:gd name="T27" fmla="*/ 2147483646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3" name="Freeform 234"/>
              <p:cNvSpPr>
                <a:spLocks noChangeArrowheads="1"/>
              </p:cNvSpPr>
              <p:nvPr/>
            </p:nvSpPr>
            <p:spPr bwMode="auto">
              <a:xfrm>
                <a:off x="1169988" y="1128713"/>
                <a:ext cx="80962" cy="20637"/>
              </a:xfrm>
              <a:custGeom>
                <a:avLst/>
                <a:gdLst>
                  <a:gd name="T0" fmla="*/ 2147483646 w 51"/>
                  <a:gd name="T1" fmla="*/ 0 h 13"/>
                  <a:gd name="T2" fmla="*/ 2147483646 w 51"/>
                  <a:gd name="T3" fmla="*/ 0 h 13"/>
                  <a:gd name="T4" fmla="*/ 2147483646 w 51"/>
                  <a:gd name="T5" fmla="*/ 0 h 13"/>
                  <a:gd name="T6" fmla="*/ 2147483646 w 51"/>
                  <a:gd name="T7" fmla="*/ 0 h 13"/>
                  <a:gd name="T8" fmla="*/ 0 w 51"/>
                  <a:gd name="T9" fmla="*/ 2147483646 h 13"/>
                  <a:gd name="T10" fmla="*/ 0 w 51"/>
                  <a:gd name="T11" fmla="*/ 2147483646 h 13"/>
                  <a:gd name="T12" fmla="*/ 2147483646 w 51"/>
                  <a:gd name="T13" fmla="*/ 2147483646 h 13"/>
                  <a:gd name="T14" fmla="*/ 2147483646 w 51"/>
                  <a:gd name="T15" fmla="*/ 2147483646 h 13"/>
                  <a:gd name="T16" fmla="*/ 2147483646 w 51"/>
                  <a:gd name="T17" fmla="*/ 0 h 13"/>
                  <a:gd name="T18" fmla="*/ 2147483646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4" name="Freeform 236"/>
              <p:cNvSpPr>
                <a:spLocks noChangeArrowheads="1"/>
              </p:cNvSpPr>
              <p:nvPr/>
            </p:nvSpPr>
            <p:spPr bwMode="auto">
              <a:xfrm>
                <a:off x="1169988" y="1158875"/>
                <a:ext cx="60325" cy="20638"/>
              </a:xfrm>
              <a:custGeom>
                <a:avLst/>
                <a:gdLst>
                  <a:gd name="T0" fmla="*/ 2147483646 w 38"/>
                  <a:gd name="T1" fmla="*/ 2147483646 h 13"/>
                  <a:gd name="T2" fmla="*/ 2147483646 w 38"/>
                  <a:gd name="T3" fmla="*/ 2147483646 h 13"/>
                  <a:gd name="T4" fmla="*/ 2147483646 w 38"/>
                  <a:gd name="T5" fmla="*/ 2147483646 h 13"/>
                  <a:gd name="T6" fmla="*/ 2147483646 w 38"/>
                  <a:gd name="T7" fmla="*/ 2147483646 h 13"/>
                  <a:gd name="T8" fmla="*/ 2147483646 w 38"/>
                  <a:gd name="T9" fmla="*/ 2147483646 h 13"/>
                  <a:gd name="T10" fmla="*/ 2147483646 w 38"/>
                  <a:gd name="T11" fmla="*/ 0 h 13"/>
                  <a:gd name="T12" fmla="*/ 2147483646 w 38"/>
                  <a:gd name="T13" fmla="*/ 0 h 13"/>
                  <a:gd name="T14" fmla="*/ 2147483646 w 38"/>
                  <a:gd name="T15" fmla="*/ 0 h 13"/>
                  <a:gd name="T16" fmla="*/ 2147483646 w 38"/>
                  <a:gd name="T17" fmla="*/ 0 h 13"/>
                  <a:gd name="T18" fmla="*/ 2147483646 w 38"/>
                  <a:gd name="T19" fmla="*/ 0 h 13"/>
                  <a:gd name="T20" fmla="*/ 2147483646 w 38"/>
                  <a:gd name="T21" fmla="*/ 0 h 13"/>
                  <a:gd name="T22" fmla="*/ 2147483646 w 38"/>
                  <a:gd name="T23" fmla="*/ 2147483646 h 13"/>
                  <a:gd name="T24" fmla="*/ 0 w 38"/>
                  <a:gd name="T25" fmla="*/ 2147483646 h 13"/>
                  <a:gd name="T26" fmla="*/ 0 w 38"/>
                  <a:gd name="T27" fmla="*/ 2147483646 h 13"/>
                  <a:gd name="T28" fmla="*/ 2147483646 w 38"/>
                  <a:gd name="T29" fmla="*/ 2147483646 h 13"/>
                  <a:gd name="T30" fmla="*/ 2147483646 w 38"/>
                  <a:gd name="T31" fmla="*/ 2147483646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5" name="Freeform 238"/>
              <p:cNvSpPr>
                <a:spLocks noChangeArrowheads="1"/>
              </p:cNvSpPr>
              <p:nvPr/>
            </p:nvSpPr>
            <p:spPr bwMode="auto">
              <a:xfrm>
                <a:off x="1169988" y="1089025"/>
                <a:ext cx="60325" cy="30163"/>
              </a:xfrm>
              <a:custGeom>
                <a:avLst/>
                <a:gdLst>
                  <a:gd name="T0" fmla="*/ 2147483646 w 38"/>
                  <a:gd name="T1" fmla="*/ 0 h 19"/>
                  <a:gd name="T2" fmla="*/ 2147483646 w 38"/>
                  <a:gd name="T3" fmla="*/ 0 h 19"/>
                  <a:gd name="T4" fmla="*/ 2147483646 w 38"/>
                  <a:gd name="T5" fmla="*/ 2147483646 h 19"/>
                  <a:gd name="T6" fmla="*/ 2147483646 w 38"/>
                  <a:gd name="T7" fmla="*/ 2147483646 h 19"/>
                  <a:gd name="T8" fmla="*/ 2147483646 w 38"/>
                  <a:gd name="T9" fmla="*/ 2147483646 h 19"/>
                  <a:gd name="T10" fmla="*/ 2147483646 w 38"/>
                  <a:gd name="T11" fmla="*/ 2147483646 h 19"/>
                  <a:gd name="T12" fmla="*/ 0 w 38"/>
                  <a:gd name="T13" fmla="*/ 2147483646 h 19"/>
                  <a:gd name="T14" fmla="*/ 0 w 38"/>
                  <a:gd name="T15" fmla="*/ 2147483646 h 19"/>
                  <a:gd name="T16" fmla="*/ 0 w 38"/>
                  <a:gd name="T17" fmla="*/ 2147483646 h 19"/>
                  <a:gd name="T18" fmla="*/ 2147483646 w 38"/>
                  <a:gd name="T19" fmla="*/ 2147483646 h 19"/>
                  <a:gd name="T20" fmla="*/ 2147483646 w 38"/>
                  <a:gd name="T21" fmla="*/ 2147483646 h 19"/>
                  <a:gd name="T22" fmla="*/ 2147483646 w 38"/>
                  <a:gd name="T23" fmla="*/ 0 h 19"/>
                  <a:gd name="T24" fmla="*/ 2147483646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6" name="Freeform 241"/>
              <p:cNvSpPr>
                <a:spLocks noChangeArrowheads="1"/>
              </p:cNvSpPr>
              <p:nvPr/>
            </p:nvSpPr>
            <p:spPr bwMode="auto">
              <a:xfrm>
                <a:off x="1169988" y="1128713"/>
                <a:ext cx="80962" cy="20637"/>
              </a:xfrm>
              <a:custGeom>
                <a:avLst/>
                <a:gdLst>
                  <a:gd name="T0" fmla="*/ 2147483646 w 51"/>
                  <a:gd name="T1" fmla="*/ 0 h 13"/>
                  <a:gd name="T2" fmla="*/ 2147483646 w 51"/>
                  <a:gd name="T3" fmla="*/ 0 h 13"/>
                  <a:gd name="T4" fmla="*/ 2147483646 w 51"/>
                  <a:gd name="T5" fmla="*/ 0 h 13"/>
                  <a:gd name="T6" fmla="*/ 2147483646 w 51"/>
                  <a:gd name="T7" fmla="*/ 0 h 13"/>
                  <a:gd name="T8" fmla="*/ 0 w 51"/>
                  <a:gd name="T9" fmla="*/ 2147483646 h 13"/>
                  <a:gd name="T10" fmla="*/ 0 w 51"/>
                  <a:gd name="T11" fmla="*/ 2147483646 h 13"/>
                  <a:gd name="T12" fmla="*/ 2147483646 w 51"/>
                  <a:gd name="T13" fmla="*/ 2147483646 h 13"/>
                  <a:gd name="T14" fmla="*/ 2147483646 w 51"/>
                  <a:gd name="T15" fmla="*/ 2147483646 h 13"/>
                  <a:gd name="T16" fmla="*/ 2147483646 w 51"/>
                  <a:gd name="T17" fmla="*/ 0 h 13"/>
                  <a:gd name="T18" fmla="*/ 2147483646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7" name="Freeform 243"/>
              <p:cNvSpPr>
                <a:spLocks noChangeArrowheads="1"/>
              </p:cNvSpPr>
              <p:nvPr/>
            </p:nvSpPr>
            <p:spPr bwMode="auto">
              <a:xfrm>
                <a:off x="1169988" y="1158875"/>
                <a:ext cx="60325" cy="20638"/>
              </a:xfrm>
              <a:custGeom>
                <a:avLst/>
                <a:gdLst>
                  <a:gd name="T0" fmla="*/ 2147483646 w 38"/>
                  <a:gd name="T1" fmla="*/ 2147483646 h 13"/>
                  <a:gd name="T2" fmla="*/ 2147483646 w 38"/>
                  <a:gd name="T3" fmla="*/ 2147483646 h 13"/>
                  <a:gd name="T4" fmla="*/ 2147483646 w 38"/>
                  <a:gd name="T5" fmla="*/ 2147483646 h 13"/>
                  <a:gd name="T6" fmla="*/ 2147483646 w 38"/>
                  <a:gd name="T7" fmla="*/ 2147483646 h 13"/>
                  <a:gd name="T8" fmla="*/ 2147483646 w 38"/>
                  <a:gd name="T9" fmla="*/ 2147483646 h 13"/>
                  <a:gd name="T10" fmla="*/ 2147483646 w 38"/>
                  <a:gd name="T11" fmla="*/ 0 h 13"/>
                  <a:gd name="T12" fmla="*/ 2147483646 w 38"/>
                  <a:gd name="T13" fmla="*/ 0 h 13"/>
                  <a:gd name="T14" fmla="*/ 2147483646 w 38"/>
                  <a:gd name="T15" fmla="*/ 0 h 13"/>
                  <a:gd name="T16" fmla="*/ 2147483646 w 38"/>
                  <a:gd name="T17" fmla="*/ 0 h 13"/>
                  <a:gd name="T18" fmla="*/ 2147483646 w 38"/>
                  <a:gd name="T19" fmla="*/ 0 h 13"/>
                  <a:gd name="T20" fmla="*/ 2147483646 w 38"/>
                  <a:gd name="T21" fmla="*/ 0 h 13"/>
                  <a:gd name="T22" fmla="*/ 2147483646 w 38"/>
                  <a:gd name="T23" fmla="*/ 2147483646 h 13"/>
                  <a:gd name="T24" fmla="*/ 0 w 38"/>
                  <a:gd name="T25" fmla="*/ 2147483646 h 13"/>
                  <a:gd name="T26" fmla="*/ 0 w 38"/>
                  <a:gd name="T27" fmla="*/ 2147483646 h 13"/>
                  <a:gd name="T28" fmla="*/ 2147483646 w 38"/>
                  <a:gd name="T29" fmla="*/ 2147483646 h 13"/>
                  <a:gd name="T30" fmla="*/ 2147483646 w 38"/>
                  <a:gd name="T31" fmla="*/ 2147483646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8" name="Freeform 245"/>
              <p:cNvSpPr>
                <a:spLocks noChangeArrowheads="1"/>
              </p:cNvSpPr>
              <p:nvPr/>
            </p:nvSpPr>
            <p:spPr bwMode="auto">
              <a:xfrm>
                <a:off x="1169988" y="1089025"/>
                <a:ext cx="60325" cy="30163"/>
              </a:xfrm>
              <a:custGeom>
                <a:avLst/>
                <a:gdLst>
                  <a:gd name="T0" fmla="*/ 2147483646 w 38"/>
                  <a:gd name="T1" fmla="*/ 0 h 19"/>
                  <a:gd name="T2" fmla="*/ 2147483646 w 38"/>
                  <a:gd name="T3" fmla="*/ 0 h 19"/>
                  <a:gd name="T4" fmla="*/ 2147483646 w 38"/>
                  <a:gd name="T5" fmla="*/ 2147483646 h 19"/>
                  <a:gd name="T6" fmla="*/ 2147483646 w 38"/>
                  <a:gd name="T7" fmla="*/ 2147483646 h 19"/>
                  <a:gd name="T8" fmla="*/ 2147483646 w 38"/>
                  <a:gd name="T9" fmla="*/ 2147483646 h 19"/>
                  <a:gd name="T10" fmla="*/ 2147483646 w 38"/>
                  <a:gd name="T11" fmla="*/ 2147483646 h 19"/>
                  <a:gd name="T12" fmla="*/ 0 w 38"/>
                  <a:gd name="T13" fmla="*/ 2147483646 h 19"/>
                  <a:gd name="T14" fmla="*/ 0 w 38"/>
                  <a:gd name="T15" fmla="*/ 2147483646 h 19"/>
                  <a:gd name="T16" fmla="*/ 0 w 38"/>
                  <a:gd name="T17" fmla="*/ 2147483646 h 19"/>
                  <a:gd name="T18" fmla="*/ 2147483646 w 38"/>
                  <a:gd name="T19" fmla="*/ 2147483646 h 19"/>
                  <a:gd name="T20" fmla="*/ 2147483646 w 38"/>
                  <a:gd name="T21" fmla="*/ 2147483646 h 19"/>
                  <a:gd name="T22" fmla="*/ 2147483646 w 38"/>
                  <a:gd name="T23" fmla="*/ 0 h 19"/>
                  <a:gd name="T24" fmla="*/ 2147483646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79" name="Freeform 281"/>
              <p:cNvSpPr>
                <a:spLocks noChangeArrowheads="1"/>
              </p:cNvSpPr>
              <p:nvPr/>
            </p:nvSpPr>
            <p:spPr bwMode="auto">
              <a:xfrm>
                <a:off x="333375" y="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0" name="Freeform 282"/>
              <p:cNvSpPr>
                <a:spLocks noChangeArrowheads="1"/>
              </p:cNvSpPr>
              <p:nvPr/>
            </p:nvSpPr>
            <p:spPr bwMode="auto">
              <a:xfrm>
                <a:off x="333375" y="603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1" name="Freeform 283"/>
              <p:cNvSpPr>
                <a:spLocks noChangeArrowheads="1"/>
              </p:cNvSpPr>
              <p:nvPr/>
            </p:nvSpPr>
            <p:spPr bwMode="auto">
              <a:xfrm>
                <a:off x="333375" y="6032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2" name="Rectangle 284"/>
              <p:cNvSpPr>
                <a:spLocks noChangeArrowheads="1"/>
              </p:cNvSpPr>
              <p:nvPr/>
            </p:nvSpPr>
            <p:spPr bwMode="auto">
              <a:xfrm>
                <a:off x="333375" y="69850"/>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83" name="Freeform 285"/>
              <p:cNvSpPr>
                <a:spLocks noChangeArrowheads="1"/>
              </p:cNvSpPr>
              <p:nvPr/>
            </p:nvSpPr>
            <p:spPr bwMode="auto">
              <a:xfrm>
                <a:off x="312738" y="809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4" name="Freeform 286"/>
              <p:cNvSpPr>
                <a:spLocks noChangeArrowheads="1"/>
              </p:cNvSpPr>
              <p:nvPr/>
            </p:nvSpPr>
            <p:spPr bwMode="auto">
              <a:xfrm>
                <a:off x="333375" y="80963"/>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5" name="Freeform 287"/>
              <p:cNvSpPr>
                <a:spLocks noChangeArrowheads="1"/>
              </p:cNvSpPr>
              <p:nvPr/>
            </p:nvSpPr>
            <p:spPr bwMode="auto">
              <a:xfrm>
                <a:off x="352425" y="100013"/>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6" name="Rectangle 290"/>
              <p:cNvSpPr>
                <a:spLocks noChangeArrowheads="1"/>
              </p:cNvSpPr>
              <p:nvPr/>
            </p:nvSpPr>
            <p:spPr bwMode="auto">
              <a:xfrm>
                <a:off x="352425" y="38258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87" name="Freeform 291"/>
              <p:cNvSpPr>
                <a:spLocks noChangeArrowheads="1"/>
              </p:cNvSpPr>
              <p:nvPr/>
            </p:nvSpPr>
            <p:spPr bwMode="auto">
              <a:xfrm>
                <a:off x="363538" y="382588"/>
                <a:ext cx="1587" cy="11112"/>
              </a:xfrm>
              <a:custGeom>
                <a:avLst/>
                <a:gdLst>
                  <a:gd name="T0" fmla="*/ 0 w 1588"/>
                  <a:gd name="T1" fmla="*/ 2147483646 h 7"/>
                  <a:gd name="T2" fmla="*/ 0 w 1588"/>
                  <a:gd name="T3" fmla="*/ 2147483646 h 7"/>
                  <a:gd name="T4" fmla="*/ 0 w 1588"/>
                  <a:gd name="T5" fmla="*/ 0 h 7"/>
                  <a:gd name="T6" fmla="*/ 0 w 1588"/>
                  <a:gd name="T7" fmla="*/ 2147483646 h 7"/>
                  <a:gd name="T8" fmla="*/ 0 w 1588"/>
                  <a:gd name="T9" fmla="*/ 2147483646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88" name="Rectangle 292"/>
              <p:cNvSpPr>
                <a:spLocks noChangeArrowheads="1"/>
              </p:cNvSpPr>
              <p:nvPr/>
            </p:nvSpPr>
            <p:spPr bwMode="auto">
              <a:xfrm>
                <a:off x="242888" y="39370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89" name="Rectangle 293"/>
              <p:cNvSpPr>
                <a:spLocks noChangeArrowheads="1"/>
              </p:cNvSpPr>
              <p:nvPr/>
            </p:nvSpPr>
            <p:spPr bwMode="auto">
              <a:xfrm>
                <a:off x="363538" y="39370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0" name="Freeform 294"/>
              <p:cNvSpPr>
                <a:spLocks noChangeArrowheads="1"/>
              </p:cNvSpPr>
              <p:nvPr/>
            </p:nvSpPr>
            <p:spPr bwMode="auto">
              <a:xfrm>
                <a:off x="352425" y="3937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1" name="Freeform 295"/>
              <p:cNvSpPr>
                <a:spLocks noChangeArrowheads="1"/>
              </p:cNvSpPr>
              <p:nvPr/>
            </p:nvSpPr>
            <p:spPr bwMode="auto">
              <a:xfrm>
                <a:off x="352425" y="3937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2" name="Rectangle 296"/>
              <p:cNvSpPr>
                <a:spLocks noChangeArrowheads="1"/>
              </p:cNvSpPr>
              <p:nvPr/>
            </p:nvSpPr>
            <p:spPr bwMode="auto">
              <a:xfrm>
                <a:off x="363538" y="46355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3" name="Freeform 297"/>
              <p:cNvSpPr>
                <a:spLocks noChangeArrowheads="1"/>
              </p:cNvSpPr>
              <p:nvPr/>
            </p:nvSpPr>
            <p:spPr bwMode="auto">
              <a:xfrm>
                <a:off x="342900" y="463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4" name="Rectangle 298"/>
              <p:cNvSpPr>
                <a:spLocks noChangeArrowheads="1"/>
              </p:cNvSpPr>
              <p:nvPr/>
            </p:nvSpPr>
            <p:spPr bwMode="auto">
              <a:xfrm>
                <a:off x="373063" y="46355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5" name="Freeform 299"/>
              <p:cNvSpPr>
                <a:spLocks noChangeArrowheads="1"/>
              </p:cNvSpPr>
              <p:nvPr/>
            </p:nvSpPr>
            <p:spPr bwMode="auto">
              <a:xfrm>
                <a:off x="384175" y="463550"/>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6" name="Rectangle 300"/>
              <p:cNvSpPr>
                <a:spLocks noChangeArrowheads="1"/>
              </p:cNvSpPr>
              <p:nvPr/>
            </p:nvSpPr>
            <p:spPr bwMode="auto">
              <a:xfrm>
                <a:off x="414338" y="463550"/>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597" name="Freeform 301"/>
              <p:cNvSpPr>
                <a:spLocks noChangeArrowheads="1"/>
              </p:cNvSpPr>
              <p:nvPr/>
            </p:nvSpPr>
            <p:spPr bwMode="auto">
              <a:xfrm>
                <a:off x="292100" y="463550"/>
                <a:ext cx="1588" cy="30163"/>
              </a:xfrm>
              <a:custGeom>
                <a:avLst/>
                <a:gdLst>
                  <a:gd name="T0" fmla="*/ 0 w 1588"/>
                  <a:gd name="T1" fmla="*/ 2147483646 h 19"/>
                  <a:gd name="T2" fmla="*/ 0 w 1588"/>
                  <a:gd name="T3" fmla="*/ 2147483646 h 19"/>
                  <a:gd name="T4" fmla="*/ 0 w 1588"/>
                  <a:gd name="T5" fmla="*/ 0 h 19"/>
                  <a:gd name="T6" fmla="*/ 0 w 1588"/>
                  <a:gd name="T7" fmla="*/ 0 h 19"/>
                  <a:gd name="T8" fmla="*/ 0 w 1588"/>
                  <a:gd name="T9" fmla="*/ 2147483646 h 19"/>
                  <a:gd name="T10" fmla="*/ 0 w 1588"/>
                  <a:gd name="T11" fmla="*/ 2147483646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8" name="Freeform 302"/>
              <p:cNvSpPr>
                <a:spLocks noChangeArrowheads="1"/>
              </p:cNvSpPr>
              <p:nvPr/>
            </p:nvSpPr>
            <p:spPr bwMode="auto">
              <a:xfrm>
                <a:off x="403225" y="463550"/>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2147483646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99" name="Freeform 303"/>
              <p:cNvSpPr>
                <a:spLocks noChangeArrowheads="1"/>
              </p:cNvSpPr>
              <p:nvPr/>
            </p:nvSpPr>
            <p:spPr bwMode="auto">
              <a:xfrm>
                <a:off x="292100" y="473075"/>
                <a:ext cx="1588"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0" name="Rectangle 304"/>
              <p:cNvSpPr>
                <a:spLocks noChangeArrowheads="1"/>
              </p:cNvSpPr>
              <p:nvPr/>
            </p:nvSpPr>
            <p:spPr bwMode="auto">
              <a:xfrm>
                <a:off x="363538" y="473075"/>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01" name="Freeform 305"/>
              <p:cNvSpPr>
                <a:spLocks noChangeArrowheads="1"/>
              </p:cNvSpPr>
              <p:nvPr/>
            </p:nvSpPr>
            <p:spPr bwMode="auto">
              <a:xfrm>
                <a:off x="282575" y="473075"/>
                <a:ext cx="1588" cy="30163"/>
              </a:xfrm>
              <a:custGeom>
                <a:avLst/>
                <a:gdLst>
                  <a:gd name="T0" fmla="*/ 0 w 1588"/>
                  <a:gd name="T1" fmla="*/ 2147483646 h 19"/>
                  <a:gd name="T2" fmla="*/ 0 w 1588"/>
                  <a:gd name="T3" fmla="*/ 2147483646 h 19"/>
                  <a:gd name="T4" fmla="*/ 0 w 1588"/>
                  <a:gd name="T5" fmla="*/ 0 h 19"/>
                  <a:gd name="T6" fmla="*/ 0 w 1588"/>
                  <a:gd name="T7" fmla="*/ 0 h 19"/>
                  <a:gd name="T8" fmla="*/ 0 w 1588"/>
                  <a:gd name="T9" fmla="*/ 2147483646 h 19"/>
                  <a:gd name="T10" fmla="*/ 0 w 1588"/>
                  <a:gd name="T11" fmla="*/ 2147483646 h 19"/>
                  <a:gd name="T12" fmla="*/ 0 w 1588"/>
                  <a:gd name="T13" fmla="*/ 2147483646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2" name="Freeform 306"/>
              <p:cNvSpPr>
                <a:spLocks noChangeArrowheads="1"/>
              </p:cNvSpPr>
              <p:nvPr/>
            </p:nvSpPr>
            <p:spPr bwMode="auto">
              <a:xfrm>
                <a:off x="273050" y="473075"/>
                <a:ext cx="9525" cy="30163"/>
              </a:xfrm>
              <a:custGeom>
                <a:avLst/>
                <a:gdLst>
                  <a:gd name="T0" fmla="*/ 0 w 6"/>
                  <a:gd name="T1" fmla="*/ 0 h 19"/>
                  <a:gd name="T2" fmla="*/ 0 w 6"/>
                  <a:gd name="T3" fmla="*/ 0 h 19"/>
                  <a:gd name="T4" fmla="*/ 0 w 6"/>
                  <a:gd name="T5" fmla="*/ 2147483646 h 19"/>
                  <a:gd name="T6" fmla="*/ 2147483646 w 6"/>
                  <a:gd name="T7" fmla="*/ 2147483646 h 19"/>
                  <a:gd name="T8" fmla="*/ 2147483646 w 6"/>
                  <a:gd name="T9" fmla="*/ 2147483646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3" name="Rectangle 307"/>
              <p:cNvSpPr>
                <a:spLocks noChangeArrowheads="1"/>
              </p:cNvSpPr>
              <p:nvPr/>
            </p:nvSpPr>
            <p:spPr bwMode="auto">
              <a:xfrm>
                <a:off x="352425" y="48418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04" name="Rectangle 308"/>
              <p:cNvSpPr>
                <a:spLocks noChangeArrowheads="1"/>
              </p:cNvSpPr>
              <p:nvPr/>
            </p:nvSpPr>
            <p:spPr bwMode="auto">
              <a:xfrm>
                <a:off x="352425" y="48418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05" name="Freeform 309"/>
              <p:cNvSpPr>
                <a:spLocks noChangeArrowheads="1"/>
              </p:cNvSpPr>
              <p:nvPr/>
            </p:nvSpPr>
            <p:spPr bwMode="auto">
              <a:xfrm>
                <a:off x="261938" y="493713"/>
                <a:ext cx="1587" cy="9525"/>
              </a:xfrm>
              <a:custGeom>
                <a:avLst/>
                <a:gdLst>
                  <a:gd name="T0" fmla="*/ 0 w 1588"/>
                  <a:gd name="T1" fmla="*/ 0 h 6"/>
                  <a:gd name="T2" fmla="*/ 0 w 1588"/>
                  <a:gd name="T3" fmla="*/ 0 h 6"/>
                  <a:gd name="T4" fmla="*/ 0 w 1588"/>
                  <a:gd name="T5" fmla="*/ 0 h 6"/>
                  <a:gd name="T6" fmla="*/ 0 w 1588"/>
                  <a:gd name="T7" fmla="*/ 0 h 6"/>
                  <a:gd name="T8" fmla="*/ 0 w 1588"/>
                  <a:gd name="T9" fmla="*/ 2147483646 h 6"/>
                  <a:gd name="T10" fmla="*/ 0 w 1588"/>
                  <a:gd name="T11" fmla="*/ 2147483646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6" name="Freeform 310"/>
              <p:cNvSpPr>
                <a:spLocks noChangeArrowheads="1"/>
              </p:cNvSpPr>
              <p:nvPr/>
            </p:nvSpPr>
            <p:spPr bwMode="auto">
              <a:xfrm>
                <a:off x="261938" y="5032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7" name="Freeform 311"/>
              <p:cNvSpPr>
                <a:spLocks noChangeArrowheads="1"/>
              </p:cNvSpPr>
              <p:nvPr/>
            </p:nvSpPr>
            <p:spPr bwMode="auto">
              <a:xfrm>
                <a:off x="261938" y="503238"/>
                <a:ext cx="11112" cy="11112"/>
              </a:xfrm>
              <a:custGeom>
                <a:avLst/>
                <a:gdLst>
                  <a:gd name="T0" fmla="*/ 2147483646 w 7"/>
                  <a:gd name="T1" fmla="*/ 0 h 7"/>
                  <a:gd name="T2" fmla="*/ 2147483646 w 7"/>
                  <a:gd name="T3" fmla="*/ 0 h 7"/>
                  <a:gd name="T4" fmla="*/ 0 w 7"/>
                  <a:gd name="T5" fmla="*/ 0 h 7"/>
                  <a:gd name="T6" fmla="*/ 0 w 7"/>
                  <a:gd name="T7" fmla="*/ 2147483646 h 7"/>
                  <a:gd name="T8" fmla="*/ 0 w 7"/>
                  <a:gd name="T9" fmla="*/ 2147483646 h 7"/>
                  <a:gd name="T10" fmla="*/ 2147483646 w 7"/>
                  <a:gd name="T11" fmla="*/ 2147483646 h 7"/>
                  <a:gd name="T12" fmla="*/ 2147483646 w 7"/>
                  <a:gd name="T13" fmla="*/ 0 h 7"/>
                  <a:gd name="T14" fmla="*/ 2147483646 w 7"/>
                  <a:gd name="T15" fmla="*/ 0 h 7"/>
                  <a:gd name="T16" fmla="*/ 2147483646 w 7"/>
                  <a:gd name="T17" fmla="*/ 0 h 7"/>
                  <a:gd name="T18" fmla="*/ 2147483646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8" name="Freeform 312"/>
              <p:cNvSpPr>
                <a:spLocks noChangeArrowheads="1"/>
              </p:cNvSpPr>
              <p:nvPr/>
            </p:nvSpPr>
            <p:spPr bwMode="auto">
              <a:xfrm>
                <a:off x="292100" y="503238"/>
                <a:ext cx="1588" cy="20637"/>
              </a:xfrm>
              <a:custGeom>
                <a:avLst/>
                <a:gdLst>
                  <a:gd name="T0" fmla="*/ 0 w 1588"/>
                  <a:gd name="T1" fmla="*/ 2147483646 h 13"/>
                  <a:gd name="T2" fmla="*/ 0 w 1588"/>
                  <a:gd name="T3" fmla="*/ 2147483646 h 13"/>
                  <a:gd name="T4" fmla="*/ 0 w 1588"/>
                  <a:gd name="T5" fmla="*/ 2147483646 h 13"/>
                  <a:gd name="T6" fmla="*/ 0 w 1588"/>
                  <a:gd name="T7" fmla="*/ 0 h 13"/>
                  <a:gd name="T8" fmla="*/ 0 w 1588"/>
                  <a:gd name="T9" fmla="*/ 0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09" name="Freeform 313"/>
              <p:cNvSpPr>
                <a:spLocks noChangeArrowheads="1"/>
              </p:cNvSpPr>
              <p:nvPr/>
            </p:nvSpPr>
            <p:spPr bwMode="auto">
              <a:xfrm>
                <a:off x="292100" y="503238"/>
                <a:ext cx="1588" cy="30162"/>
              </a:xfrm>
              <a:custGeom>
                <a:avLst/>
                <a:gdLst>
                  <a:gd name="T0" fmla="*/ 0 w 1588"/>
                  <a:gd name="T1" fmla="*/ 2147483646 h 19"/>
                  <a:gd name="T2" fmla="*/ 0 w 1588"/>
                  <a:gd name="T3" fmla="*/ 2147483646 h 19"/>
                  <a:gd name="T4" fmla="*/ 0 w 1588"/>
                  <a:gd name="T5" fmla="*/ 2147483646 h 19"/>
                  <a:gd name="T6" fmla="*/ 0 w 1588"/>
                  <a:gd name="T7" fmla="*/ 0 h 19"/>
                  <a:gd name="T8" fmla="*/ 0 w 1588"/>
                  <a:gd name="T9" fmla="*/ 0 h 19"/>
                  <a:gd name="T10" fmla="*/ 0 w 1588"/>
                  <a:gd name="T11" fmla="*/ 2147483646 h 19"/>
                  <a:gd name="T12" fmla="*/ 0 w 1588"/>
                  <a:gd name="T13" fmla="*/ 2147483646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0" name="Freeform 314"/>
              <p:cNvSpPr>
                <a:spLocks noChangeArrowheads="1"/>
              </p:cNvSpPr>
              <p:nvPr/>
            </p:nvSpPr>
            <p:spPr bwMode="auto">
              <a:xfrm>
                <a:off x="282575" y="514350"/>
                <a:ext cx="1588" cy="19050"/>
              </a:xfrm>
              <a:custGeom>
                <a:avLst/>
                <a:gdLst>
                  <a:gd name="T0" fmla="*/ 0 w 1588"/>
                  <a:gd name="T1" fmla="*/ 0 h 12"/>
                  <a:gd name="T2" fmla="*/ 0 w 1588"/>
                  <a:gd name="T3" fmla="*/ 0 h 12"/>
                  <a:gd name="T4" fmla="*/ 0 w 1588"/>
                  <a:gd name="T5" fmla="*/ 2147483646 h 12"/>
                  <a:gd name="T6" fmla="*/ 0 w 1588"/>
                  <a:gd name="T7" fmla="*/ 2147483646 h 12"/>
                  <a:gd name="T8" fmla="*/ 0 w 1588"/>
                  <a:gd name="T9" fmla="*/ 2147483646 h 12"/>
                  <a:gd name="T10" fmla="*/ 0 w 1588"/>
                  <a:gd name="T11" fmla="*/ 2147483646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1" name="Freeform 315"/>
              <p:cNvSpPr>
                <a:spLocks noChangeArrowheads="1"/>
              </p:cNvSpPr>
              <p:nvPr/>
            </p:nvSpPr>
            <p:spPr bwMode="auto">
              <a:xfrm>
                <a:off x="273050" y="514350"/>
                <a:ext cx="9525" cy="19050"/>
              </a:xfrm>
              <a:custGeom>
                <a:avLst/>
                <a:gdLst>
                  <a:gd name="T0" fmla="*/ 2147483646 w 6"/>
                  <a:gd name="T1" fmla="*/ 2147483646 h 12"/>
                  <a:gd name="T2" fmla="*/ 2147483646 w 6"/>
                  <a:gd name="T3" fmla="*/ 2147483646 h 12"/>
                  <a:gd name="T4" fmla="*/ 0 w 6"/>
                  <a:gd name="T5" fmla="*/ 0 h 12"/>
                  <a:gd name="T6" fmla="*/ 0 w 6"/>
                  <a:gd name="T7" fmla="*/ 0 h 12"/>
                  <a:gd name="T8" fmla="*/ 2147483646 w 6"/>
                  <a:gd name="T9" fmla="*/ 2147483646 h 12"/>
                  <a:gd name="T10" fmla="*/ 2147483646 w 6"/>
                  <a:gd name="T11" fmla="*/ 2147483646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2" name="Freeform 316"/>
              <p:cNvSpPr>
                <a:spLocks noChangeArrowheads="1"/>
              </p:cNvSpPr>
              <p:nvPr/>
            </p:nvSpPr>
            <p:spPr bwMode="auto">
              <a:xfrm>
                <a:off x="352425" y="5143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3" name="Freeform 317"/>
              <p:cNvSpPr>
                <a:spLocks noChangeArrowheads="1"/>
              </p:cNvSpPr>
              <p:nvPr/>
            </p:nvSpPr>
            <p:spPr bwMode="auto">
              <a:xfrm>
                <a:off x="273050" y="514350"/>
                <a:ext cx="1588" cy="30163"/>
              </a:xfrm>
              <a:custGeom>
                <a:avLst/>
                <a:gdLst>
                  <a:gd name="T0" fmla="*/ 0 w 1588"/>
                  <a:gd name="T1" fmla="*/ 2147483646 h 19"/>
                  <a:gd name="T2" fmla="*/ 0 w 1588"/>
                  <a:gd name="T3" fmla="*/ 2147483646 h 19"/>
                  <a:gd name="T4" fmla="*/ 0 w 1588"/>
                  <a:gd name="T5" fmla="*/ 2147483646 h 19"/>
                  <a:gd name="T6" fmla="*/ 0 w 1588"/>
                  <a:gd name="T7" fmla="*/ 0 h 19"/>
                  <a:gd name="T8" fmla="*/ 0 w 1588"/>
                  <a:gd name="T9" fmla="*/ 0 h 19"/>
                  <a:gd name="T10" fmla="*/ 0 w 1588"/>
                  <a:gd name="T11" fmla="*/ 2147483646 h 19"/>
                  <a:gd name="T12" fmla="*/ 0 w 1588"/>
                  <a:gd name="T13" fmla="*/ 2147483646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4" name="Freeform 318"/>
              <p:cNvSpPr>
                <a:spLocks noChangeArrowheads="1"/>
              </p:cNvSpPr>
              <p:nvPr/>
            </p:nvSpPr>
            <p:spPr bwMode="auto">
              <a:xfrm>
                <a:off x="261938" y="523875"/>
                <a:ext cx="1587"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5" name="Freeform 319"/>
              <p:cNvSpPr>
                <a:spLocks noChangeArrowheads="1"/>
              </p:cNvSpPr>
              <p:nvPr/>
            </p:nvSpPr>
            <p:spPr bwMode="auto">
              <a:xfrm>
                <a:off x="363538" y="53340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6" name="Freeform 320"/>
              <p:cNvSpPr>
                <a:spLocks noChangeArrowheads="1"/>
              </p:cNvSpPr>
              <p:nvPr/>
            </p:nvSpPr>
            <p:spPr bwMode="auto">
              <a:xfrm>
                <a:off x="433388" y="533400"/>
                <a:ext cx="1587"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7" name="Freeform 322"/>
              <p:cNvSpPr>
                <a:spLocks noChangeArrowheads="1"/>
              </p:cNvSpPr>
              <p:nvPr/>
            </p:nvSpPr>
            <p:spPr bwMode="auto">
              <a:xfrm>
                <a:off x="363538" y="54451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18" name="Rectangle 323"/>
              <p:cNvSpPr>
                <a:spLocks noChangeArrowheads="1"/>
              </p:cNvSpPr>
              <p:nvPr/>
            </p:nvSpPr>
            <p:spPr bwMode="auto">
              <a:xfrm>
                <a:off x="352425" y="544513"/>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19" name="Freeform 324"/>
              <p:cNvSpPr>
                <a:spLocks noChangeArrowheads="1"/>
              </p:cNvSpPr>
              <p:nvPr/>
            </p:nvSpPr>
            <p:spPr bwMode="auto">
              <a:xfrm>
                <a:off x="242888" y="54451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0" name="Freeform 325"/>
              <p:cNvSpPr>
                <a:spLocks noChangeArrowheads="1"/>
              </p:cNvSpPr>
              <p:nvPr/>
            </p:nvSpPr>
            <p:spPr bwMode="auto">
              <a:xfrm>
                <a:off x="292100" y="544513"/>
                <a:ext cx="1588" cy="20637"/>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1" name="Rectangle 326"/>
              <p:cNvSpPr>
                <a:spLocks noChangeArrowheads="1"/>
              </p:cNvSpPr>
              <p:nvPr/>
            </p:nvSpPr>
            <p:spPr bwMode="auto">
              <a:xfrm>
                <a:off x="242888" y="544513"/>
                <a:ext cx="1587"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2" name="Freeform 327"/>
              <p:cNvSpPr>
                <a:spLocks noChangeArrowheads="1"/>
              </p:cNvSpPr>
              <p:nvPr/>
            </p:nvSpPr>
            <p:spPr bwMode="auto">
              <a:xfrm>
                <a:off x="292100" y="554038"/>
                <a:ext cx="11113" cy="11112"/>
              </a:xfrm>
              <a:custGeom>
                <a:avLst/>
                <a:gdLst>
                  <a:gd name="T0" fmla="*/ 0 w 7"/>
                  <a:gd name="T1" fmla="*/ 2147483646 h 7"/>
                  <a:gd name="T2" fmla="*/ 0 w 7"/>
                  <a:gd name="T3" fmla="*/ 2147483646 h 7"/>
                  <a:gd name="T4" fmla="*/ 2147483646 w 7"/>
                  <a:gd name="T5" fmla="*/ 0 h 7"/>
                  <a:gd name="T6" fmla="*/ 0 w 7"/>
                  <a:gd name="T7" fmla="*/ 0 h 7"/>
                  <a:gd name="T8" fmla="*/ 0 w 7"/>
                  <a:gd name="T9" fmla="*/ 0 h 7"/>
                  <a:gd name="T10" fmla="*/ 0 w 7"/>
                  <a:gd name="T11" fmla="*/ 2147483646 h 7"/>
                  <a:gd name="T12" fmla="*/ 0 w 7"/>
                  <a:gd name="T13" fmla="*/ 2147483646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3" name="Rectangle 328"/>
              <p:cNvSpPr>
                <a:spLocks noChangeArrowheads="1"/>
              </p:cNvSpPr>
              <p:nvPr/>
            </p:nvSpPr>
            <p:spPr bwMode="auto">
              <a:xfrm>
                <a:off x="231775" y="55403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4" name="Freeform 329"/>
              <p:cNvSpPr>
                <a:spLocks noChangeArrowheads="1"/>
              </p:cNvSpPr>
              <p:nvPr/>
            </p:nvSpPr>
            <p:spPr bwMode="auto">
              <a:xfrm>
                <a:off x="282575" y="554038"/>
                <a:ext cx="1588" cy="11112"/>
              </a:xfrm>
              <a:custGeom>
                <a:avLst/>
                <a:gdLst>
                  <a:gd name="T0" fmla="*/ 0 w 1588"/>
                  <a:gd name="T1" fmla="*/ 0 h 7"/>
                  <a:gd name="T2" fmla="*/ 0 w 1588"/>
                  <a:gd name="T3" fmla="*/ 0 h 7"/>
                  <a:gd name="T4" fmla="*/ 0 w 1588"/>
                  <a:gd name="T5" fmla="*/ 0 h 7"/>
                  <a:gd name="T6" fmla="*/ 0 w 1588"/>
                  <a:gd name="T7" fmla="*/ 2147483646 h 7"/>
                  <a:gd name="T8" fmla="*/ 0 w 1588"/>
                  <a:gd name="T9" fmla="*/ 2147483646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5" name="Freeform 330"/>
              <p:cNvSpPr>
                <a:spLocks noChangeArrowheads="1"/>
              </p:cNvSpPr>
              <p:nvPr/>
            </p:nvSpPr>
            <p:spPr bwMode="auto">
              <a:xfrm>
                <a:off x="273050" y="554038"/>
                <a:ext cx="9525" cy="20637"/>
              </a:xfrm>
              <a:custGeom>
                <a:avLst/>
                <a:gdLst>
                  <a:gd name="T0" fmla="*/ 2147483646 w 6"/>
                  <a:gd name="T1" fmla="*/ 0 h 13"/>
                  <a:gd name="T2" fmla="*/ 2147483646 w 6"/>
                  <a:gd name="T3" fmla="*/ 0 h 13"/>
                  <a:gd name="T4" fmla="*/ 0 w 6"/>
                  <a:gd name="T5" fmla="*/ 0 h 13"/>
                  <a:gd name="T6" fmla="*/ 2147483646 w 6"/>
                  <a:gd name="T7" fmla="*/ 2147483646 h 13"/>
                  <a:gd name="T8" fmla="*/ 2147483646 w 6"/>
                  <a:gd name="T9" fmla="*/ 2147483646 h 13"/>
                  <a:gd name="T10" fmla="*/ 2147483646 w 6"/>
                  <a:gd name="T11" fmla="*/ 0 h 13"/>
                  <a:gd name="T12" fmla="*/ 2147483646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6" name="Freeform 331"/>
              <p:cNvSpPr>
                <a:spLocks noChangeArrowheads="1"/>
              </p:cNvSpPr>
              <p:nvPr/>
            </p:nvSpPr>
            <p:spPr bwMode="auto">
              <a:xfrm>
                <a:off x="352425" y="554038"/>
                <a:ext cx="11113" cy="11112"/>
              </a:xfrm>
              <a:custGeom>
                <a:avLst/>
                <a:gdLst>
                  <a:gd name="T0" fmla="*/ 0 w 7"/>
                  <a:gd name="T1" fmla="*/ 0 h 7"/>
                  <a:gd name="T2" fmla="*/ 0 w 7"/>
                  <a:gd name="T3" fmla="*/ 0 h 7"/>
                  <a:gd name="T4" fmla="*/ 0 w 7"/>
                  <a:gd name="T5" fmla="*/ 2147483646 h 7"/>
                  <a:gd name="T6" fmla="*/ 0 w 7"/>
                  <a:gd name="T7" fmla="*/ 2147483646 h 7"/>
                  <a:gd name="T8" fmla="*/ 0 w 7"/>
                  <a:gd name="T9" fmla="*/ 0 h 7"/>
                  <a:gd name="T10" fmla="*/ 0 w 7"/>
                  <a:gd name="T11" fmla="*/ 0 h 7"/>
                  <a:gd name="T12" fmla="*/ 2147483646 w 7"/>
                  <a:gd name="T13" fmla="*/ 0 h 7"/>
                  <a:gd name="T14" fmla="*/ 2147483646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27" name="Rectangle 332"/>
              <p:cNvSpPr>
                <a:spLocks noChangeArrowheads="1"/>
              </p:cNvSpPr>
              <p:nvPr/>
            </p:nvSpPr>
            <p:spPr bwMode="auto">
              <a:xfrm>
                <a:off x="352425" y="554038"/>
                <a:ext cx="1588"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8" name="Rectangle 333"/>
              <p:cNvSpPr>
                <a:spLocks noChangeArrowheads="1"/>
              </p:cNvSpPr>
              <p:nvPr/>
            </p:nvSpPr>
            <p:spPr bwMode="auto">
              <a:xfrm>
                <a:off x="484188" y="554038"/>
                <a:ext cx="1587"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29" name="Freeform 334"/>
              <p:cNvSpPr>
                <a:spLocks noChangeArrowheads="1"/>
              </p:cNvSpPr>
              <p:nvPr/>
            </p:nvSpPr>
            <p:spPr bwMode="auto">
              <a:xfrm>
                <a:off x="433388" y="565150"/>
                <a:ext cx="1587"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w 1588"/>
                  <a:gd name="T13" fmla="*/ 2147483646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0" name="Rectangle 335"/>
              <p:cNvSpPr>
                <a:spLocks noChangeArrowheads="1"/>
              </p:cNvSpPr>
              <p:nvPr/>
            </p:nvSpPr>
            <p:spPr bwMode="auto">
              <a:xfrm>
                <a:off x="352425" y="565150"/>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31" name="Freeform 336"/>
              <p:cNvSpPr>
                <a:spLocks noChangeArrowheads="1"/>
              </p:cNvSpPr>
              <p:nvPr/>
            </p:nvSpPr>
            <p:spPr bwMode="auto">
              <a:xfrm>
                <a:off x="433388" y="565150"/>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2" name="Freeform 337"/>
              <p:cNvSpPr>
                <a:spLocks noChangeArrowheads="1"/>
              </p:cNvSpPr>
              <p:nvPr/>
            </p:nvSpPr>
            <p:spPr bwMode="auto">
              <a:xfrm>
                <a:off x="352425" y="5651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3" name="Freeform 338"/>
              <p:cNvSpPr>
                <a:spLocks noChangeArrowheads="1"/>
              </p:cNvSpPr>
              <p:nvPr/>
            </p:nvSpPr>
            <p:spPr bwMode="auto">
              <a:xfrm>
                <a:off x="352425" y="565150"/>
                <a:ext cx="1588" cy="9525"/>
              </a:xfrm>
              <a:custGeom>
                <a:avLst/>
                <a:gdLst>
                  <a:gd name="T0" fmla="*/ 0 w 1588"/>
                  <a:gd name="T1" fmla="*/ 0 h 6"/>
                  <a:gd name="T2" fmla="*/ 0 w 1588"/>
                  <a:gd name="T3" fmla="*/ 0 h 6"/>
                  <a:gd name="T4" fmla="*/ 0 w 1588"/>
                  <a:gd name="T5" fmla="*/ 2147483646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4" name="Rectangle 339"/>
              <p:cNvSpPr>
                <a:spLocks noChangeArrowheads="1"/>
              </p:cNvSpPr>
              <p:nvPr/>
            </p:nvSpPr>
            <p:spPr bwMode="auto">
              <a:xfrm>
                <a:off x="292100" y="574675"/>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35" name="Freeform 340"/>
              <p:cNvSpPr>
                <a:spLocks noChangeArrowheads="1"/>
              </p:cNvSpPr>
              <p:nvPr/>
            </p:nvSpPr>
            <p:spPr bwMode="auto">
              <a:xfrm>
                <a:off x="292100" y="5746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6" name="Freeform 341"/>
              <p:cNvSpPr>
                <a:spLocks noChangeArrowheads="1"/>
              </p:cNvSpPr>
              <p:nvPr/>
            </p:nvSpPr>
            <p:spPr bwMode="auto">
              <a:xfrm>
                <a:off x="292100" y="574675"/>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7" name="Rectangle 342"/>
              <p:cNvSpPr>
                <a:spLocks noChangeArrowheads="1"/>
              </p:cNvSpPr>
              <p:nvPr/>
            </p:nvSpPr>
            <p:spPr bwMode="auto">
              <a:xfrm>
                <a:off x="282575" y="574675"/>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38" name="Freeform 343"/>
              <p:cNvSpPr>
                <a:spLocks noChangeArrowheads="1"/>
              </p:cNvSpPr>
              <p:nvPr/>
            </p:nvSpPr>
            <p:spPr bwMode="auto">
              <a:xfrm>
                <a:off x="282575" y="574675"/>
                <a:ext cx="1588" cy="20638"/>
              </a:xfrm>
              <a:custGeom>
                <a:avLst/>
                <a:gdLst>
                  <a:gd name="T0" fmla="*/ 0 w 1588"/>
                  <a:gd name="T1" fmla="*/ 2147483646 h 13"/>
                  <a:gd name="T2" fmla="*/ 0 w 1588"/>
                  <a:gd name="T3" fmla="*/ 2147483646 h 13"/>
                  <a:gd name="T4" fmla="*/ 0 w 1588"/>
                  <a:gd name="T5" fmla="*/ 0 h 13"/>
                  <a:gd name="T6" fmla="*/ 0 w 1588"/>
                  <a:gd name="T7" fmla="*/ 0 h 13"/>
                  <a:gd name="T8" fmla="*/ 0 w 1588"/>
                  <a:gd name="T9" fmla="*/ 2147483646 h 13"/>
                  <a:gd name="T10" fmla="*/ 0 w 1588"/>
                  <a:gd name="T11" fmla="*/ 2147483646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39" name="Freeform 344"/>
              <p:cNvSpPr>
                <a:spLocks noChangeArrowheads="1"/>
              </p:cNvSpPr>
              <p:nvPr/>
            </p:nvSpPr>
            <p:spPr bwMode="auto">
              <a:xfrm>
                <a:off x="352425" y="57467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w 1588"/>
                  <a:gd name="T13" fmla="*/ 2147483646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0" name="Freeform 345"/>
              <p:cNvSpPr>
                <a:spLocks noChangeArrowheads="1"/>
              </p:cNvSpPr>
              <p:nvPr/>
            </p:nvSpPr>
            <p:spPr bwMode="auto">
              <a:xfrm>
                <a:off x="273050" y="574675"/>
                <a:ext cx="9525" cy="20638"/>
              </a:xfrm>
              <a:custGeom>
                <a:avLst/>
                <a:gdLst>
                  <a:gd name="T0" fmla="*/ 0 w 6"/>
                  <a:gd name="T1" fmla="*/ 0 h 13"/>
                  <a:gd name="T2" fmla="*/ 0 w 6"/>
                  <a:gd name="T3" fmla="*/ 0 h 13"/>
                  <a:gd name="T4" fmla="*/ 0 w 6"/>
                  <a:gd name="T5" fmla="*/ 2147483646 h 13"/>
                  <a:gd name="T6" fmla="*/ 2147483646 w 6"/>
                  <a:gd name="T7" fmla="*/ 2147483646 h 13"/>
                  <a:gd name="T8" fmla="*/ 2147483646 w 6"/>
                  <a:gd name="T9" fmla="*/ 2147483646 h 13"/>
                  <a:gd name="T10" fmla="*/ 2147483646 w 6"/>
                  <a:gd name="T11" fmla="*/ 2147483646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1" name="Freeform 346"/>
              <p:cNvSpPr>
                <a:spLocks noChangeArrowheads="1"/>
              </p:cNvSpPr>
              <p:nvPr/>
            </p:nvSpPr>
            <p:spPr bwMode="auto">
              <a:xfrm>
                <a:off x="292100" y="57467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2" name="Freeform 347"/>
              <p:cNvSpPr>
                <a:spLocks noChangeArrowheads="1"/>
              </p:cNvSpPr>
              <p:nvPr/>
            </p:nvSpPr>
            <p:spPr bwMode="auto">
              <a:xfrm>
                <a:off x="231775" y="584200"/>
                <a:ext cx="11113" cy="11113"/>
              </a:xfrm>
              <a:custGeom>
                <a:avLst/>
                <a:gdLst>
                  <a:gd name="T0" fmla="*/ 2147483646 w 7"/>
                  <a:gd name="T1" fmla="*/ 2147483646 h 7"/>
                  <a:gd name="T2" fmla="*/ 2147483646 w 7"/>
                  <a:gd name="T3" fmla="*/ 2147483646 h 7"/>
                  <a:gd name="T4" fmla="*/ 2147483646 w 7"/>
                  <a:gd name="T5" fmla="*/ 0 h 7"/>
                  <a:gd name="T6" fmla="*/ 2147483646 w 7"/>
                  <a:gd name="T7" fmla="*/ 0 h 7"/>
                  <a:gd name="T8" fmla="*/ 0 w 7"/>
                  <a:gd name="T9" fmla="*/ 0 h 7"/>
                  <a:gd name="T10" fmla="*/ 0 w 7"/>
                  <a:gd name="T11" fmla="*/ 0 h 7"/>
                  <a:gd name="T12" fmla="*/ 0 w 7"/>
                  <a:gd name="T13" fmla="*/ 2147483646 h 7"/>
                  <a:gd name="T14" fmla="*/ 0 w 7"/>
                  <a:gd name="T15" fmla="*/ 2147483646 h 7"/>
                  <a:gd name="T16" fmla="*/ 2147483646 w 7"/>
                  <a:gd name="T17" fmla="*/ 2147483646 h 7"/>
                  <a:gd name="T18" fmla="*/ 2147483646 w 7"/>
                  <a:gd name="T19" fmla="*/ 2147483646 h 7"/>
                  <a:gd name="T20" fmla="*/ 2147483646 w 7"/>
                  <a:gd name="T21" fmla="*/ 2147483646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3" name="Rectangle 348"/>
              <p:cNvSpPr>
                <a:spLocks noChangeArrowheads="1"/>
              </p:cNvSpPr>
              <p:nvPr/>
            </p:nvSpPr>
            <p:spPr bwMode="auto">
              <a:xfrm>
                <a:off x="352425" y="584200"/>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44" name="Freeform 349"/>
              <p:cNvSpPr>
                <a:spLocks noChangeArrowheads="1"/>
              </p:cNvSpPr>
              <p:nvPr/>
            </p:nvSpPr>
            <p:spPr bwMode="auto">
              <a:xfrm>
                <a:off x="352425" y="5842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5" name="Freeform 350"/>
              <p:cNvSpPr>
                <a:spLocks noChangeArrowheads="1"/>
              </p:cNvSpPr>
              <p:nvPr/>
            </p:nvSpPr>
            <p:spPr bwMode="auto">
              <a:xfrm>
                <a:off x="433388" y="58420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6" name="Freeform 351"/>
              <p:cNvSpPr>
                <a:spLocks noChangeArrowheads="1"/>
              </p:cNvSpPr>
              <p:nvPr/>
            </p:nvSpPr>
            <p:spPr bwMode="auto">
              <a:xfrm>
                <a:off x="292100" y="595313"/>
                <a:ext cx="11113" cy="19050"/>
              </a:xfrm>
              <a:custGeom>
                <a:avLst/>
                <a:gdLst>
                  <a:gd name="T0" fmla="*/ 0 w 7"/>
                  <a:gd name="T1" fmla="*/ 0 h 12"/>
                  <a:gd name="T2" fmla="*/ 0 w 7"/>
                  <a:gd name="T3" fmla="*/ 0 h 12"/>
                  <a:gd name="T4" fmla="*/ 0 w 7"/>
                  <a:gd name="T5" fmla="*/ 2147483646 h 12"/>
                  <a:gd name="T6" fmla="*/ 2147483646 w 7"/>
                  <a:gd name="T7" fmla="*/ 2147483646 h 12"/>
                  <a:gd name="T8" fmla="*/ 2147483646 w 7"/>
                  <a:gd name="T9" fmla="*/ 2147483646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7" name="Freeform 352"/>
              <p:cNvSpPr>
                <a:spLocks noChangeArrowheads="1"/>
              </p:cNvSpPr>
              <p:nvPr/>
            </p:nvSpPr>
            <p:spPr bwMode="auto">
              <a:xfrm>
                <a:off x="433388" y="595313"/>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8" name="Freeform 353"/>
              <p:cNvSpPr>
                <a:spLocks noChangeArrowheads="1"/>
              </p:cNvSpPr>
              <p:nvPr/>
            </p:nvSpPr>
            <p:spPr bwMode="auto">
              <a:xfrm>
                <a:off x="433388" y="595313"/>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49" name="Freeform 354"/>
              <p:cNvSpPr>
                <a:spLocks noChangeArrowheads="1"/>
              </p:cNvSpPr>
              <p:nvPr/>
            </p:nvSpPr>
            <p:spPr bwMode="auto">
              <a:xfrm>
                <a:off x="282575" y="604838"/>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w 1588"/>
                  <a:gd name="T13" fmla="*/ 2147483646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0" name="Freeform 355"/>
              <p:cNvSpPr>
                <a:spLocks noChangeArrowheads="1"/>
              </p:cNvSpPr>
              <p:nvPr/>
            </p:nvSpPr>
            <p:spPr bwMode="auto">
              <a:xfrm>
                <a:off x="292100" y="604838"/>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1" name="Freeform 356"/>
              <p:cNvSpPr>
                <a:spLocks noChangeArrowheads="1"/>
              </p:cNvSpPr>
              <p:nvPr/>
            </p:nvSpPr>
            <p:spPr bwMode="auto">
              <a:xfrm>
                <a:off x="273050" y="604838"/>
                <a:ext cx="9525" cy="9525"/>
              </a:xfrm>
              <a:custGeom>
                <a:avLst/>
                <a:gdLst>
                  <a:gd name="T0" fmla="*/ 0 w 6"/>
                  <a:gd name="T1" fmla="*/ 0 h 6"/>
                  <a:gd name="T2" fmla="*/ 0 w 6"/>
                  <a:gd name="T3" fmla="*/ 0 h 6"/>
                  <a:gd name="T4" fmla="*/ 0 w 6"/>
                  <a:gd name="T5" fmla="*/ 2147483646 h 6"/>
                  <a:gd name="T6" fmla="*/ 2147483646 w 6"/>
                  <a:gd name="T7" fmla="*/ 2147483646 h 6"/>
                  <a:gd name="T8" fmla="*/ 2147483646 w 6"/>
                  <a:gd name="T9" fmla="*/ 2147483646 h 6"/>
                  <a:gd name="T10" fmla="*/ 2147483646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2" name="Freeform 357"/>
              <p:cNvSpPr>
                <a:spLocks noChangeArrowheads="1"/>
              </p:cNvSpPr>
              <p:nvPr/>
            </p:nvSpPr>
            <p:spPr bwMode="auto">
              <a:xfrm>
                <a:off x="273050" y="604838"/>
                <a:ext cx="1588" cy="20637"/>
              </a:xfrm>
              <a:custGeom>
                <a:avLst/>
                <a:gdLst>
                  <a:gd name="T0" fmla="*/ 0 w 1588"/>
                  <a:gd name="T1" fmla="*/ 2147483646 h 13"/>
                  <a:gd name="T2" fmla="*/ 0 w 1588"/>
                  <a:gd name="T3" fmla="*/ 2147483646 h 13"/>
                  <a:gd name="T4" fmla="*/ 0 w 1588"/>
                  <a:gd name="T5" fmla="*/ 2147483646 h 13"/>
                  <a:gd name="T6" fmla="*/ 0 w 1588"/>
                  <a:gd name="T7" fmla="*/ 0 h 13"/>
                  <a:gd name="T8" fmla="*/ 0 w 1588"/>
                  <a:gd name="T9" fmla="*/ 0 h 13"/>
                  <a:gd name="T10" fmla="*/ 0 w 1588"/>
                  <a:gd name="T11" fmla="*/ 2147483646 h 13"/>
                  <a:gd name="T12" fmla="*/ 0 w 1588"/>
                  <a:gd name="T13" fmla="*/ 2147483646 h 13"/>
                  <a:gd name="T14" fmla="*/ 0 w 1588"/>
                  <a:gd name="T15" fmla="*/ 2147483646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3" name="Freeform 358"/>
              <p:cNvSpPr>
                <a:spLocks noChangeArrowheads="1"/>
              </p:cNvSpPr>
              <p:nvPr/>
            </p:nvSpPr>
            <p:spPr bwMode="auto">
              <a:xfrm>
                <a:off x="261938" y="604838"/>
                <a:ext cx="1587" cy="20637"/>
              </a:xfrm>
              <a:custGeom>
                <a:avLst/>
                <a:gdLst>
                  <a:gd name="T0" fmla="*/ 0 w 1588"/>
                  <a:gd name="T1" fmla="*/ 2147483646 h 13"/>
                  <a:gd name="T2" fmla="*/ 0 w 1588"/>
                  <a:gd name="T3" fmla="*/ 2147483646 h 13"/>
                  <a:gd name="T4" fmla="*/ 0 w 1588"/>
                  <a:gd name="T5" fmla="*/ 2147483646 h 13"/>
                  <a:gd name="T6" fmla="*/ 0 w 1588"/>
                  <a:gd name="T7" fmla="*/ 0 h 13"/>
                  <a:gd name="T8" fmla="*/ 0 w 1588"/>
                  <a:gd name="T9" fmla="*/ 0 h 13"/>
                  <a:gd name="T10" fmla="*/ 0 w 1588"/>
                  <a:gd name="T11" fmla="*/ 2147483646 h 13"/>
                  <a:gd name="T12" fmla="*/ 0 w 1588"/>
                  <a:gd name="T13" fmla="*/ 2147483646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4" name="Rectangle 359"/>
              <p:cNvSpPr>
                <a:spLocks noChangeArrowheads="1"/>
              </p:cNvSpPr>
              <p:nvPr/>
            </p:nvSpPr>
            <p:spPr bwMode="auto">
              <a:xfrm>
                <a:off x="433388" y="614363"/>
                <a:ext cx="1587" cy="15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55" name="Freeform 360"/>
              <p:cNvSpPr>
                <a:spLocks noChangeArrowheads="1"/>
              </p:cNvSpPr>
              <p:nvPr/>
            </p:nvSpPr>
            <p:spPr bwMode="auto">
              <a:xfrm>
                <a:off x="433388" y="614363"/>
                <a:ext cx="1587" cy="11112"/>
              </a:xfrm>
              <a:custGeom>
                <a:avLst/>
                <a:gdLst>
                  <a:gd name="T0" fmla="*/ 0 w 1588"/>
                  <a:gd name="T1" fmla="*/ 0 h 7"/>
                  <a:gd name="T2" fmla="*/ 0 w 1588"/>
                  <a:gd name="T3" fmla="*/ 0 h 7"/>
                  <a:gd name="T4" fmla="*/ 0 w 1588"/>
                  <a:gd name="T5" fmla="*/ 2147483646 h 7"/>
                  <a:gd name="T6" fmla="*/ 0 w 1588"/>
                  <a:gd name="T7" fmla="*/ 2147483646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6" name="Freeform 361"/>
              <p:cNvSpPr>
                <a:spLocks noChangeArrowheads="1"/>
              </p:cNvSpPr>
              <p:nvPr/>
            </p:nvSpPr>
            <p:spPr bwMode="auto">
              <a:xfrm>
                <a:off x="433388" y="625475"/>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7" name="Freeform 362"/>
              <p:cNvSpPr>
                <a:spLocks noChangeArrowheads="1"/>
              </p:cNvSpPr>
              <p:nvPr/>
            </p:nvSpPr>
            <p:spPr bwMode="auto">
              <a:xfrm>
                <a:off x="282575" y="625475"/>
                <a:ext cx="1588" cy="19050"/>
              </a:xfrm>
              <a:custGeom>
                <a:avLst/>
                <a:gdLst>
                  <a:gd name="T0" fmla="*/ 0 w 1588"/>
                  <a:gd name="T1" fmla="*/ 0 h 12"/>
                  <a:gd name="T2" fmla="*/ 0 w 1588"/>
                  <a:gd name="T3" fmla="*/ 0 h 12"/>
                  <a:gd name="T4" fmla="*/ 0 w 1588"/>
                  <a:gd name="T5" fmla="*/ 2147483646 h 12"/>
                  <a:gd name="T6" fmla="*/ 0 w 1588"/>
                  <a:gd name="T7" fmla="*/ 2147483646 h 12"/>
                  <a:gd name="T8" fmla="*/ 0 w 1588"/>
                  <a:gd name="T9" fmla="*/ 2147483646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58" name="Rectangle 363"/>
              <p:cNvSpPr>
                <a:spLocks noChangeArrowheads="1"/>
              </p:cNvSpPr>
              <p:nvPr/>
            </p:nvSpPr>
            <p:spPr bwMode="auto">
              <a:xfrm>
                <a:off x="273050" y="625475"/>
                <a:ext cx="1588"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4" name="Freeform 364"/>
              <p:cNvSpPr>
                <a:spLocks noChangeArrowheads="1"/>
              </p:cNvSpPr>
              <p:nvPr/>
            </p:nvSpPr>
            <p:spPr bwMode="auto">
              <a:xfrm>
                <a:off x="282575" y="625475"/>
                <a:ext cx="1588" cy="19050"/>
              </a:xfrm>
              <a:custGeom>
                <a:avLst/>
                <a:gdLst>
                  <a:gd name="T0" fmla="*/ 0 w 1588"/>
                  <a:gd name="T1" fmla="*/ 0 h 12"/>
                  <a:gd name="T2" fmla="*/ 0 w 1588"/>
                  <a:gd name="T3" fmla="*/ 0 h 12"/>
                  <a:gd name="T4" fmla="*/ 0 w 1588"/>
                  <a:gd name="T5" fmla="*/ 2147483646 h 12"/>
                  <a:gd name="T6" fmla="*/ 0 w 1588"/>
                  <a:gd name="T7" fmla="*/ 2147483646 h 12"/>
                  <a:gd name="T8" fmla="*/ 0 w 1588"/>
                  <a:gd name="T9" fmla="*/ 2147483646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0" name="Freeform 365"/>
              <p:cNvSpPr>
                <a:spLocks noChangeArrowheads="1"/>
              </p:cNvSpPr>
              <p:nvPr/>
            </p:nvSpPr>
            <p:spPr bwMode="auto">
              <a:xfrm>
                <a:off x="231775" y="625475"/>
                <a:ext cx="11113" cy="9525"/>
              </a:xfrm>
              <a:custGeom>
                <a:avLst/>
                <a:gdLst>
                  <a:gd name="T0" fmla="*/ 2147483646 w 7"/>
                  <a:gd name="T1" fmla="*/ 2147483646 h 6"/>
                  <a:gd name="T2" fmla="*/ 2147483646 w 7"/>
                  <a:gd name="T3" fmla="*/ 2147483646 h 6"/>
                  <a:gd name="T4" fmla="*/ 0 w 7"/>
                  <a:gd name="T5" fmla="*/ 2147483646 h 6"/>
                  <a:gd name="T6" fmla="*/ 0 w 7"/>
                  <a:gd name="T7" fmla="*/ 2147483646 h 6"/>
                  <a:gd name="T8" fmla="*/ 0 w 7"/>
                  <a:gd name="T9" fmla="*/ 2147483646 h 6"/>
                  <a:gd name="T10" fmla="*/ 0 w 7"/>
                  <a:gd name="T11" fmla="*/ 2147483646 h 6"/>
                  <a:gd name="T12" fmla="*/ 0 w 7"/>
                  <a:gd name="T13" fmla="*/ 2147483646 h 6"/>
                  <a:gd name="T14" fmla="*/ 2147483646 w 7"/>
                  <a:gd name="T15" fmla="*/ 2147483646 h 6"/>
                  <a:gd name="T16" fmla="*/ 2147483646 w 7"/>
                  <a:gd name="T17" fmla="*/ 2147483646 h 6"/>
                  <a:gd name="T18" fmla="*/ 2147483646 w 7"/>
                  <a:gd name="T19" fmla="*/ 0 h 6"/>
                  <a:gd name="T20" fmla="*/ 2147483646 w 7"/>
                  <a:gd name="T21" fmla="*/ 0 h 6"/>
                  <a:gd name="T22" fmla="*/ 2147483646 w 7"/>
                  <a:gd name="T23" fmla="*/ 2147483646 h 6"/>
                  <a:gd name="T24" fmla="*/ 2147483646 w 7"/>
                  <a:gd name="T25" fmla="*/ 2147483646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1" name="Freeform 366"/>
              <p:cNvSpPr>
                <a:spLocks noChangeArrowheads="1"/>
              </p:cNvSpPr>
              <p:nvPr/>
            </p:nvSpPr>
            <p:spPr bwMode="auto">
              <a:xfrm>
                <a:off x="292100" y="625475"/>
                <a:ext cx="1588" cy="9525"/>
              </a:xfrm>
              <a:custGeom>
                <a:avLst/>
                <a:gdLst>
                  <a:gd name="T0" fmla="*/ 0 w 1588"/>
                  <a:gd name="T1" fmla="*/ 2147483646 h 6"/>
                  <a:gd name="T2" fmla="*/ 0 w 1588"/>
                  <a:gd name="T3" fmla="*/ 2147483646 h 6"/>
                  <a:gd name="T4" fmla="*/ 0 w 1588"/>
                  <a:gd name="T5" fmla="*/ 0 h 6"/>
                  <a:gd name="T6" fmla="*/ 0 w 1588"/>
                  <a:gd name="T7" fmla="*/ 0 h 6"/>
                  <a:gd name="T8" fmla="*/ 0 w 1588"/>
                  <a:gd name="T9" fmla="*/ 2147483646 h 6"/>
                  <a:gd name="T10" fmla="*/ 0 w 1588"/>
                  <a:gd name="T11" fmla="*/ 2147483646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Freeform 367"/>
              <p:cNvSpPr>
                <a:spLocks noChangeArrowheads="1"/>
              </p:cNvSpPr>
              <p:nvPr/>
            </p:nvSpPr>
            <p:spPr bwMode="auto">
              <a:xfrm>
                <a:off x="292100" y="625475"/>
                <a:ext cx="11113" cy="9525"/>
              </a:xfrm>
              <a:custGeom>
                <a:avLst/>
                <a:gdLst>
                  <a:gd name="T0" fmla="*/ 0 w 7"/>
                  <a:gd name="T1" fmla="*/ 0 h 6"/>
                  <a:gd name="T2" fmla="*/ 0 w 7"/>
                  <a:gd name="T3" fmla="*/ 0 h 6"/>
                  <a:gd name="T4" fmla="*/ 2147483646 w 7"/>
                  <a:gd name="T5" fmla="*/ 2147483646 h 6"/>
                  <a:gd name="T6" fmla="*/ 2147483646 w 7"/>
                  <a:gd name="T7" fmla="*/ 2147483646 h 6"/>
                  <a:gd name="T8" fmla="*/ 2147483646 w 7"/>
                  <a:gd name="T9" fmla="*/ 2147483646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3" name="Freeform 368"/>
              <p:cNvSpPr>
                <a:spLocks noChangeArrowheads="1"/>
              </p:cNvSpPr>
              <p:nvPr/>
            </p:nvSpPr>
            <p:spPr bwMode="auto">
              <a:xfrm>
                <a:off x="261938" y="635000"/>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4" name="Freeform 369"/>
              <p:cNvSpPr>
                <a:spLocks noChangeArrowheads="1"/>
              </p:cNvSpPr>
              <p:nvPr/>
            </p:nvSpPr>
            <p:spPr bwMode="auto">
              <a:xfrm>
                <a:off x="273050" y="635000"/>
                <a:ext cx="1588"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6" name="Freeform 370"/>
              <p:cNvSpPr>
                <a:spLocks noChangeArrowheads="1"/>
              </p:cNvSpPr>
              <p:nvPr/>
            </p:nvSpPr>
            <p:spPr bwMode="auto">
              <a:xfrm>
                <a:off x="433388" y="635000"/>
                <a:ext cx="1587" cy="9525"/>
              </a:xfrm>
              <a:custGeom>
                <a:avLst/>
                <a:gdLst>
                  <a:gd name="T0" fmla="*/ 0 w 1588"/>
                  <a:gd name="T1" fmla="*/ 0 h 6"/>
                  <a:gd name="T2" fmla="*/ 0 w 1588"/>
                  <a:gd name="T3" fmla="*/ 0 h 6"/>
                  <a:gd name="T4" fmla="*/ 0 w 1588"/>
                  <a:gd name="T5" fmla="*/ 2147483646 h 6"/>
                  <a:gd name="T6" fmla="*/ 0 w 1588"/>
                  <a:gd name="T7" fmla="*/ 2147483646 h 6"/>
                  <a:gd name="T8" fmla="*/ 0 w 1588"/>
                  <a:gd name="T9" fmla="*/ 2147483646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66" name="Oval 371"/>
              <p:cNvSpPr>
                <a:spLocks noChangeArrowheads="1"/>
              </p:cNvSpPr>
              <p:nvPr/>
            </p:nvSpPr>
            <p:spPr bwMode="auto">
              <a:xfrm>
                <a:off x="242888" y="635000"/>
                <a:ext cx="1587" cy="9525"/>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67" name="Freeform 372"/>
              <p:cNvSpPr>
                <a:spLocks noChangeArrowheads="1"/>
              </p:cNvSpPr>
              <p:nvPr/>
            </p:nvSpPr>
            <p:spPr bwMode="auto">
              <a:xfrm>
                <a:off x="433388" y="6445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7" name="Rectangle 373"/>
              <p:cNvSpPr>
                <a:spLocks noChangeArrowheads="1"/>
              </p:cNvSpPr>
              <p:nvPr/>
            </p:nvSpPr>
            <p:spPr bwMode="auto">
              <a:xfrm>
                <a:off x="303213" y="644525"/>
                <a:ext cx="1587" cy="158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sym typeface="MS PGothic" panose="020B0600070205080204" pitchFamily="34" charset="-128"/>
                </a:endParaRPr>
              </a:p>
            </p:txBody>
          </p:sp>
          <p:sp>
            <p:nvSpPr>
              <p:cNvPr id="22669" name="Freeform 380"/>
              <p:cNvSpPr>
                <a:spLocks noChangeArrowheads="1"/>
              </p:cNvSpPr>
              <p:nvPr/>
            </p:nvSpPr>
            <p:spPr bwMode="auto">
              <a:xfrm>
                <a:off x="968375" y="373063"/>
                <a:ext cx="261938" cy="331787"/>
              </a:xfrm>
              <a:custGeom>
                <a:avLst/>
                <a:gdLst>
                  <a:gd name="T0" fmla="*/ 2147483646 w 165"/>
                  <a:gd name="T1" fmla="*/ 2147483646 h 209"/>
                  <a:gd name="T2" fmla="*/ 2147483646 w 165"/>
                  <a:gd name="T3" fmla="*/ 2147483646 h 209"/>
                  <a:gd name="T4" fmla="*/ 2147483646 w 165"/>
                  <a:gd name="T5" fmla="*/ 0 h 209"/>
                  <a:gd name="T6" fmla="*/ 2147483646 w 165"/>
                  <a:gd name="T7" fmla="*/ 0 h 209"/>
                  <a:gd name="T8" fmla="*/ 2147483646 w 165"/>
                  <a:gd name="T9" fmla="*/ 2147483646 h 209"/>
                  <a:gd name="T10" fmla="*/ 2147483646 w 165"/>
                  <a:gd name="T11" fmla="*/ 2147483646 h 209"/>
                  <a:gd name="T12" fmla="*/ 2147483646 w 165"/>
                  <a:gd name="T13" fmla="*/ 2147483646 h 209"/>
                  <a:gd name="T14" fmla="*/ 2147483646 w 165"/>
                  <a:gd name="T15" fmla="*/ 2147483646 h 209"/>
                  <a:gd name="T16" fmla="*/ 2147483646 w 165"/>
                  <a:gd name="T17" fmla="*/ 2147483646 h 209"/>
                  <a:gd name="T18" fmla="*/ 2147483646 w 165"/>
                  <a:gd name="T19" fmla="*/ 2147483646 h 209"/>
                  <a:gd name="T20" fmla="*/ 2147483646 w 165"/>
                  <a:gd name="T21" fmla="*/ 2147483646 h 209"/>
                  <a:gd name="T22" fmla="*/ 2147483646 w 165"/>
                  <a:gd name="T23" fmla="*/ 2147483646 h 209"/>
                  <a:gd name="T24" fmla="*/ 2147483646 w 165"/>
                  <a:gd name="T25" fmla="*/ 2147483646 h 209"/>
                  <a:gd name="T26" fmla="*/ 2147483646 w 165"/>
                  <a:gd name="T27" fmla="*/ 2147483646 h 209"/>
                  <a:gd name="T28" fmla="*/ 0 w 165"/>
                  <a:gd name="T29" fmla="*/ 2147483646 h 209"/>
                  <a:gd name="T30" fmla="*/ 2147483646 w 165"/>
                  <a:gd name="T31" fmla="*/ 2147483646 h 209"/>
                  <a:gd name="T32" fmla="*/ 2147483646 w 165"/>
                  <a:gd name="T33" fmla="*/ 2147483646 h 209"/>
                  <a:gd name="T34" fmla="*/ 2147483646 w 165"/>
                  <a:gd name="T35" fmla="*/ 2147483646 h 209"/>
                  <a:gd name="T36" fmla="*/ 2147483646 w 165"/>
                  <a:gd name="T37" fmla="*/ 2147483646 h 209"/>
                  <a:gd name="T38" fmla="*/ 2147483646 w 165"/>
                  <a:gd name="T39" fmla="*/ 2147483646 h 209"/>
                  <a:gd name="T40" fmla="*/ 2147483646 w 165"/>
                  <a:gd name="T41" fmla="*/ 2147483646 h 209"/>
                  <a:gd name="T42" fmla="*/ 2147483646 w 165"/>
                  <a:gd name="T43" fmla="*/ 2147483646 h 209"/>
                  <a:gd name="T44" fmla="*/ 2147483646 w 165"/>
                  <a:gd name="T45" fmla="*/ 2147483646 h 209"/>
                  <a:gd name="T46" fmla="*/ 2147483646 w 165"/>
                  <a:gd name="T47" fmla="*/ 2147483646 h 209"/>
                  <a:gd name="T48" fmla="*/ 2147483646 w 165"/>
                  <a:gd name="T49" fmla="*/ 2147483646 h 209"/>
                  <a:gd name="T50" fmla="*/ 2147483646 w 165"/>
                  <a:gd name="T51" fmla="*/ 2147483646 h 209"/>
                  <a:gd name="T52" fmla="*/ 2147483646 w 165"/>
                  <a:gd name="T53" fmla="*/ 2147483646 h 209"/>
                  <a:gd name="T54" fmla="*/ 2147483646 w 165"/>
                  <a:gd name="T55" fmla="*/ 2147483646 h 209"/>
                  <a:gd name="T56" fmla="*/ 2147483646 w 165"/>
                  <a:gd name="T57" fmla="*/ 2147483646 h 209"/>
                  <a:gd name="T58" fmla="*/ 2147483646 w 165"/>
                  <a:gd name="T59" fmla="*/ 2147483646 h 209"/>
                  <a:gd name="T60" fmla="*/ 2147483646 w 165"/>
                  <a:gd name="T61" fmla="*/ 2147483646 h 209"/>
                  <a:gd name="T62" fmla="*/ 2147483646 w 165"/>
                  <a:gd name="T63" fmla="*/ 2147483646 h 209"/>
                  <a:gd name="T64" fmla="*/ 2147483646 w 165"/>
                  <a:gd name="T65" fmla="*/ 2147483646 h 209"/>
                  <a:gd name="T66" fmla="*/ 2147483646 w 165"/>
                  <a:gd name="T67" fmla="*/ 2147483646 h 209"/>
                  <a:gd name="T68" fmla="*/ 2147483646 w 165"/>
                  <a:gd name="T69" fmla="*/ 2147483646 h 209"/>
                  <a:gd name="T70" fmla="*/ 2147483646 w 165"/>
                  <a:gd name="T71" fmla="*/ 2147483646 h 209"/>
                  <a:gd name="T72" fmla="*/ 2147483646 w 165"/>
                  <a:gd name="T73" fmla="*/ 2147483646 h 209"/>
                  <a:gd name="T74" fmla="*/ 2147483646 w 165"/>
                  <a:gd name="T75" fmla="*/ 2147483646 h 209"/>
                  <a:gd name="T76" fmla="*/ 2147483646 w 165"/>
                  <a:gd name="T77" fmla="*/ 2147483646 h 209"/>
                  <a:gd name="T78" fmla="*/ 2147483646 w 165"/>
                  <a:gd name="T79" fmla="*/ 2147483646 h 209"/>
                  <a:gd name="T80" fmla="*/ 2147483646 w 165"/>
                  <a:gd name="T81" fmla="*/ 2147483646 h 209"/>
                  <a:gd name="T82" fmla="*/ 2147483646 w 165"/>
                  <a:gd name="T83" fmla="*/ 2147483646 h 209"/>
                  <a:gd name="T84" fmla="*/ 2147483646 w 165"/>
                  <a:gd name="T85" fmla="*/ 2147483646 h 209"/>
                  <a:gd name="T86" fmla="*/ 2147483646 w 165"/>
                  <a:gd name="T87" fmla="*/ 0 h 209"/>
                  <a:gd name="T88" fmla="*/ 2147483646 w 165"/>
                  <a:gd name="T89" fmla="*/ 0 h 209"/>
                  <a:gd name="T90" fmla="*/ 2147483646 w 165"/>
                  <a:gd name="T91" fmla="*/ 2147483646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670" name="Freeform 381"/>
              <p:cNvSpPr>
                <a:spLocks noChangeArrowheads="1"/>
              </p:cNvSpPr>
              <p:nvPr/>
            </p:nvSpPr>
            <p:spPr bwMode="auto">
              <a:xfrm>
                <a:off x="0" y="282575"/>
                <a:ext cx="1392238" cy="2287588"/>
              </a:xfrm>
              <a:custGeom>
                <a:avLst/>
                <a:gdLst>
                  <a:gd name="T0" fmla="*/ 2147483646 w 877"/>
                  <a:gd name="T1" fmla="*/ 2147483646 h 1441"/>
                  <a:gd name="T2" fmla="*/ 2147483646 w 877"/>
                  <a:gd name="T3" fmla="*/ 2147483646 h 1441"/>
                  <a:gd name="T4" fmla="*/ 2147483646 w 877"/>
                  <a:gd name="T5" fmla="*/ 2147483646 h 1441"/>
                  <a:gd name="T6" fmla="*/ 2147483646 w 877"/>
                  <a:gd name="T7" fmla="*/ 2147483646 h 1441"/>
                  <a:gd name="T8" fmla="*/ 2147483646 w 877"/>
                  <a:gd name="T9" fmla="*/ 2147483646 h 1441"/>
                  <a:gd name="T10" fmla="*/ 2147483646 w 877"/>
                  <a:gd name="T11" fmla="*/ 2147483646 h 1441"/>
                  <a:gd name="T12" fmla="*/ 2147483646 w 877"/>
                  <a:gd name="T13" fmla="*/ 2147483646 h 1441"/>
                  <a:gd name="T14" fmla="*/ 2147483646 w 877"/>
                  <a:gd name="T15" fmla="*/ 2147483646 h 1441"/>
                  <a:gd name="T16" fmla="*/ 2147483646 w 877"/>
                  <a:gd name="T17" fmla="*/ 2147483646 h 1441"/>
                  <a:gd name="T18" fmla="*/ 2147483646 w 877"/>
                  <a:gd name="T19" fmla="*/ 2147483646 h 1441"/>
                  <a:gd name="T20" fmla="*/ 2147483646 w 877"/>
                  <a:gd name="T21" fmla="*/ 2147483646 h 1441"/>
                  <a:gd name="T22" fmla="*/ 2147483646 w 877"/>
                  <a:gd name="T23" fmla="*/ 2147483646 h 1441"/>
                  <a:gd name="T24" fmla="*/ 2147483646 w 877"/>
                  <a:gd name="T25" fmla="*/ 2147483646 h 1441"/>
                  <a:gd name="T26" fmla="*/ 2147483646 w 877"/>
                  <a:gd name="T27" fmla="*/ 2147483646 h 1441"/>
                  <a:gd name="T28" fmla="*/ 2147483646 w 877"/>
                  <a:gd name="T29" fmla="*/ 2147483646 h 1441"/>
                  <a:gd name="T30" fmla="*/ 2147483646 w 877"/>
                  <a:gd name="T31" fmla="*/ 2147483646 h 1441"/>
                  <a:gd name="T32" fmla="*/ 2147483646 w 877"/>
                  <a:gd name="T33" fmla="*/ 2147483646 h 1441"/>
                  <a:gd name="T34" fmla="*/ 2147483646 w 877"/>
                  <a:gd name="T35" fmla="*/ 2147483646 h 1441"/>
                  <a:gd name="T36" fmla="*/ 2147483646 w 877"/>
                  <a:gd name="T37" fmla="*/ 2147483646 h 1441"/>
                  <a:gd name="T38" fmla="*/ 2147483646 w 877"/>
                  <a:gd name="T39" fmla="*/ 2147483646 h 1441"/>
                  <a:gd name="T40" fmla="*/ 2147483646 w 877"/>
                  <a:gd name="T41" fmla="*/ 2147483646 h 1441"/>
                  <a:gd name="T42" fmla="*/ 2147483646 w 877"/>
                  <a:gd name="T43" fmla="*/ 2147483646 h 1441"/>
                  <a:gd name="T44" fmla="*/ 2147483646 w 877"/>
                  <a:gd name="T45" fmla="*/ 2147483646 h 1441"/>
                  <a:gd name="T46" fmla="*/ 2147483646 w 877"/>
                  <a:gd name="T47" fmla="*/ 2147483646 h 1441"/>
                  <a:gd name="T48" fmla="*/ 2147483646 w 877"/>
                  <a:gd name="T49" fmla="*/ 2147483646 h 1441"/>
                  <a:gd name="T50" fmla="*/ 2147483646 w 877"/>
                  <a:gd name="T51" fmla="*/ 2147483646 h 1441"/>
                  <a:gd name="T52" fmla="*/ 2147483646 w 877"/>
                  <a:gd name="T53" fmla="*/ 2147483646 h 1441"/>
                  <a:gd name="T54" fmla="*/ 2147483646 w 877"/>
                  <a:gd name="T55" fmla="*/ 2147483646 h 1441"/>
                  <a:gd name="T56" fmla="*/ 2147483646 w 877"/>
                  <a:gd name="T57" fmla="*/ 2147483646 h 1441"/>
                  <a:gd name="T58" fmla="*/ 2147483646 w 877"/>
                  <a:gd name="T59" fmla="*/ 2147483646 h 1441"/>
                  <a:gd name="T60" fmla="*/ 2147483646 w 877"/>
                  <a:gd name="T61" fmla="*/ 2147483646 h 1441"/>
                  <a:gd name="T62" fmla="*/ 2147483646 w 877"/>
                  <a:gd name="T63" fmla="*/ 2147483646 h 1441"/>
                  <a:gd name="T64" fmla="*/ 2147483646 w 877"/>
                  <a:gd name="T65" fmla="*/ 2147483646 h 1441"/>
                  <a:gd name="T66" fmla="*/ 2147483646 w 877"/>
                  <a:gd name="T67" fmla="*/ 2147483646 h 1441"/>
                  <a:gd name="T68" fmla="*/ 2147483646 w 877"/>
                  <a:gd name="T69" fmla="*/ 2147483646 h 1441"/>
                  <a:gd name="T70" fmla="*/ 2147483646 w 877"/>
                  <a:gd name="T71" fmla="*/ 2147483646 h 1441"/>
                  <a:gd name="T72" fmla="*/ 2147483646 w 877"/>
                  <a:gd name="T73" fmla="*/ 2147483646 h 1441"/>
                  <a:gd name="T74" fmla="*/ 2147483646 w 877"/>
                  <a:gd name="T75" fmla="*/ 2147483646 h 1441"/>
                  <a:gd name="T76" fmla="*/ 2147483646 w 877"/>
                  <a:gd name="T77" fmla="*/ 2147483646 h 1441"/>
                  <a:gd name="T78" fmla="*/ 2147483646 w 877"/>
                  <a:gd name="T79" fmla="*/ 2147483646 h 1441"/>
                  <a:gd name="T80" fmla="*/ 2147483646 w 877"/>
                  <a:gd name="T81" fmla="*/ 2147483646 h 1441"/>
                  <a:gd name="T82" fmla="*/ 2147483646 w 877"/>
                  <a:gd name="T83" fmla="*/ 2147483646 h 1441"/>
                  <a:gd name="T84" fmla="*/ 2147483646 w 877"/>
                  <a:gd name="T85" fmla="*/ 2147483646 h 1441"/>
                  <a:gd name="T86" fmla="*/ 2147483646 w 877"/>
                  <a:gd name="T87" fmla="*/ 2147483646 h 1441"/>
                  <a:gd name="T88" fmla="*/ 2147483646 w 877"/>
                  <a:gd name="T89" fmla="*/ 2147483646 h 1441"/>
                  <a:gd name="T90" fmla="*/ 2147483646 w 877"/>
                  <a:gd name="T91" fmla="*/ 2147483646 h 1441"/>
                  <a:gd name="T92" fmla="*/ 2147483646 w 877"/>
                  <a:gd name="T93" fmla="*/ 2147483646 h 1441"/>
                  <a:gd name="T94" fmla="*/ 2147483646 w 877"/>
                  <a:gd name="T95" fmla="*/ 2147483646 h 1441"/>
                  <a:gd name="T96" fmla="*/ 2147483646 w 877"/>
                  <a:gd name="T97" fmla="*/ 2147483646 h 1441"/>
                  <a:gd name="T98" fmla="*/ 2147483646 w 877"/>
                  <a:gd name="T99" fmla="*/ 2147483646 h 1441"/>
                  <a:gd name="T100" fmla="*/ 2147483646 w 877"/>
                  <a:gd name="T101" fmla="*/ 2147483646 h 1441"/>
                  <a:gd name="T102" fmla="*/ 2147483646 w 877"/>
                  <a:gd name="T103" fmla="*/ 2147483646 h 1441"/>
                  <a:gd name="T104" fmla="*/ 2147483646 w 877"/>
                  <a:gd name="T105" fmla="*/ 2147483646 h 1441"/>
                  <a:gd name="T106" fmla="*/ 2147483646 w 877"/>
                  <a:gd name="T107" fmla="*/ 2147483646 h 1441"/>
                  <a:gd name="T108" fmla="*/ 2147483646 w 877"/>
                  <a:gd name="T109" fmla="*/ 2147483646 h 1441"/>
                  <a:gd name="T110" fmla="*/ 2147483646 w 877"/>
                  <a:gd name="T111" fmla="*/ 2147483646 h 1441"/>
                  <a:gd name="T112" fmla="*/ 2147483646 w 877"/>
                  <a:gd name="T113" fmla="*/ 2147483646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sp>
          <p:nvSpPr>
            <p:cNvPr id="22561" name="Freeform 382"/>
            <p:cNvSpPr>
              <a:spLocks noChangeArrowheads="1"/>
            </p:cNvSpPr>
            <p:nvPr/>
          </p:nvSpPr>
          <p:spPr bwMode="auto">
            <a:xfrm>
              <a:off x="216" y="958"/>
              <a:ext cx="324" cy="881"/>
            </a:xfrm>
            <a:custGeom>
              <a:avLst/>
              <a:gdLst>
                <a:gd name="T0" fmla="*/ 2147483646 w 133"/>
                <a:gd name="T1" fmla="*/ 0 h 362"/>
                <a:gd name="T2" fmla="*/ 2147483646 w 133"/>
                <a:gd name="T3" fmla="*/ 2147483646 h 362"/>
                <a:gd name="T4" fmla="*/ 2147483646 w 133"/>
                <a:gd name="T5" fmla="*/ 2147483646 h 362"/>
                <a:gd name="T6" fmla="*/ 2147483646 w 133"/>
                <a:gd name="T7" fmla="*/ 2147483646 h 362"/>
                <a:gd name="T8" fmla="*/ 2147483646 w 133"/>
                <a:gd name="T9" fmla="*/ 2147483646 h 362"/>
                <a:gd name="T10" fmla="*/ 2147483646 w 133"/>
                <a:gd name="T11" fmla="*/ 2147483646 h 362"/>
                <a:gd name="T12" fmla="*/ 2147483646 w 133"/>
                <a:gd name="T13" fmla="*/ 2147483646 h 362"/>
                <a:gd name="T14" fmla="*/ 2147483646 w 133"/>
                <a:gd name="T15" fmla="*/ 2147483646 h 362"/>
                <a:gd name="T16" fmla="*/ 2147483646 w 133"/>
                <a:gd name="T17" fmla="*/ 2147483646 h 362"/>
                <a:gd name="T18" fmla="*/ 2147483646 w 133"/>
                <a:gd name="T19" fmla="*/ 2147483646 h 362"/>
                <a:gd name="T20" fmla="*/ 0 w 133"/>
                <a:gd name="T21" fmla="*/ 2147483646 h 362"/>
                <a:gd name="T22" fmla="*/ 2147483646 w 133"/>
                <a:gd name="T23" fmla="*/ 2147483646 h 362"/>
                <a:gd name="T24" fmla="*/ 2147483646 w 133"/>
                <a:gd name="T25" fmla="*/ 2147483646 h 362"/>
                <a:gd name="T26" fmla="*/ 2147483646 w 133"/>
                <a:gd name="T27" fmla="*/ 2147483646 h 362"/>
                <a:gd name="T28" fmla="*/ 2147483646 w 133"/>
                <a:gd name="T29" fmla="*/ 2147483646 h 362"/>
                <a:gd name="T30" fmla="*/ 2147483646 w 133"/>
                <a:gd name="T31" fmla="*/ 2147483646 h 362"/>
                <a:gd name="T32" fmla="*/ 2147483646 w 133"/>
                <a:gd name="T33" fmla="*/ 2147483646 h 362"/>
                <a:gd name="T34" fmla="*/ 2147483646 w 133"/>
                <a:gd name="T35" fmla="*/ 2147483646 h 362"/>
                <a:gd name="T36" fmla="*/ 2147483646 w 133"/>
                <a:gd name="T37" fmla="*/ 2147483646 h 362"/>
                <a:gd name="T38" fmla="*/ 2147483646 w 133"/>
                <a:gd name="T39" fmla="*/ 2147483646 h 362"/>
                <a:gd name="T40" fmla="*/ 2147483646 w 133"/>
                <a:gd name="T41" fmla="*/ 2147483646 h 362"/>
                <a:gd name="T42" fmla="*/ 2147483646 w 133"/>
                <a:gd name="T43" fmla="*/ 2147483646 h 362"/>
                <a:gd name="T44" fmla="*/ 2147483646 w 133"/>
                <a:gd name="T45" fmla="*/ 2147483646 h 362"/>
                <a:gd name="T46" fmla="*/ 2147483646 w 133"/>
                <a:gd name="T47" fmla="*/ 2147483646 h 362"/>
                <a:gd name="T48" fmla="*/ 2147483646 w 133"/>
                <a:gd name="T49" fmla="*/ 2147483646 h 362"/>
                <a:gd name="T50" fmla="*/ 2147483646 w 133"/>
                <a:gd name="T51" fmla="*/ 2147483646 h 362"/>
                <a:gd name="T52" fmla="*/ 2147483646 w 133"/>
                <a:gd name="T53" fmla="*/ 2147483646 h 362"/>
                <a:gd name="T54" fmla="*/ 2147483646 w 133"/>
                <a:gd name="T55" fmla="*/ 2147483646 h 362"/>
                <a:gd name="T56" fmla="*/ 2147483646 w 133"/>
                <a:gd name="T57" fmla="*/ 2147483646 h 362"/>
                <a:gd name="T58" fmla="*/ 2147483646 w 133"/>
                <a:gd name="T59" fmla="*/ 2147483646 h 362"/>
                <a:gd name="T60" fmla="*/ 2147483646 w 133"/>
                <a:gd name="T61" fmla="*/ 2147483646 h 362"/>
                <a:gd name="T62" fmla="*/ 2147483646 w 133"/>
                <a:gd name="T63" fmla="*/ 2147483646 h 362"/>
                <a:gd name="T64" fmla="*/ 2147483646 w 133"/>
                <a:gd name="T65" fmla="*/ 2147483646 h 362"/>
                <a:gd name="T66" fmla="*/ 2147483646 w 133"/>
                <a:gd name="T67" fmla="*/ 2147483646 h 362"/>
                <a:gd name="T68" fmla="*/ 2147483646 w 133"/>
                <a:gd name="T69" fmla="*/ 2147483646 h 362"/>
                <a:gd name="T70" fmla="*/ 2147483646 w 133"/>
                <a:gd name="T71" fmla="*/ 2147483646 h 362"/>
                <a:gd name="T72" fmla="*/ 2147483646 w 133"/>
                <a:gd name="T73" fmla="*/ 0 h 362"/>
                <a:gd name="T74" fmla="*/ 2147483646 w 133"/>
                <a:gd name="T75" fmla="*/ 0 h 3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362"/>
                <a:gd name="T116" fmla="*/ 133 w 133"/>
                <a:gd name="T117" fmla="*/ 362 h 3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2" name="Freeform 383"/>
            <p:cNvSpPr>
              <a:spLocks noChangeArrowheads="1"/>
            </p:cNvSpPr>
            <p:nvPr/>
          </p:nvSpPr>
          <p:spPr bwMode="auto">
            <a:xfrm>
              <a:off x="1112" y="1019"/>
              <a:ext cx="202" cy="725"/>
            </a:xfrm>
            <a:custGeom>
              <a:avLst/>
              <a:gdLst>
                <a:gd name="T0" fmla="*/ 2147483646 w 83"/>
                <a:gd name="T1" fmla="*/ 0 h 298"/>
                <a:gd name="T2" fmla="*/ 2147483646 w 83"/>
                <a:gd name="T3" fmla="*/ 2147483646 h 298"/>
                <a:gd name="T4" fmla="*/ 2147483646 w 83"/>
                <a:gd name="T5" fmla="*/ 2147483646 h 298"/>
                <a:gd name="T6" fmla="*/ 2147483646 w 83"/>
                <a:gd name="T7" fmla="*/ 2147483646 h 298"/>
                <a:gd name="T8" fmla="*/ 2147483646 w 83"/>
                <a:gd name="T9" fmla="*/ 2147483646 h 298"/>
                <a:gd name="T10" fmla="*/ 2147483646 w 83"/>
                <a:gd name="T11" fmla="*/ 2147483646 h 298"/>
                <a:gd name="T12" fmla="*/ 2147483646 w 83"/>
                <a:gd name="T13" fmla="*/ 2147483646 h 298"/>
                <a:gd name="T14" fmla="*/ 2147483646 w 83"/>
                <a:gd name="T15" fmla="*/ 2147483646 h 298"/>
                <a:gd name="T16" fmla="*/ 2147483646 w 83"/>
                <a:gd name="T17" fmla="*/ 2147483646 h 298"/>
                <a:gd name="T18" fmla="*/ 2147483646 w 83"/>
                <a:gd name="T19" fmla="*/ 2147483646 h 298"/>
                <a:gd name="T20" fmla="*/ 2147483646 w 83"/>
                <a:gd name="T21" fmla="*/ 2147483646 h 298"/>
                <a:gd name="T22" fmla="*/ 2147483646 w 83"/>
                <a:gd name="T23" fmla="*/ 2147483646 h 298"/>
                <a:gd name="T24" fmla="*/ 2147483646 w 83"/>
                <a:gd name="T25" fmla="*/ 2147483646 h 298"/>
                <a:gd name="T26" fmla="*/ 2147483646 w 83"/>
                <a:gd name="T27" fmla="*/ 2147483646 h 298"/>
                <a:gd name="T28" fmla="*/ 2147483646 w 83"/>
                <a:gd name="T29" fmla="*/ 2147483646 h 298"/>
                <a:gd name="T30" fmla="*/ 2147483646 w 83"/>
                <a:gd name="T31" fmla="*/ 2147483646 h 298"/>
                <a:gd name="T32" fmla="*/ 0 w 83"/>
                <a:gd name="T33" fmla="*/ 2147483646 h 298"/>
                <a:gd name="T34" fmla="*/ 2147483646 w 83"/>
                <a:gd name="T35" fmla="*/ 0 h 2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98"/>
                <a:gd name="T56" fmla="*/ 83 w 83"/>
                <a:gd name="T57" fmla="*/ 298 h 2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63" name="Freeform 384"/>
            <p:cNvSpPr>
              <a:spLocks noChangeArrowheads="1"/>
            </p:cNvSpPr>
            <p:nvPr/>
          </p:nvSpPr>
          <p:spPr bwMode="auto">
            <a:xfrm>
              <a:off x="1577" y="973"/>
              <a:ext cx="202" cy="277"/>
            </a:xfrm>
            <a:custGeom>
              <a:avLst/>
              <a:gdLst>
                <a:gd name="T0" fmla="*/ 2147483646 w 83"/>
                <a:gd name="T1" fmla="*/ 2147483646 h 114"/>
                <a:gd name="T2" fmla="*/ 2147483646 w 83"/>
                <a:gd name="T3" fmla="*/ 2147483646 h 114"/>
                <a:gd name="T4" fmla="*/ 2147483646 w 83"/>
                <a:gd name="T5" fmla="*/ 2147483646 h 114"/>
                <a:gd name="T6" fmla="*/ 0 w 83"/>
                <a:gd name="T7" fmla="*/ 2147483646 h 114"/>
                <a:gd name="T8" fmla="*/ 2147483646 w 83"/>
                <a:gd name="T9" fmla="*/ 2147483646 h 114"/>
                <a:gd name="T10" fmla="*/ 2147483646 w 83"/>
                <a:gd name="T11" fmla="*/ 2147483646 h 114"/>
                <a:gd name="T12" fmla="*/ 2147483646 w 83"/>
                <a:gd name="T13" fmla="*/ 2147483646 h 114"/>
                <a:gd name="T14" fmla="*/ 2147483646 w 83"/>
                <a:gd name="T15" fmla="*/ 2147483646 h 114"/>
                <a:gd name="T16" fmla="*/ 2147483646 w 83"/>
                <a:gd name="T17" fmla="*/ 2147483646 h 114"/>
                <a:gd name="T18" fmla="*/ 2147483646 w 83"/>
                <a:gd name="T19" fmla="*/ 0 h 114"/>
                <a:gd name="T20" fmla="*/ 2147483646 w 83"/>
                <a:gd name="T21" fmla="*/ 2147483646 h 114"/>
                <a:gd name="T22" fmla="*/ 2147483646 w 83"/>
                <a:gd name="T23" fmla="*/ 2147483646 h 114"/>
                <a:gd name="T24" fmla="*/ 2147483646 w 83"/>
                <a:gd name="T25" fmla="*/ 2147483646 h 114"/>
                <a:gd name="T26" fmla="*/ 2147483646 w 83"/>
                <a:gd name="T27" fmla="*/ 2147483646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
                <a:gd name="T43" fmla="*/ 0 h 114"/>
                <a:gd name="T44" fmla="*/ 83 w 83"/>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grpSp>
        <p:nvGrpSpPr>
          <p:cNvPr id="22659" name="Group 131"/>
          <p:cNvGrpSpPr>
            <a:grpSpLocks/>
          </p:cNvGrpSpPr>
          <p:nvPr/>
        </p:nvGrpSpPr>
        <p:grpSpPr bwMode="auto">
          <a:xfrm>
            <a:off x="1013621" y="1501776"/>
            <a:ext cx="1247775" cy="714375"/>
            <a:chOff x="0" y="0"/>
            <a:chExt cx="1574125" cy="901509"/>
          </a:xfrm>
        </p:grpSpPr>
        <p:sp>
          <p:nvSpPr>
            <p:cNvPr id="22558"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9" name="TextBox 31"/>
            <p:cNvSpPr>
              <a:spLocks noChangeArrowheads="1"/>
            </p:cNvSpPr>
            <p:nvPr/>
          </p:nvSpPr>
          <p:spPr bwMode="auto">
            <a:xfrm>
              <a:off x="168217"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62" name="Group 134"/>
          <p:cNvGrpSpPr>
            <a:grpSpLocks/>
          </p:cNvGrpSpPr>
          <p:nvPr/>
        </p:nvGrpSpPr>
        <p:grpSpPr bwMode="auto">
          <a:xfrm>
            <a:off x="1013621" y="2517776"/>
            <a:ext cx="1247775" cy="714375"/>
            <a:chOff x="0" y="0"/>
            <a:chExt cx="1574125" cy="901509"/>
          </a:xfrm>
        </p:grpSpPr>
        <p:sp>
          <p:nvSpPr>
            <p:cNvPr id="22556"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7" name="TextBox 31"/>
            <p:cNvSpPr>
              <a:spLocks noChangeArrowheads="1"/>
            </p:cNvSpPr>
            <p:nvPr/>
          </p:nvSpPr>
          <p:spPr bwMode="auto">
            <a:xfrm>
              <a:off x="168217"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65" name="Group 137"/>
          <p:cNvGrpSpPr>
            <a:grpSpLocks/>
          </p:cNvGrpSpPr>
          <p:nvPr/>
        </p:nvGrpSpPr>
        <p:grpSpPr bwMode="auto">
          <a:xfrm>
            <a:off x="1013621" y="3600452"/>
            <a:ext cx="1247775" cy="714375"/>
            <a:chOff x="0" y="0"/>
            <a:chExt cx="1574125" cy="901509"/>
          </a:xfrm>
        </p:grpSpPr>
        <p:sp>
          <p:nvSpPr>
            <p:cNvPr id="22554"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5" name="TextBox 31"/>
            <p:cNvSpPr>
              <a:spLocks noChangeArrowheads="1"/>
            </p:cNvSpPr>
            <p:nvPr/>
          </p:nvSpPr>
          <p:spPr bwMode="auto">
            <a:xfrm>
              <a:off x="168217"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68" name="Group 140"/>
          <p:cNvGrpSpPr>
            <a:grpSpLocks/>
          </p:cNvGrpSpPr>
          <p:nvPr/>
        </p:nvGrpSpPr>
        <p:grpSpPr bwMode="auto">
          <a:xfrm>
            <a:off x="5095083" y="2517776"/>
            <a:ext cx="1249363" cy="714375"/>
            <a:chOff x="0" y="0"/>
            <a:chExt cx="1574125" cy="901509"/>
          </a:xfrm>
        </p:grpSpPr>
        <p:sp>
          <p:nvSpPr>
            <p:cNvPr id="22552"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3" name="TextBox 31"/>
            <p:cNvSpPr>
              <a:spLocks noChangeArrowheads="1"/>
            </p:cNvSpPr>
            <p:nvPr/>
          </p:nvSpPr>
          <p:spPr bwMode="auto">
            <a:xfrm>
              <a:off x="168216"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71" name="Group 143"/>
          <p:cNvGrpSpPr>
            <a:grpSpLocks/>
          </p:cNvGrpSpPr>
          <p:nvPr/>
        </p:nvGrpSpPr>
        <p:grpSpPr bwMode="auto">
          <a:xfrm>
            <a:off x="5095083" y="3600452"/>
            <a:ext cx="1249363" cy="714375"/>
            <a:chOff x="0" y="0"/>
            <a:chExt cx="1574125" cy="901509"/>
          </a:xfrm>
        </p:grpSpPr>
        <p:sp>
          <p:nvSpPr>
            <p:cNvPr id="22550" name="Rectangle 21"/>
            <p:cNvSpPr>
              <a:spLocks noChangeArrowheads="1"/>
            </p:cNvSpPr>
            <p:nvPr/>
          </p:nvSpPr>
          <p:spPr bwMode="auto">
            <a:xfrm>
              <a:off x="0" y="0"/>
              <a:ext cx="1574125" cy="90150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chemeClr val="bg1"/>
                </a:solidFill>
                <a:ea typeface="MS PGothic" panose="020B0600070205080204" pitchFamily="34" charset="-128"/>
              </a:endParaRPr>
            </a:p>
          </p:txBody>
        </p:sp>
        <p:sp>
          <p:nvSpPr>
            <p:cNvPr id="22551" name="TextBox 31"/>
            <p:cNvSpPr>
              <a:spLocks noChangeArrowheads="1"/>
            </p:cNvSpPr>
            <p:nvPr/>
          </p:nvSpPr>
          <p:spPr bwMode="auto">
            <a:xfrm>
              <a:off x="168216" y="289036"/>
              <a:ext cx="1364413" cy="3061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chemeClr val="bg1"/>
                </a:solidFill>
                <a:latin typeface="Calibri" panose="020F0502020204030204" pitchFamily="34" charset="0"/>
                <a:sym typeface="Calibri" panose="020F0502020204030204" pitchFamily="34" charset="0"/>
              </a:endParaRPr>
            </a:p>
          </p:txBody>
        </p:sp>
      </p:grpSp>
      <p:grpSp>
        <p:nvGrpSpPr>
          <p:cNvPr id="22674" name="Group 146"/>
          <p:cNvGrpSpPr>
            <a:grpSpLocks/>
          </p:cNvGrpSpPr>
          <p:nvPr/>
        </p:nvGrpSpPr>
        <p:grpSpPr bwMode="auto">
          <a:xfrm>
            <a:off x="5095083" y="1517651"/>
            <a:ext cx="1249363" cy="715963"/>
            <a:chOff x="0" y="0"/>
            <a:chExt cx="1574125" cy="901509"/>
          </a:xfrm>
        </p:grpSpPr>
        <p:sp>
          <p:nvSpPr>
            <p:cNvPr id="22548" name="Rectangle 21"/>
            <p:cNvSpPr>
              <a:spLocks noChangeArrowheads="1"/>
            </p:cNvSpPr>
            <p:nvPr/>
          </p:nvSpPr>
          <p:spPr bwMode="auto">
            <a:xfrm>
              <a:off x="0" y="0"/>
              <a:ext cx="1574125" cy="901509"/>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ea typeface="MS PGothic" panose="020B0600070205080204" pitchFamily="34" charset="-128"/>
              </a:endParaRPr>
            </a:p>
          </p:txBody>
        </p:sp>
        <p:sp>
          <p:nvSpPr>
            <p:cNvPr id="22549" name="TextBox 31"/>
            <p:cNvSpPr>
              <a:spLocks noChangeArrowheads="1"/>
            </p:cNvSpPr>
            <p:nvPr/>
          </p:nvSpPr>
          <p:spPr bwMode="auto">
            <a:xfrm>
              <a:off x="168216" y="289035"/>
              <a:ext cx="1364413" cy="305421"/>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fontAlgn="ctr">
                <a:buClr>
                  <a:srgbClr val="FF0000"/>
                </a:buClr>
                <a:buSzPct val="70000"/>
                <a:buFont typeface="Arial" panose="020B0604020202020204" pitchFamily="34" charset="0"/>
                <a:buNone/>
              </a:pPr>
              <a:r>
                <a:rPr lang="zh-CN" altLang="en-US" sz="11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en-US" sz="1400">
                <a:solidFill>
                  <a:srgbClr val="FFFFFF"/>
                </a:solidFill>
                <a:latin typeface="Calibri" panose="020F0502020204030204" pitchFamily="34" charset="0"/>
                <a:sym typeface="Calibri" panose="020F0502020204030204" pitchFamily="34" charset="0"/>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strips(upRight)">
                                      <p:cBhvr>
                                        <p:cTn id="12" dur="500"/>
                                        <p:tgtEl>
                                          <p:spTgt spid="2253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2532"/>
                                        </p:tgtEl>
                                        <p:attrNameLst>
                                          <p:attrName>style.visibility</p:attrName>
                                        </p:attrNameLst>
                                      </p:cBhvr>
                                      <p:to>
                                        <p:strVal val="visible"/>
                                      </p:to>
                                    </p:set>
                                    <p:anim calcmode="lin" valueType="num">
                                      <p:cBhvr>
                                        <p:cTn id="16" dur="500" fill="hold"/>
                                        <p:tgtEl>
                                          <p:spTgt spid="22532"/>
                                        </p:tgtEl>
                                        <p:attrNameLst>
                                          <p:attrName>ppt_x</p:attrName>
                                        </p:attrNameLst>
                                      </p:cBhvr>
                                      <p:tavLst>
                                        <p:tav tm="0">
                                          <p:val>
                                            <p:strVal val="#ppt_x-#ppt_w/2"/>
                                          </p:val>
                                        </p:tav>
                                        <p:tav tm="100000">
                                          <p:val>
                                            <p:strVal val="#ppt_x"/>
                                          </p:val>
                                        </p:tav>
                                      </p:tavLst>
                                    </p:anim>
                                    <p:anim calcmode="lin" valueType="num">
                                      <p:cBhvr>
                                        <p:cTn id="17" dur="500" fill="hold"/>
                                        <p:tgtEl>
                                          <p:spTgt spid="22532"/>
                                        </p:tgtEl>
                                        <p:attrNameLst>
                                          <p:attrName>ppt_y</p:attrName>
                                        </p:attrNameLst>
                                      </p:cBhvr>
                                      <p:tavLst>
                                        <p:tav tm="0">
                                          <p:val>
                                            <p:strVal val="#ppt_y"/>
                                          </p:val>
                                        </p:tav>
                                        <p:tav tm="100000">
                                          <p:val>
                                            <p:strVal val="#ppt_y"/>
                                          </p:val>
                                        </p:tav>
                                      </p:tavLst>
                                    </p:anim>
                                    <p:anim calcmode="lin" valueType="num">
                                      <p:cBhvr>
                                        <p:cTn id="18" dur="500" fill="hold"/>
                                        <p:tgtEl>
                                          <p:spTgt spid="22532"/>
                                        </p:tgtEl>
                                        <p:attrNameLst>
                                          <p:attrName>ppt_w</p:attrName>
                                        </p:attrNameLst>
                                      </p:cBhvr>
                                      <p:tavLst>
                                        <p:tav tm="0">
                                          <p:val>
                                            <p:fltVal val="0"/>
                                          </p:val>
                                        </p:tav>
                                        <p:tav tm="100000">
                                          <p:val>
                                            <p:strVal val="#ppt_w"/>
                                          </p:val>
                                        </p:tav>
                                      </p:tavLst>
                                    </p:anim>
                                    <p:anim calcmode="lin" valueType="num">
                                      <p:cBhvr>
                                        <p:cTn id="19" dur="500" fill="hold"/>
                                        <p:tgtEl>
                                          <p:spTgt spid="2253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2533"/>
                                        </p:tgtEl>
                                        <p:attrNameLst>
                                          <p:attrName>style.visibility</p:attrName>
                                        </p:attrNameLst>
                                      </p:cBhvr>
                                      <p:to>
                                        <p:strVal val="visible"/>
                                      </p:to>
                                    </p:set>
                                    <p:anim calcmode="lin" valueType="num">
                                      <p:cBhvr>
                                        <p:cTn id="23" dur="500" fill="hold"/>
                                        <p:tgtEl>
                                          <p:spTgt spid="22533"/>
                                        </p:tgtEl>
                                        <p:attrNameLst>
                                          <p:attrName>ppt_w</p:attrName>
                                        </p:attrNameLst>
                                      </p:cBhvr>
                                      <p:tavLst>
                                        <p:tav tm="0">
                                          <p:val>
                                            <p:fltVal val="0"/>
                                          </p:val>
                                        </p:tav>
                                        <p:tav tm="100000">
                                          <p:val>
                                            <p:strVal val="#ppt_w"/>
                                          </p:val>
                                        </p:tav>
                                      </p:tavLst>
                                    </p:anim>
                                    <p:anim calcmode="lin" valueType="num">
                                      <p:cBhvr>
                                        <p:cTn id="24" dur="500" fill="hold"/>
                                        <p:tgtEl>
                                          <p:spTgt spid="2253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2534"/>
                                        </p:tgtEl>
                                        <p:attrNameLst>
                                          <p:attrName>style.visibility</p:attrName>
                                        </p:attrNameLst>
                                      </p:cBhvr>
                                      <p:to>
                                        <p:strVal val="visible"/>
                                      </p:to>
                                    </p:set>
                                    <p:anim calcmode="lin" valueType="num">
                                      <p:cBhvr>
                                        <p:cTn id="28" dur="500" fill="hold"/>
                                        <p:tgtEl>
                                          <p:spTgt spid="2253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2534"/>
                                        </p:tgtEl>
                                        <p:attrNameLst>
                                          <p:attrName>ppt_y</p:attrName>
                                        </p:attrNameLst>
                                      </p:cBhvr>
                                      <p:tavLst>
                                        <p:tav tm="0">
                                          <p:val>
                                            <p:strVal val="#ppt_y"/>
                                          </p:val>
                                        </p:tav>
                                        <p:tav tm="100000">
                                          <p:val>
                                            <p:strVal val="#ppt_y"/>
                                          </p:val>
                                        </p:tav>
                                      </p:tavLst>
                                    </p:anim>
                                    <p:anim calcmode="lin" valueType="num">
                                      <p:cBhvr>
                                        <p:cTn id="30" dur="500" fill="hold"/>
                                        <p:tgtEl>
                                          <p:spTgt spid="2253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253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253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2535"/>
                                        </p:tgtEl>
                                        <p:attrNameLst>
                                          <p:attrName>style.visibility</p:attrName>
                                        </p:attrNameLst>
                                      </p:cBhvr>
                                      <p:to>
                                        <p:strVal val="visible"/>
                                      </p:to>
                                    </p:set>
                                    <p:animEffect transition="in" filter="wedge">
                                      <p:cBhvr>
                                        <p:cTn id="36" dur="2000"/>
                                        <p:tgtEl>
                                          <p:spTgt spid="22535"/>
                                        </p:tgtEl>
                                      </p:cBhvr>
                                    </p:animEffect>
                                  </p:childTnLst>
                                </p:cTn>
                              </p:par>
                            </p:childTnLst>
                          </p:cTn>
                        </p:par>
                        <p:par>
                          <p:cTn id="37" fill="hold" nodeType="afterGroup">
                            <p:stCondLst>
                              <p:cond delay="4800"/>
                            </p:stCondLst>
                            <p:childTnLst>
                              <p:par>
                                <p:cTn id="38" presetID="42" presetClass="entr" presetSubtype="0" fill="hold" nodeType="afterEffect">
                                  <p:stCondLst>
                                    <p:cond delay="0"/>
                                  </p:stCondLst>
                                  <p:childTnLst>
                                    <p:set>
                                      <p:cBhvr>
                                        <p:cTn id="39" dur="1" fill="hold">
                                          <p:stCondLst>
                                            <p:cond delay="0"/>
                                          </p:stCondLst>
                                        </p:cTn>
                                        <p:tgtEl>
                                          <p:spTgt spid="22547"/>
                                        </p:tgtEl>
                                        <p:attrNameLst>
                                          <p:attrName>style.visibility</p:attrName>
                                        </p:attrNameLst>
                                      </p:cBhvr>
                                      <p:to>
                                        <p:strVal val="visible"/>
                                      </p:to>
                                    </p:set>
                                    <p:animEffect transition="in" filter="fade">
                                      <p:cBhvr>
                                        <p:cTn id="40" dur="1000"/>
                                        <p:tgtEl>
                                          <p:spTgt spid="22547"/>
                                        </p:tgtEl>
                                      </p:cBhvr>
                                    </p:animEffect>
                                    <p:anim calcmode="lin" valueType="num">
                                      <p:cBhvr>
                                        <p:cTn id="41" dur="1000" fill="hold"/>
                                        <p:tgtEl>
                                          <p:spTgt spid="22547"/>
                                        </p:tgtEl>
                                        <p:attrNameLst>
                                          <p:attrName>ppt_x</p:attrName>
                                        </p:attrNameLst>
                                      </p:cBhvr>
                                      <p:tavLst>
                                        <p:tav tm="0">
                                          <p:val>
                                            <p:strVal val="#ppt_x"/>
                                          </p:val>
                                        </p:tav>
                                        <p:tav tm="100000">
                                          <p:val>
                                            <p:strVal val="#ppt_x"/>
                                          </p:val>
                                        </p:tav>
                                      </p:tavLst>
                                    </p:anim>
                                    <p:anim calcmode="lin" valueType="num">
                                      <p:cBhvr>
                                        <p:cTn id="42" dur="1000" fill="hold"/>
                                        <p:tgtEl>
                                          <p:spTgt spid="22547"/>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800"/>
                            </p:stCondLst>
                            <p:childTnLst>
                              <p:par>
                                <p:cTn id="44" presetID="16" presetClass="entr" presetSubtype="37" fill="hold" grpId="0" nodeType="afterEffect">
                                  <p:stCondLst>
                                    <p:cond delay="0"/>
                                  </p:stCondLst>
                                  <p:childTnLst>
                                    <p:set>
                                      <p:cBhvr>
                                        <p:cTn id="45" dur="1" fill="hold">
                                          <p:stCondLst>
                                            <p:cond delay="0"/>
                                          </p:stCondLst>
                                        </p:cTn>
                                        <p:tgtEl>
                                          <p:spTgt spid="22546"/>
                                        </p:tgtEl>
                                        <p:attrNameLst>
                                          <p:attrName>style.visibility</p:attrName>
                                        </p:attrNameLst>
                                      </p:cBhvr>
                                      <p:to>
                                        <p:strVal val="visible"/>
                                      </p:to>
                                    </p:set>
                                    <p:animEffect>
                                      <p:cBhvr>
                                        <p:cTn id="46" dur="500"/>
                                        <p:tgtEl>
                                          <p:spTgt spid="22546"/>
                                        </p:tgtEl>
                                      </p:cBhvr>
                                    </p:animEffect>
                                  </p:childTnLst>
                                </p:cTn>
                              </p:par>
                            </p:childTnLst>
                          </p:cTn>
                        </p:par>
                        <p:par>
                          <p:cTn id="47" fill="hold" nodeType="afterGroup">
                            <p:stCondLst>
                              <p:cond delay="6300"/>
                            </p:stCondLst>
                            <p:childTnLst>
                              <p:par>
                                <p:cTn id="48" presetID="16" presetClass="entr" presetSubtype="42" fill="hold" grpId="0" nodeType="afterEffect">
                                  <p:stCondLst>
                                    <p:cond delay="0"/>
                                  </p:stCondLst>
                                  <p:childTnLst>
                                    <p:set>
                                      <p:cBhvr>
                                        <p:cTn id="49" dur="1" fill="hold">
                                          <p:stCondLst>
                                            <p:cond delay="0"/>
                                          </p:stCondLst>
                                        </p:cTn>
                                        <p:tgtEl>
                                          <p:spTgt spid="22541"/>
                                        </p:tgtEl>
                                        <p:attrNameLst>
                                          <p:attrName>style.visibility</p:attrName>
                                        </p:attrNameLst>
                                      </p:cBhvr>
                                      <p:to>
                                        <p:strVal val="visible"/>
                                      </p:to>
                                    </p:set>
                                    <p:animEffect>
                                      <p:cBhvr>
                                        <p:cTn id="50" dur="500"/>
                                        <p:tgtEl>
                                          <p:spTgt spid="22541"/>
                                        </p:tgtEl>
                                      </p:cBhvr>
                                    </p:animEffect>
                                  </p:childTnLst>
                                </p:cTn>
                              </p:par>
                              <p:par>
                                <p:cTn id="51" presetID="16" presetClass="entr" presetSubtype="42" fill="hold" grpId="0" nodeType="withEffect">
                                  <p:stCondLst>
                                    <p:cond delay="0"/>
                                  </p:stCondLst>
                                  <p:childTnLst>
                                    <p:set>
                                      <p:cBhvr>
                                        <p:cTn id="52" dur="1" fill="hold">
                                          <p:stCondLst>
                                            <p:cond delay="0"/>
                                          </p:stCondLst>
                                        </p:cTn>
                                        <p:tgtEl>
                                          <p:spTgt spid="22536"/>
                                        </p:tgtEl>
                                        <p:attrNameLst>
                                          <p:attrName>style.visibility</p:attrName>
                                        </p:attrNameLst>
                                      </p:cBhvr>
                                      <p:to>
                                        <p:strVal val="visible"/>
                                      </p:to>
                                    </p:set>
                                    <p:animEffect>
                                      <p:cBhvr>
                                        <p:cTn id="53" dur="500"/>
                                        <p:tgtEl>
                                          <p:spTgt spid="22536"/>
                                        </p:tgtEl>
                                      </p:cBhvr>
                                    </p:animEffect>
                                  </p:childTnLst>
                                </p:cTn>
                              </p:par>
                            </p:childTnLst>
                          </p:cTn>
                        </p:par>
                        <p:par>
                          <p:cTn id="54" fill="hold" nodeType="afterGroup">
                            <p:stCondLst>
                              <p:cond delay="6800"/>
                            </p:stCondLst>
                            <p:childTnLst>
                              <p:par>
                                <p:cTn id="55" presetID="22" presetClass="entr" presetSubtype="2" fill="hold" nodeType="afterEffect">
                                  <p:stCondLst>
                                    <p:cond delay="0"/>
                                  </p:stCondLst>
                                  <p:childTnLst>
                                    <p:set>
                                      <p:cBhvr>
                                        <p:cTn id="56" dur="1" fill="hold">
                                          <p:stCondLst>
                                            <p:cond delay="0"/>
                                          </p:stCondLst>
                                        </p:cTn>
                                        <p:tgtEl>
                                          <p:spTgt spid="22542"/>
                                        </p:tgtEl>
                                        <p:attrNameLst>
                                          <p:attrName>style.visibility</p:attrName>
                                        </p:attrNameLst>
                                      </p:cBhvr>
                                      <p:to>
                                        <p:strVal val="visible"/>
                                      </p:to>
                                    </p:set>
                                    <p:animEffect>
                                      <p:cBhvr>
                                        <p:cTn id="57" dur="500"/>
                                        <p:tgtEl>
                                          <p:spTgt spid="22542"/>
                                        </p:tgtEl>
                                      </p:cBhvr>
                                    </p:animEffect>
                                  </p:childTnLst>
                                </p:cTn>
                              </p:par>
                              <p:par>
                                <p:cTn id="58" presetID="22" presetClass="entr" presetSubtype="8" fill="hold" nodeType="withEffect">
                                  <p:stCondLst>
                                    <p:cond delay="0"/>
                                  </p:stCondLst>
                                  <p:childTnLst>
                                    <p:set>
                                      <p:cBhvr>
                                        <p:cTn id="59" dur="1" fill="hold">
                                          <p:stCondLst>
                                            <p:cond delay="0"/>
                                          </p:stCondLst>
                                        </p:cTn>
                                        <p:tgtEl>
                                          <p:spTgt spid="22537"/>
                                        </p:tgtEl>
                                        <p:attrNameLst>
                                          <p:attrName>style.visibility</p:attrName>
                                        </p:attrNameLst>
                                      </p:cBhvr>
                                      <p:to>
                                        <p:strVal val="visible"/>
                                      </p:to>
                                    </p:set>
                                    <p:animEffect>
                                      <p:cBhvr>
                                        <p:cTn id="60" dur="500"/>
                                        <p:tgtEl>
                                          <p:spTgt spid="22537"/>
                                        </p:tgtEl>
                                      </p:cBhvr>
                                    </p:animEffect>
                                  </p:childTnLst>
                                </p:cTn>
                              </p:par>
                            </p:childTnLst>
                          </p:cTn>
                        </p:par>
                        <p:par>
                          <p:cTn id="61" fill="hold" nodeType="afterGroup">
                            <p:stCondLst>
                              <p:cond delay="7300"/>
                            </p:stCondLst>
                            <p:childTnLst>
                              <p:par>
                                <p:cTn id="62" presetID="42" presetClass="entr" presetSubtype="0" fill="hold" nodeType="afterEffect">
                                  <p:stCondLst>
                                    <p:cond delay="0"/>
                                  </p:stCondLst>
                                  <p:childTnLst>
                                    <p:set>
                                      <p:cBhvr>
                                        <p:cTn id="63" dur="1" fill="hold">
                                          <p:stCondLst>
                                            <p:cond delay="0"/>
                                          </p:stCondLst>
                                        </p:cTn>
                                        <p:tgtEl>
                                          <p:spTgt spid="22659"/>
                                        </p:tgtEl>
                                        <p:attrNameLst>
                                          <p:attrName>style.visibility</p:attrName>
                                        </p:attrNameLst>
                                      </p:cBhvr>
                                      <p:to>
                                        <p:strVal val="visible"/>
                                      </p:to>
                                    </p:set>
                                    <p:animEffect>
                                      <p:cBhvr>
                                        <p:cTn id="64" dur="750"/>
                                        <p:tgtEl>
                                          <p:spTgt spid="22659"/>
                                        </p:tgtEl>
                                      </p:cBhvr>
                                    </p:animEffect>
                                    <p:anim calcmode="lin" valueType="num">
                                      <p:cBhvr>
                                        <p:cTn id="65" dur="750" fill="hold"/>
                                        <p:tgtEl>
                                          <p:spTgt spid="22659"/>
                                        </p:tgtEl>
                                        <p:attrNameLst>
                                          <p:attrName>ppt_x</p:attrName>
                                        </p:attrNameLst>
                                      </p:cBhvr>
                                      <p:tavLst>
                                        <p:tav tm="0">
                                          <p:val>
                                            <p:strVal val="#ppt_x"/>
                                          </p:val>
                                        </p:tav>
                                        <p:tav tm="100000">
                                          <p:val>
                                            <p:strVal val="#ppt_x"/>
                                          </p:val>
                                        </p:tav>
                                      </p:tavLst>
                                    </p:anim>
                                    <p:anim calcmode="lin" valueType="num">
                                      <p:cBhvr>
                                        <p:cTn id="66" dur="750" fill="hold"/>
                                        <p:tgtEl>
                                          <p:spTgt spid="2265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2662"/>
                                        </p:tgtEl>
                                        <p:attrNameLst>
                                          <p:attrName>style.visibility</p:attrName>
                                        </p:attrNameLst>
                                      </p:cBhvr>
                                      <p:to>
                                        <p:strVal val="visible"/>
                                      </p:to>
                                    </p:set>
                                    <p:animEffect>
                                      <p:cBhvr>
                                        <p:cTn id="69" dur="750"/>
                                        <p:tgtEl>
                                          <p:spTgt spid="22662"/>
                                        </p:tgtEl>
                                      </p:cBhvr>
                                    </p:animEffect>
                                    <p:anim calcmode="lin" valueType="num">
                                      <p:cBhvr>
                                        <p:cTn id="70" dur="750" fill="hold"/>
                                        <p:tgtEl>
                                          <p:spTgt spid="22662"/>
                                        </p:tgtEl>
                                        <p:attrNameLst>
                                          <p:attrName>ppt_x</p:attrName>
                                        </p:attrNameLst>
                                      </p:cBhvr>
                                      <p:tavLst>
                                        <p:tav tm="0">
                                          <p:val>
                                            <p:strVal val="#ppt_x"/>
                                          </p:val>
                                        </p:tav>
                                        <p:tav tm="100000">
                                          <p:val>
                                            <p:strVal val="#ppt_x"/>
                                          </p:val>
                                        </p:tav>
                                      </p:tavLst>
                                    </p:anim>
                                    <p:anim calcmode="lin" valueType="num">
                                      <p:cBhvr>
                                        <p:cTn id="71" dur="750" fill="hold"/>
                                        <p:tgtEl>
                                          <p:spTgt spid="2266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2665"/>
                                        </p:tgtEl>
                                        <p:attrNameLst>
                                          <p:attrName>style.visibility</p:attrName>
                                        </p:attrNameLst>
                                      </p:cBhvr>
                                      <p:to>
                                        <p:strVal val="visible"/>
                                      </p:to>
                                    </p:set>
                                    <p:animEffect>
                                      <p:cBhvr>
                                        <p:cTn id="74" dur="750"/>
                                        <p:tgtEl>
                                          <p:spTgt spid="22665"/>
                                        </p:tgtEl>
                                      </p:cBhvr>
                                    </p:animEffect>
                                    <p:anim calcmode="lin" valueType="num">
                                      <p:cBhvr>
                                        <p:cTn id="75" dur="750" fill="hold"/>
                                        <p:tgtEl>
                                          <p:spTgt spid="22665"/>
                                        </p:tgtEl>
                                        <p:attrNameLst>
                                          <p:attrName>ppt_x</p:attrName>
                                        </p:attrNameLst>
                                      </p:cBhvr>
                                      <p:tavLst>
                                        <p:tav tm="0">
                                          <p:val>
                                            <p:strVal val="#ppt_x"/>
                                          </p:val>
                                        </p:tav>
                                        <p:tav tm="100000">
                                          <p:val>
                                            <p:strVal val="#ppt_x"/>
                                          </p:val>
                                        </p:tav>
                                      </p:tavLst>
                                    </p:anim>
                                    <p:anim calcmode="lin" valueType="num">
                                      <p:cBhvr>
                                        <p:cTn id="76" dur="750" fill="hold"/>
                                        <p:tgtEl>
                                          <p:spTgt spid="2266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2668"/>
                                        </p:tgtEl>
                                        <p:attrNameLst>
                                          <p:attrName>style.visibility</p:attrName>
                                        </p:attrNameLst>
                                      </p:cBhvr>
                                      <p:to>
                                        <p:strVal val="visible"/>
                                      </p:to>
                                    </p:set>
                                    <p:animEffect>
                                      <p:cBhvr>
                                        <p:cTn id="79" dur="750"/>
                                        <p:tgtEl>
                                          <p:spTgt spid="22668"/>
                                        </p:tgtEl>
                                      </p:cBhvr>
                                    </p:animEffect>
                                    <p:anim calcmode="lin" valueType="num">
                                      <p:cBhvr>
                                        <p:cTn id="80" dur="750" fill="hold"/>
                                        <p:tgtEl>
                                          <p:spTgt spid="22668"/>
                                        </p:tgtEl>
                                        <p:attrNameLst>
                                          <p:attrName>ppt_x</p:attrName>
                                        </p:attrNameLst>
                                      </p:cBhvr>
                                      <p:tavLst>
                                        <p:tav tm="0">
                                          <p:val>
                                            <p:strVal val="#ppt_x"/>
                                          </p:val>
                                        </p:tav>
                                        <p:tav tm="100000">
                                          <p:val>
                                            <p:strVal val="#ppt_x"/>
                                          </p:val>
                                        </p:tav>
                                      </p:tavLst>
                                    </p:anim>
                                    <p:anim calcmode="lin" valueType="num">
                                      <p:cBhvr>
                                        <p:cTn id="81" dur="750" fill="hold"/>
                                        <p:tgtEl>
                                          <p:spTgt spid="22668"/>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2671"/>
                                        </p:tgtEl>
                                        <p:attrNameLst>
                                          <p:attrName>style.visibility</p:attrName>
                                        </p:attrNameLst>
                                      </p:cBhvr>
                                      <p:to>
                                        <p:strVal val="visible"/>
                                      </p:to>
                                    </p:set>
                                    <p:animEffect>
                                      <p:cBhvr>
                                        <p:cTn id="84" dur="750"/>
                                        <p:tgtEl>
                                          <p:spTgt spid="22671"/>
                                        </p:tgtEl>
                                      </p:cBhvr>
                                    </p:animEffect>
                                    <p:anim calcmode="lin" valueType="num">
                                      <p:cBhvr>
                                        <p:cTn id="85" dur="750" fill="hold"/>
                                        <p:tgtEl>
                                          <p:spTgt spid="22671"/>
                                        </p:tgtEl>
                                        <p:attrNameLst>
                                          <p:attrName>ppt_x</p:attrName>
                                        </p:attrNameLst>
                                      </p:cBhvr>
                                      <p:tavLst>
                                        <p:tav tm="0">
                                          <p:val>
                                            <p:strVal val="#ppt_x"/>
                                          </p:val>
                                        </p:tav>
                                        <p:tav tm="100000">
                                          <p:val>
                                            <p:strVal val="#ppt_x"/>
                                          </p:val>
                                        </p:tav>
                                      </p:tavLst>
                                    </p:anim>
                                    <p:anim calcmode="lin" valueType="num">
                                      <p:cBhvr>
                                        <p:cTn id="86" dur="750" fill="hold"/>
                                        <p:tgtEl>
                                          <p:spTgt spid="2267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2674"/>
                                        </p:tgtEl>
                                        <p:attrNameLst>
                                          <p:attrName>style.visibility</p:attrName>
                                        </p:attrNameLst>
                                      </p:cBhvr>
                                      <p:to>
                                        <p:strVal val="visible"/>
                                      </p:to>
                                    </p:set>
                                    <p:animEffect>
                                      <p:cBhvr>
                                        <p:cTn id="89" dur="750"/>
                                        <p:tgtEl>
                                          <p:spTgt spid="22674"/>
                                        </p:tgtEl>
                                      </p:cBhvr>
                                    </p:animEffect>
                                    <p:anim calcmode="lin" valueType="num">
                                      <p:cBhvr>
                                        <p:cTn id="90" dur="750" fill="hold"/>
                                        <p:tgtEl>
                                          <p:spTgt spid="22674"/>
                                        </p:tgtEl>
                                        <p:attrNameLst>
                                          <p:attrName>ppt_x</p:attrName>
                                        </p:attrNameLst>
                                      </p:cBhvr>
                                      <p:tavLst>
                                        <p:tav tm="0">
                                          <p:val>
                                            <p:strVal val="#ppt_x"/>
                                          </p:val>
                                        </p:tav>
                                        <p:tav tm="100000">
                                          <p:val>
                                            <p:strVal val="#ppt_x"/>
                                          </p:val>
                                        </p:tav>
                                      </p:tavLst>
                                    </p:anim>
                                    <p:anim calcmode="lin" valueType="num">
                                      <p:cBhvr>
                                        <p:cTn id="91" dur="750" fill="hold"/>
                                        <p:tgtEl>
                                          <p:spTgt spid="22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animBg="1"/>
      <p:bldP spid="22532" grpId="0" animBg="1"/>
      <p:bldP spid="22534" grpId="0" bldLvl="0" autoUpdateAnimBg="0"/>
      <p:bldP spid="22535" grpId="0" bldLvl="0" autoUpdateAnimBg="0"/>
      <p:bldP spid="22536" grpId="0" animBg="1"/>
      <p:bldP spid="22541" grpId="0" animBg="1"/>
      <p:bldP spid="225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355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355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3559"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3560" name="圆角矩形 45"/>
          <p:cNvSpPr>
            <a:spLocks noChangeArrowheads="1"/>
          </p:cNvSpPr>
          <p:nvPr/>
        </p:nvSpPr>
        <p:spPr bwMode="auto">
          <a:xfrm>
            <a:off x="326231" y="2817814"/>
            <a:ext cx="7112000" cy="1657350"/>
          </a:xfrm>
          <a:prstGeom prst="roundRect">
            <a:avLst>
              <a:gd name="adj" fmla="val 7634"/>
            </a:avLst>
          </a:prstGeom>
          <a:gradFill rotWithShape="1">
            <a:gsLst>
              <a:gs pos="0">
                <a:srgbClr val="F2F2F2"/>
              </a:gs>
              <a:gs pos="50000">
                <a:srgbClr val="F2F2F2"/>
              </a:gs>
              <a:gs pos="100000">
                <a:srgbClr val="BFBFBF"/>
              </a:gs>
            </a:gsLst>
            <a:lin ang="18900000" scaled="1"/>
          </a:gra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552" tIns="36276" rIns="72552" bIns="36276" anchor="ctr"/>
          <a:lstStyle>
            <a:lvl1pPr marL="301625" indent="-301625">
              <a:spcBef>
                <a:spcPct val="20000"/>
              </a:spcBef>
              <a:buChar char="•"/>
              <a:tabLst>
                <a:tab pos="107950" algn="l"/>
              </a:tabLst>
              <a:defRPr sz="1500">
                <a:solidFill>
                  <a:srgbClr val="080808"/>
                </a:solidFill>
                <a:latin typeface="Arial" panose="020B0604020202020204" pitchFamily="34" charset="0"/>
                <a:ea typeface="仿宋_GB2312" pitchFamily="1" charset="-122"/>
              </a:defRPr>
            </a:lvl1pPr>
            <a:lvl2pPr marL="652463" indent="-250825">
              <a:spcBef>
                <a:spcPct val="20000"/>
              </a:spcBef>
              <a:buChar char="–"/>
              <a:tabLst>
                <a:tab pos="107950" algn="l"/>
              </a:tabLst>
              <a:defRPr sz="1400">
                <a:solidFill>
                  <a:srgbClr val="080808"/>
                </a:solidFill>
                <a:latin typeface="Arial" panose="020B0604020202020204" pitchFamily="34" charset="0"/>
                <a:ea typeface="楷体_GB2312" panose="02010609030101010101" pitchFamily="49" charset="-122"/>
              </a:defRPr>
            </a:lvl2pPr>
            <a:lvl3pPr>
              <a:spcBef>
                <a:spcPct val="20000"/>
              </a:spcBef>
              <a:buChar char="•"/>
              <a:tabLst>
                <a:tab pos="107950" algn="l"/>
              </a:tabLst>
              <a:defRPr sz="2000">
                <a:solidFill>
                  <a:schemeClr val="tx1"/>
                </a:solidFill>
                <a:latin typeface="Arial" panose="020B0604020202020204" pitchFamily="34" charset="0"/>
                <a:ea typeface="宋体" panose="02010600030101010101" pitchFamily="2" charset="-122"/>
              </a:defRPr>
            </a:lvl3pPr>
            <a:lvl4pPr marL="1404938" indent="-200025">
              <a:spcBef>
                <a:spcPct val="20000"/>
              </a:spcBef>
              <a:buChar char="–"/>
              <a:tabLst>
                <a:tab pos="107950" algn="l"/>
              </a:tabLst>
              <a:defRPr sz="1700">
                <a:solidFill>
                  <a:schemeClr val="tx1"/>
                </a:solidFill>
                <a:latin typeface="Arial" panose="020B0604020202020204" pitchFamily="34" charset="0"/>
                <a:ea typeface="宋体" panose="02010600030101010101" pitchFamily="2" charset="-122"/>
              </a:defRPr>
            </a:lvl4pPr>
            <a:lvl5pPr marL="1806575" indent="-200025">
              <a:spcBef>
                <a:spcPct val="20000"/>
              </a:spcBef>
              <a:buChar char="»"/>
              <a:tabLst>
                <a:tab pos="107950" algn="l"/>
              </a:tabLst>
              <a:defRPr sz="1700">
                <a:solidFill>
                  <a:schemeClr val="tx1"/>
                </a:solidFill>
                <a:latin typeface="Arial" panose="020B0604020202020204" pitchFamily="34" charset="0"/>
                <a:ea typeface="宋体" panose="02010600030101010101" pitchFamily="2" charset="-122"/>
              </a:defRPr>
            </a:lvl5pPr>
            <a:lvl6pPr marL="22637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6pPr>
            <a:lvl7pPr marL="27209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7pPr>
            <a:lvl8pPr marL="31781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8pPr>
            <a:lvl9pPr marL="3635375" indent="-200025" eaLnBrk="0" fontAlgn="base" hangingPunct="0">
              <a:spcBef>
                <a:spcPct val="20000"/>
              </a:spcBef>
              <a:spcAft>
                <a:spcPct val="0"/>
              </a:spcAft>
              <a:buChar char="»"/>
              <a:tabLst>
                <a:tab pos="107950" algn="l"/>
              </a:tabLst>
              <a:defRPr sz="1700">
                <a:solidFill>
                  <a:schemeClr val="tx1"/>
                </a:solidFill>
                <a:latin typeface="Arial" panose="020B0604020202020204" pitchFamily="34" charset="0"/>
                <a:ea typeface="宋体" panose="02010600030101010101" pitchFamily="2" charset="-122"/>
              </a:defRPr>
            </a:lvl9pPr>
          </a:lstStyle>
          <a:p>
            <a:pPr marL="0" lvl="2" fontAlgn="ctr">
              <a:spcBef>
                <a:spcPct val="0"/>
              </a:spcBef>
              <a:buClr>
                <a:srgbClr val="FF0000"/>
              </a:buClr>
              <a:buSzPct val="70000"/>
              <a:buFont typeface="Wingdings" panose="05000000000000000000" pitchFamily="2" charset="2"/>
              <a:buChar char="n"/>
            </a:pPr>
            <a:endParaRPr lang="zh-CN" altLang="zh-CN" sz="110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356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769" y="1217614"/>
            <a:ext cx="5230812"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3562" name="Group 10"/>
          <p:cNvGrpSpPr>
            <a:grpSpLocks/>
          </p:cNvGrpSpPr>
          <p:nvPr/>
        </p:nvGrpSpPr>
        <p:grpSpPr bwMode="auto">
          <a:xfrm>
            <a:off x="907256" y="2581277"/>
            <a:ext cx="1625600" cy="536575"/>
            <a:chOff x="0" y="0"/>
            <a:chExt cx="1264" cy="556"/>
          </a:xfrm>
        </p:grpSpPr>
        <p:sp>
          <p:nvSpPr>
            <p:cNvPr id="2" name="AutoShape 106"/>
            <p:cNvSpPr>
              <a:spLocks noChangeArrowheads="1"/>
            </p:cNvSpPr>
            <p:nvPr/>
          </p:nvSpPr>
          <p:spPr bwMode="auto">
            <a:xfrm>
              <a:off x="0" y="0"/>
              <a:ext cx="1264" cy="556"/>
            </a:xfrm>
            <a:prstGeom prst="chevron">
              <a:avLst>
                <a:gd name="adj" fmla="val 36511"/>
              </a:avLst>
            </a:prstGeom>
            <a:gradFill rotWithShape="1">
              <a:gsLst>
                <a:gs pos="0">
                  <a:srgbClr val="F0F6FB"/>
                </a:gs>
                <a:gs pos="50000">
                  <a:srgbClr val="62A2DC"/>
                </a:gs>
                <a:gs pos="100000">
                  <a:srgbClr val="F0F6FB"/>
                </a:gs>
              </a:gsLst>
              <a:lin ang="0" scaled="1"/>
            </a:gradFill>
            <a:ln w="12700">
              <a:solidFill>
                <a:srgbClr val="62A2D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3" name="AutoShape 107"/>
            <p:cNvSpPr>
              <a:spLocks noChangeArrowheads="1"/>
            </p:cNvSpPr>
            <p:nvPr/>
          </p:nvSpPr>
          <p:spPr bwMode="auto">
            <a:xfrm>
              <a:off x="22" y="15"/>
              <a:ext cx="1229" cy="528"/>
            </a:xfrm>
            <a:prstGeom prst="chevron">
              <a:avLst>
                <a:gd name="adj" fmla="val 38589"/>
              </a:avLst>
            </a:prstGeom>
            <a:gradFill rotWithShape="1">
              <a:gsLst>
                <a:gs pos="0">
                  <a:srgbClr val="B0D1EE"/>
                </a:gs>
                <a:gs pos="50000">
                  <a:srgbClr val="62A2DC"/>
                </a:gs>
                <a:gs pos="100000">
                  <a:srgbClr val="B0D1EE"/>
                </a:gs>
              </a:gsLst>
              <a:lin ang="5400000" scaled="1"/>
            </a:gradFill>
            <a:ln w="12700">
              <a:solidFill>
                <a:srgbClr val="62A2D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sp>
        <p:nvSpPr>
          <p:cNvPr id="23565" name="Text Box 108"/>
          <p:cNvSpPr>
            <a:spLocks noChangeArrowheads="1"/>
          </p:cNvSpPr>
          <p:nvPr/>
        </p:nvSpPr>
        <p:spPr bwMode="auto">
          <a:xfrm>
            <a:off x="1232694" y="2671764"/>
            <a:ext cx="1382712"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grpSp>
        <p:nvGrpSpPr>
          <p:cNvPr id="23566" name="Group 14"/>
          <p:cNvGrpSpPr>
            <a:grpSpLocks/>
          </p:cNvGrpSpPr>
          <p:nvPr/>
        </p:nvGrpSpPr>
        <p:grpSpPr bwMode="auto">
          <a:xfrm>
            <a:off x="2394744" y="2581277"/>
            <a:ext cx="1624012" cy="536575"/>
            <a:chOff x="0" y="0"/>
            <a:chExt cx="1264" cy="556"/>
          </a:xfrm>
        </p:grpSpPr>
        <p:sp>
          <p:nvSpPr>
            <p:cNvPr id="4" name="AutoShape 110"/>
            <p:cNvSpPr>
              <a:spLocks noChangeArrowheads="1"/>
            </p:cNvSpPr>
            <p:nvPr/>
          </p:nvSpPr>
          <p:spPr bwMode="auto">
            <a:xfrm>
              <a:off x="0" y="0"/>
              <a:ext cx="1264" cy="556"/>
            </a:xfrm>
            <a:prstGeom prst="chevron">
              <a:avLst>
                <a:gd name="adj" fmla="val 36511"/>
              </a:avLst>
            </a:prstGeom>
            <a:gradFill rotWithShape="1">
              <a:gsLst>
                <a:gs pos="0">
                  <a:srgbClr val="FDF4EE"/>
                </a:gs>
                <a:gs pos="50000">
                  <a:srgbClr val="E29B54"/>
                </a:gs>
                <a:gs pos="100000">
                  <a:srgbClr val="FDF4EE"/>
                </a:gs>
              </a:gsLst>
              <a:lin ang="0" scaled="1"/>
            </a:gradFill>
            <a:ln w="12700">
              <a:solidFill>
                <a:srgbClr val="E29B5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5" name="AutoShape 111"/>
            <p:cNvSpPr>
              <a:spLocks noChangeArrowheads="1"/>
            </p:cNvSpPr>
            <p:nvPr/>
          </p:nvSpPr>
          <p:spPr bwMode="auto">
            <a:xfrm>
              <a:off x="22" y="15"/>
              <a:ext cx="1229" cy="528"/>
            </a:xfrm>
            <a:prstGeom prst="chevron">
              <a:avLst>
                <a:gd name="adj" fmla="val 38589"/>
              </a:avLst>
            </a:prstGeom>
            <a:gradFill rotWithShape="1">
              <a:gsLst>
                <a:gs pos="0">
                  <a:srgbClr val="F2CDA9"/>
                </a:gs>
                <a:gs pos="50000">
                  <a:srgbClr val="E29B54"/>
                </a:gs>
                <a:gs pos="100000">
                  <a:srgbClr val="F2CDA9"/>
                </a:gs>
              </a:gsLst>
              <a:lin ang="5400000" scaled="1"/>
            </a:gradFill>
            <a:ln w="12700">
              <a:solidFill>
                <a:srgbClr val="E29B5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grpSp>
        <p:nvGrpSpPr>
          <p:cNvPr id="23569" name="Group 17"/>
          <p:cNvGrpSpPr>
            <a:grpSpLocks/>
          </p:cNvGrpSpPr>
          <p:nvPr/>
        </p:nvGrpSpPr>
        <p:grpSpPr bwMode="auto">
          <a:xfrm>
            <a:off x="3936208" y="2581277"/>
            <a:ext cx="1622425" cy="536575"/>
            <a:chOff x="0" y="0"/>
            <a:chExt cx="1264" cy="556"/>
          </a:xfrm>
        </p:grpSpPr>
        <p:sp>
          <p:nvSpPr>
            <p:cNvPr id="6" name="AutoShape 113"/>
            <p:cNvSpPr>
              <a:spLocks noChangeArrowheads="1"/>
            </p:cNvSpPr>
            <p:nvPr/>
          </p:nvSpPr>
          <p:spPr bwMode="auto">
            <a:xfrm>
              <a:off x="0" y="0"/>
              <a:ext cx="1264" cy="556"/>
            </a:xfrm>
            <a:prstGeom prst="chevron">
              <a:avLst>
                <a:gd name="adj" fmla="val 36511"/>
              </a:avLst>
            </a:prstGeom>
            <a:gradFill rotWithShape="1">
              <a:gsLst>
                <a:gs pos="0">
                  <a:srgbClr val="F2FBEE"/>
                </a:gs>
                <a:gs pos="50000">
                  <a:srgbClr val="83CE5A"/>
                </a:gs>
                <a:gs pos="100000">
                  <a:srgbClr val="F2FBEE"/>
                </a:gs>
              </a:gsLst>
              <a:lin ang="0" scaled="1"/>
            </a:gradFill>
            <a:ln w="12700">
              <a:solidFill>
                <a:srgbClr val="83CE5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7" name="AutoShape 114"/>
            <p:cNvSpPr>
              <a:spLocks noChangeArrowheads="1"/>
            </p:cNvSpPr>
            <p:nvPr/>
          </p:nvSpPr>
          <p:spPr bwMode="auto">
            <a:xfrm>
              <a:off x="22" y="15"/>
              <a:ext cx="1229" cy="528"/>
            </a:xfrm>
            <a:prstGeom prst="chevron">
              <a:avLst>
                <a:gd name="adj" fmla="val 38589"/>
              </a:avLst>
            </a:prstGeom>
            <a:gradFill rotWithShape="1">
              <a:gsLst>
                <a:gs pos="0">
                  <a:srgbClr val="C1E7AD"/>
                </a:gs>
                <a:gs pos="50000">
                  <a:srgbClr val="83CE5A"/>
                </a:gs>
                <a:gs pos="100000">
                  <a:srgbClr val="C1E7AD"/>
                </a:gs>
              </a:gsLst>
              <a:lin ang="5400000" scaled="1"/>
            </a:gradFill>
            <a:ln w="12700">
              <a:solidFill>
                <a:srgbClr val="83CE5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grpSp>
        <p:nvGrpSpPr>
          <p:cNvPr id="23572" name="Group 20"/>
          <p:cNvGrpSpPr>
            <a:grpSpLocks/>
          </p:cNvGrpSpPr>
          <p:nvPr/>
        </p:nvGrpSpPr>
        <p:grpSpPr bwMode="auto">
          <a:xfrm>
            <a:off x="5484019" y="2581277"/>
            <a:ext cx="1624012" cy="536575"/>
            <a:chOff x="0" y="0"/>
            <a:chExt cx="1264" cy="556"/>
          </a:xfrm>
        </p:grpSpPr>
        <p:sp>
          <p:nvSpPr>
            <p:cNvPr id="23574" name="AutoShape 116"/>
            <p:cNvSpPr>
              <a:spLocks noChangeArrowheads="1"/>
            </p:cNvSpPr>
            <p:nvPr/>
          </p:nvSpPr>
          <p:spPr bwMode="auto">
            <a:xfrm>
              <a:off x="0" y="0"/>
              <a:ext cx="1264" cy="556"/>
            </a:xfrm>
            <a:prstGeom prst="chevron">
              <a:avLst>
                <a:gd name="adj" fmla="val 36511"/>
              </a:avLst>
            </a:prstGeom>
            <a:gradFill rotWithShape="1">
              <a:gsLst>
                <a:gs pos="0">
                  <a:srgbClr val="FDEEEE"/>
                </a:gs>
                <a:gs pos="50000">
                  <a:srgbClr val="DE585B"/>
                </a:gs>
                <a:gs pos="100000">
                  <a:srgbClr val="FDEEEE"/>
                </a:gs>
              </a:gsLst>
              <a:lin ang="0" scaled="1"/>
            </a:gradFill>
            <a:ln w="12700">
              <a:solidFill>
                <a:srgbClr val="DE585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sp>
          <p:nvSpPr>
            <p:cNvPr id="8" name="AutoShape 117"/>
            <p:cNvSpPr>
              <a:spLocks noChangeArrowheads="1"/>
            </p:cNvSpPr>
            <p:nvPr/>
          </p:nvSpPr>
          <p:spPr bwMode="auto">
            <a:xfrm>
              <a:off x="22" y="15"/>
              <a:ext cx="1229" cy="528"/>
            </a:xfrm>
            <a:prstGeom prst="chevron">
              <a:avLst>
                <a:gd name="adj" fmla="val 38589"/>
              </a:avLst>
            </a:prstGeom>
            <a:gradFill rotWithShape="1">
              <a:gsLst>
                <a:gs pos="0">
                  <a:srgbClr val="F0ABAD"/>
                </a:gs>
                <a:gs pos="50000">
                  <a:srgbClr val="DE585B"/>
                </a:gs>
                <a:gs pos="100000">
                  <a:srgbClr val="F0ABAD"/>
                </a:gs>
              </a:gsLst>
              <a:lin ang="5400000" scaled="1"/>
            </a:gradFill>
            <a:ln w="12700">
              <a:solidFill>
                <a:srgbClr val="DE585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zh-CN" sz="1400">
                <a:solidFill>
                  <a:srgbClr val="FFFFFF"/>
                </a:solidFill>
                <a:latin typeface="Calibri" panose="020F0502020204030204" pitchFamily="34" charset="0"/>
                <a:sym typeface="宋体" panose="02010600030101010101" pitchFamily="2" charset="-122"/>
              </a:endParaRPr>
            </a:p>
          </p:txBody>
        </p:sp>
      </p:grpSp>
      <p:sp>
        <p:nvSpPr>
          <p:cNvPr id="23575" name="Text Box 118"/>
          <p:cNvSpPr>
            <a:spLocks noChangeArrowheads="1"/>
          </p:cNvSpPr>
          <p:nvPr/>
        </p:nvSpPr>
        <p:spPr bwMode="auto">
          <a:xfrm>
            <a:off x="2848771" y="2671764"/>
            <a:ext cx="1381125"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sp>
        <p:nvSpPr>
          <p:cNvPr id="23576" name="Text Box 119"/>
          <p:cNvSpPr>
            <a:spLocks noChangeArrowheads="1"/>
          </p:cNvSpPr>
          <p:nvPr/>
        </p:nvSpPr>
        <p:spPr bwMode="auto">
          <a:xfrm>
            <a:off x="4306096" y="2671764"/>
            <a:ext cx="1381125"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sp>
        <p:nvSpPr>
          <p:cNvPr id="23577" name="Text Box 120"/>
          <p:cNvSpPr>
            <a:spLocks noChangeArrowheads="1"/>
          </p:cNvSpPr>
          <p:nvPr/>
        </p:nvSpPr>
        <p:spPr bwMode="auto">
          <a:xfrm>
            <a:off x="6014246" y="2671764"/>
            <a:ext cx="1093787" cy="2808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323850" indent="-25082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647700" indent="-201613">
              <a:spcBef>
                <a:spcPct val="20000"/>
              </a:spcBef>
              <a:buChar char="•"/>
              <a:defRPr sz="2000">
                <a:solidFill>
                  <a:schemeClr val="tx1"/>
                </a:solidFill>
                <a:latin typeface="Arial" panose="020B0604020202020204" pitchFamily="34" charset="0"/>
                <a:ea typeface="宋体" panose="02010600030101010101" pitchFamily="2" charset="-122"/>
              </a:defRPr>
            </a:lvl3pPr>
            <a:lvl4pPr marL="971550" indent="-200025">
              <a:spcBef>
                <a:spcPct val="20000"/>
              </a:spcBef>
              <a:buChar char="–"/>
              <a:defRPr sz="1700">
                <a:solidFill>
                  <a:schemeClr val="tx1"/>
                </a:solidFill>
                <a:latin typeface="Arial" panose="020B0604020202020204" pitchFamily="34" charset="0"/>
                <a:ea typeface="宋体" panose="02010600030101010101" pitchFamily="2" charset="-122"/>
              </a:defRPr>
            </a:lvl4pPr>
            <a:lvl5pPr marL="1295400" indent="-200025">
              <a:spcBef>
                <a:spcPct val="20000"/>
              </a:spcBef>
              <a:buChar char="»"/>
              <a:defRPr sz="1700">
                <a:solidFill>
                  <a:schemeClr val="tx1"/>
                </a:solidFill>
                <a:latin typeface="Arial" panose="020B0604020202020204" pitchFamily="34" charset="0"/>
                <a:ea typeface="宋体" panose="02010600030101010101" pitchFamily="2" charset="-122"/>
              </a:defRPr>
            </a:lvl5pPr>
            <a:lvl6pPr marL="17526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2098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6670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124200" indent="-2000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400" b="1">
                <a:solidFill>
                  <a:srgbClr val="FFFFFF"/>
                </a:solidFill>
                <a:ea typeface="微软雅黑" panose="020B0503020204020204" pitchFamily="34" charset="-122"/>
              </a:rPr>
              <a:t>文字内容</a:t>
            </a:r>
          </a:p>
        </p:txBody>
      </p:sp>
      <p:sp>
        <p:nvSpPr>
          <p:cNvPr id="23578" name="TextBox 4"/>
          <p:cNvSpPr>
            <a:spLocks noChangeArrowheads="1"/>
          </p:cNvSpPr>
          <p:nvPr/>
        </p:nvSpPr>
        <p:spPr bwMode="auto">
          <a:xfrm>
            <a:off x="854871" y="3170240"/>
            <a:ext cx="1444625"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
        <p:nvSpPr>
          <p:cNvPr id="23579" name="TextBox 4"/>
          <p:cNvSpPr>
            <a:spLocks noChangeArrowheads="1"/>
          </p:cNvSpPr>
          <p:nvPr/>
        </p:nvSpPr>
        <p:spPr bwMode="auto">
          <a:xfrm>
            <a:off x="2394745" y="3170240"/>
            <a:ext cx="1393825"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
        <p:nvSpPr>
          <p:cNvPr id="23580" name="TextBox 4"/>
          <p:cNvSpPr>
            <a:spLocks noChangeArrowheads="1"/>
          </p:cNvSpPr>
          <p:nvPr/>
        </p:nvSpPr>
        <p:spPr bwMode="auto">
          <a:xfrm>
            <a:off x="3936206" y="3170240"/>
            <a:ext cx="1423988"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
        <p:nvSpPr>
          <p:cNvPr id="23581" name="TextBox 4"/>
          <p:cNvSpPr>
            <a:spLocks noChangeArrowheads="1"/>
          </p:cNvSpPr>
          <p:nvPr/>
        </p:nvSpPr>
        <p:spPr bwMode="auto">
          <a:xfrm>
            <a:off x="5485608" y="3170240"/>
            <a:ext cx="1446213" cy="10810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782" tIns="32391" rIns="64782" bIns="32391">
            <a:spAutoFit/>
          </a:bodyPr>
          <a:lstStyle>
            <a:lvl1pPr>
              <a:spcBef>
                <a:spcPct val="20000"/>
              </a:spcBef>
              <a:buChar char="•"/>
              <a:defRPr sz="1500">
                <a:solidFill>
                  <a:srgbClr val="080808"/>
                </a:solidFill>
                <a:latin typeface="Arial" panose="020B0604020202020204" pitchFamily="34" charset="0"/>
                <a:ea typeface="仿宋_GB2312" pitchFamily="1" charset="-122"/>
              </a:defRPr>
            </a:lvl1pPr>
            <a:lvl2pPr marL="527050" indent="-20320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9625" indent="-161925">
              <a:spcBef>
                <a:spcPct val="20000"/>
              </a:spcBef>
              <a:buChar char="•"/>
              <a:defRPr sz="2000">
                <a:solidFill>
                  <a:schemeClr val="tx1"/>
                </a:solidFill>
                <a:latin typeface="Arial" panose="020B0604020202020204" pitchFamily="34" charset="0"/>
                <a:ea typeface="宋体" panose="02010600030101010101" pitchFamily="2" charset="-122"/>
              </a:defRPr>
            </a:lvl3pPr>
            <a:lvl4pPr marL="1133475" indent="-161925">
              <a:spcBef>
                <a:spcPct val="20000"/>
              </a:spcBef>
              <a:buChar char="–"/>
              <a:defRPr sz="1700">
                <a:solidFill>
                  <a:schemeClr val="tx1"/>
                </a:solidFill>
                <a:latin typeface="Arial" panose="020B0604020202020204" pitchFamily="34" charset="0"/>
                <a:ea typeface="宋体" panose="02010600030101010101" pitchFamily="2" charset="-122"/>
              </a:defRPr>
            </a:lvl4pPr>
            <a:lvl5pPr marL="1457325" indent="-161925">
              <a:spcBef>
                <a:spcPct val="20000"/>
              </a:spcBef>
              <a:buChar char="»"/>
              <a:defRPr sz="1700">
                <a:solidFill>
                  <a:schemeClr val="tx1"/>
                </a:solidFill>
                <a:latin typeface="Arial" panose="020B0604020202020204" pitchFamily="34" charset="0"/>
                <a:ea typeface="宋体" panose="02010600030101010101" pitchFamily="2" charset="-122"/>
              </a:defRPr>
            </a:lvl5pPr>
            <a:lvl6pPr marL="19145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3717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8289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286125" indent="-16192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100">
                <a:solidFill>
                  <a:srgbClr val="000000"/>
                </a:solidFill>
                <a:latin typeface="Franklin Gothic Book" pitchFamily="2" charset="0"/>
                <a:ea typeface="宋体" panose="02010600030101010101" pitchFamily="2" charset="-122"/>
                <a:sym typeface="Franklin Gothic Book" pitchFamily="2" charset="0"/>
              </a:rPr>
              <a:t>请输入相关内容请输入相关内容请输入相关内容相关内容请输入相关内容</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strips(upRight)">
                                      <p:cBhvr>
                                        <p:cTn id="12" dur="500"/>
                                        <p:tgtEl>
                                          <p:spTgt spid="2355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3556"/>
                                        </p:tgtEl>
                                        <p:attrNameLst>
                                          <p:attrName>style.visibility</p:attrName>
                                        </p:attrNameLst>
                                      </p:cBhvr>
                                      <p:to>
                                        <p:strVal val="visible"/>
                                      </p:to>
                                    </p:set>
                                    <p:anim calcmode="lin" valueType="num">
                                      <p:cBhvr>
                                        <p:cTn id="16" dur="500" fill="hold"/>
                                        <p:tgtEl>
                                          <p:spTgt spid="23556"/>
                                        </p:tgtEl>
                                        <p:attrNameLst>
                                          <p:attrName>ppt_x</p:attrName>
                                        </p:attrNameLst>
                                      </p:cBhvr>
                                      <p:tavLst>
                                        <p:tav tm="0">
                                          <p:val>
                                            <p:strVal val="#ppt_x-#ppt_w/2"/>
                                          </p:val>
                                        </p:tav>
                                        <p:tav tm="100000">
                                          <p:val>
                                            <p:strVal val="#ppt_x"/>
                                          </p:val>
                                        </p:tav>
                                      </p:tavLst>
                                    </p:anim>
                                    <p:anim calcmode="lin" valueType="num">
                                      <p:cBhvr>
                                        <p:cTn id="17" dur="500" fill="hold"/>
                                        <p:tgtEl>
                                          <p:spTgt spid="23556"/>
                                        </p:tgtEl>
                                        <p:attrNameLst>
                                          <p:attrName>ppt_y</p:attrName>
                                        </p:attrNameLst>
                                      </p:cBhvr>
                                      <p:tavLst>
                                        <p:tav tm="0">
                                          <p:val>
                                            <p:strVal val="#ppt_y"/>
                                          </p:val>
                                        </p:tav>
                                        <p:tav tm="100000">
                                          <p:val>
                                            <p:strVal val="#ppt_y"/>
                                          </p:val>
                                        </p:tav>
                                      </p:tavLst>
                                    </p:anim>
                                    <p:anim calcmode="lin" valueType="num">
                                      <p:cBhvr>
                                        <p:cTn id="18" dur="500" fill="hold"/>
                                        <p:tgtEl>
                                          <p:spTgt spid="23556"/>
                                        </p:tgtEl>
                                        <p:attrNameLst>
                                          <p:attrName>ppt_w</p:attrName>
                                        </p:attrNameLst>
                                      </p:cBhvr>
                                      <p:tavLst>
                                        <p:tav tm="0">
                                          <p:val>
                                            <p:fltVal val="0"/>
                                          </p:val>
                                        </p:tav>
                                        <p:tav tm="100000">
                                          <p:val>
                                            <p:strVal val="#ppt_w"/>
                                          </p:val>
                                        </p:tav>
                                      </p:tavLst>
                                    </p:anim>
                                    <p:anim calcmode="lin" valueType="num">
                                      <p:cBhvr>
                                        <p:cTn id="19" dur="500" fill="hold"/>
                                        <p:tgtEl>
                                          <p:spTgt spid="2355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3557"/>
                                        </p:tgtEl>
                                        <p:attrNameLst>
                                          <p:attrName>style.visibility</p:attrName>
                                        </p:attrNameLst>
                                      </p:cBhvr>
                                      <p:to>
                                        <p:strVal val="visible"/>
                                      </p:to>
                                    </p:set>
                                    <p:anim calcmode="lin" valueType="num">
                                      <p:cBhvr>
                                        <p:cTn id="23" dur="500" fill="hold"/>
                                        <p:tgtEl>
                                          <p:spTgt spid="23557"/>
                                        </p:tgtEl>
                                        <p:attrNameLst>
                                          <p:attrName>ppt_w</p:attrName>
                                        </p:attrNameLst>
                                      </p:cBhvr>
                                      <p:tavLst>
                                        <p:tav tm="0">
                                          <p:val>
                                            <p:fltVal val="0"/>
                                          </p:val>
                                        </p:tav>
                                        <p:tav tm="100000">
                                          <p:val>
                                            <p:strVal val="#ppt_w"/>
                                          </p:val>
                                        </p:tav>
                                      </p:tavLst>
                                    </p:anim>
                                    <p:anim calcmode="lin" valueType="num">
                                      <p:cBhvr>
                                        <p:cTn id="24" dur="500" fill="hold"/>
                                        <p:tgtEl>
                                          <p:spTgt spid="2355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3558"/>
                                        </p:tgtEl>
                                        <p:attrNameLst>
                                          <p:attrName>style.visibility</p:attrName>
                                        </p:attrNameLst>
                                      </p:cBhvr>
                                      <p:to>
                                        <p:strVal val="visible"/>
                                      </p:to>
                                    </p:set>
                                    <p:anim calcmode="lin" valueType="num">
                                      <p:cBhvr>
                                        <p:cTn id="28" dur="500" fill="hold"/>
                                        <p:tgtEl>
                                          <p:spTgt spid="2355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3558"/>
                                        </p:tgtEl>
                                        <p:attrNameLst>
                                          <p:attrName>ppt_y</p:attrName>
                                        </p:attrNameLst>
                                      </p:cBhvr>
                                      <p:tavLst>
                                        <p:tav tm="0">
                                          <p:val>
                                            <p:strVal val="#ppt_y"/>
                                          </p:val>
                                        </p:tav>
                                        <p:tav tm="100000">
                                          <p:val>
                                            <p:strVal val="#ppt_y"/>
                                          </p:val>
                                        </p:tav>
                                      </p:tavLst>
                                    </p:anim>
                                    <p:anim calcmode="lin" valueType="num">
                                      <p:cBhvr>
                                        <p:cTn id="30" dur="500" fill="hold"/>
                                        <p:tgtEl>
                                          <p:spTgt spid="2355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355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355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3559"/>
                                        </p:tgtEl>
                                        <p:attrNameLst>
                                          <p:attrName>style.visibility</p:attrName>
                                        </p:attrNameLst>
                                      </p:cBhvr>
                                      <p:to>
                                        <p:strVal val="visible"/>
                                      </p:to>
                                    </p:set>
                                    <p:animEffect transition="in" filter="wedge">
                                      <p:cBhvr>
                                        <p:cTn id="36" dur="2000"/>
                                        <p:tgtEl>
                                          <p:spTgt spid="23559"/>
                                        </p:tgtEl>
                                      </p:cBhvr>
                                    </p:animEffect>
                                  </p:childTnLst>
                                </p:cTn>
                              </p:par>
                            </p:childTnLst>
                          </p:cTn>
                        </p:par>
                        <p:par>
                          <p:cTn id="37" fill="hold" nodeType="afterGroup">
                            <p:stCondLst>
                              <p:cond delay="4800"/>
                            </p:stCondLst>
                            <p:childTnLst>
                              <p:par>
                                <p:cTn id="38" presetID="42" presetClass="entr" presetSubtype="0" fill="hold" nodeType="afterEffect">
                                  <p:stCondLst>
                                    <p:cond delay="0"/>
                                  </p:stCondLst>
                                  <p:childTnLst>
                                    <p:set>
                                      <p:cBhvr>
                                        <p:cTn id="39" dur="1" fill="hold">
                                          <p:stCondLst>
                                            <p:cond delay="0"/>
                                          </p:stCondLst>
                                        </p:cTn>
                                        <p:tgtEl>
                                          <p:spTgt spid="23561"/>
                                        </p:tgtEl>
                                        <p:attrNameLst>
                                          <p:attrName>style.visibility</p:attrName>
                                        </p:attrNameLst>
                                      </p:cBhvr>
                                      <p:to>
                                        <p:strVal val="visible"/>
                                      </p:to>
                                    </p:set>
                                    <p:animEffect>
                                      <p:cBhvr>
                                        <p:cTn id="40" dur="1000"/>
                                        <p:tgtEl>
                                          <p:spTgt spid="23561"/>
                                        </p:tgtEl>
                                      </p:cBhvr>
                                    </p:animEffect>
                                    <p:anim calcmode="lin" valueType="num">
                                      <p:cBhvr>
                                        <p:cTn id="41" dur="1000" fill="hold"/>
                                        <p:tgtEl>
                                          <p:spTgt spid="23561"/>
                                        </p:tgtEl>
                                        <p:attrNameLst>
                                          <p:attrName>ppt_x</p:attrName>
                                        </p:attrNameLst>
                                      </p:cBhvr>
                                      <p:tavLst>
                                        <p:tav tm="0">
                                          <p:val>
                                            <p:strVal val="#ppt_x"/>
                                          </p:val>
                                        </p:tav>
                                        <p:tav tm="100000">
                                          <p:val>
                                            <p:strVal val="#ppt_x"/>
                                          </p:val>
                                        </p:tav>
                                      </p:tavLst>
                                    </p:anim>
                                    <p:anim calcmode="lin" valueType="num">
                                      <p:cBhvr>
                                        <p:cTn id="42" dur="1000" fill="hold"/>
                                        <p:tgtEl>
                                          <p:spTgt spid="23561"/>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800"/>
                            </p:stCondLst>
                            <p:childTnLst>
                              <p:par>
                                <p:cTn id="44" presetID="47" presetClass="entr" presetSubtype="0" fill="hold" nodeType="afterEffect">
                                  <p:stCondLst>
                                    <p:cond delay="0"/>
                                  </p:stCondLst>
                                  <p:childTnLst>
                                    <p:set>
                                      <p:cBhvr>
                                        <p:cTn id="45" dur="1" fill="hold">
                                          <p:stCondLst>
                                            <p:cond delay="0"/>
                                          </p:stCondLst>
                                        </p:cTn>
                                        <p:tgtEl>
                                          <p:spTgt spid="23560"/>
                                        </p:tgtEl>
                                        <p:attrNameLst>
                                          <p:attrName>style.visibility</p:attrName>
                                        </p:attrNameLst>
                                      </p:cBhvr>
                                      <p:to>
                                        <p:strVal val="visible"/>
                                      </p:to>
                                    </p:set>
                                    <p:animEffect>
                                      <p:cBhvr>
                                        <p:cTn id="46" dur="1000"/>
                                        <p:tgtEl>
                                          <p:spTgt spid="23560"/>
                                        </p:tgtEl>
                                      </p:cBhvr>
                                    </p:animEffect>
                                    <p:anim calcmode="lin" valueType="num">
                                      <p:cBhvr>
                                        <p:cTn id="47" dur="1000" fill="hold"/>
                                        <p:tgtEl>
                                          <p:spTgt spid="23560"/>
                                        </p:tgtEl>
                                        <p:attrNameLst>
                                          <p:attrName>ppt_x</p:attrName>
                                        </p:attrNameLst>
                                      </p:cBhvr>
                                      <p:tavLst>
                                        <p:tav tm="0">
                                          <p:val>
                                            <p:strVal val="#ppt_x"/>
                                          </p:val>
                                        </p:tav>
                                        <p:tav tm="100000">
                                          <p:val>
                                            <p:strVal val="#ppt_x"/>
                                          </p:val>
                                        </p:tav>
                                      </p:tavLst>
                                    </p:anim>
                                    <p:anim calcmode="lin" valueType="num">
                                      <p:cBhvr>
                                        <p:cTn id="48" dur="1000" fill="hold"/>
                                        <p:tgtEl>
                                          <p:spTgt spid="23560"/>
                                        </p:tgtEl>
                                        <p:attrNameLst>
                                          <p:attrName>ppt_y</p:attrName>
                                        </p:attrNameLst>
                                      </p:cBhvr>
                                      <p:tavLst>
                                        <p:tav tm="0">
                                          <p:val>
                                            <p:strVal val="#ppt_y-.1"/>
                                          </p:val>
                                        </p:tav>
                                        <p:tav tm="100000">
                                          <p:val>
                                            <p:strVal val="#ppt_y"/>
                                          </p:val>
                                        </p:tav>
                                      </p:tavLst>
                                    </p:anim>
                                  </p:childTnLst>
                                </p:cTn>
                              </p:par>
                            </p:childTnLst>
                          </p:cTn>
                        </p:par>
                        <p:par>
                          <p:cTn id="49" fill="hold" nodeType="afterGroup">
                            <p:stCondLst>
                              <p:cond delay="6800"/>
                            </p:stCondLst>
                            <p:childTnLst>
                              <p:par>
                                <p:cTn id="50" presetID="12" presetClass="entr" presetSubtype="8" fill="hold" nodeType="afterEffect">
                                  <p:stCondLst>
                                    <p:cond delay="0"/>
                                  </p:stCondLst>
                                  <p:childTnLst>
                                    <p:set>
                                      <p:cBhvr>
                                        <p:cTn id="51" dur="1" fill="hold">
                                          <p:stCondLst>
                                            <p:cond delay="0"/>
                                          </p:stCondLst>
                                        </p:cTn>
                                        <p:tgtEl>
                                          <p:spTgt spid="23562"/>
                                        </p:tgtEl>
                                        <p:attrNameLst>
                                          <p:attrName>style.visibility</p:attrName>
                                        </p:attrNameLst>
                                      </p:cBhvr>
                                      <p:to>
                                        <p:strVal val="visible"/>
                                      </p:to>
                                    </p:set>
                                    <p:animEffect>
                                      <p:cBhvr>
                                        <p:cTn id="52" dur="500"/>
                                        <p:tgtEl>
                                          <p:spTgt spid="23562"/>
                                        </p:tgtEl>
                                      </p:cBhvr>
                                    </p:animEffect>
                                  </p:childTnLst>
                                </p:cTn>
                              </p:par>
                            </p:childTnLst>
                          </p:cTn>
                        </p:par>
                        <p:par>
                          <p:cTn id="53" fill="hold" nodeType="afterGroup">
                            <p:stCondLst>
                              <p:cond delay="7300"/>
                            </p:stCondLst>
                            <p:childTnLst>
                              <p:par>
                                <p:cTn id="54" presetID="27" presetClass="entr" presetSubtype="0" fill="hold" grpId="0" nodeType="afterEffect">
                                  <p:stCondLst>
                                    <p:cond delay="0"/>
                                  </p:stCondLst>
                                  <p:iterate type="lt">
                                    <p:tmPct val="50000"/>
                                  </p:iterate>
                                  <p:childTnLst>
                                    <p:set>
                                      <p:cBhvr>
                                        <p:cTn id="55" dur="1" fill="hold">
                                          <p:stCondLst>
                                            <p:cond delay="0"/>
                                          </p:stCondLst>
                                        </p:cTn>
                                        <p:tgtEl>
                                          <p:spTgt spid="23565"/>
                                        </p:tgtEl>
                                        <p:attrNameLst>
                                          <p:attrName>style.visibility</p:attrName>
                                        </p:attrNameLst>
                                      </p:cBhvr>
                                      <p:to>
                                        <p:strVal val="visible"/>
                                      </p:to>
                                    </p:set>
                                    <p:anim calcmode="fmla" valueType="clr">
                                      <p:cBhvr override="childStyle">
                                        <p:cTn id="56" dur="80"/>
                                        <p:tgtEl>
                                          <p:spTgt spid="23565"/>
                                        </p:tgtEl>
                                        <p:attrNameLst>
                                          <p:attrName>style.color</p:attrName>
                                        </p:attrNameLst>
                                      </p:cBhvr>
                                      <p:tavLst>
                                        <p:tav tm="0">
                                          <p:val>
                                            <p:clrVal>
                                              <a:schemeClr val="accent1"/>
                                            </p:clrVal>
                                          </p:val>
                                        </p:tav>
                                        <p:tav tm="50000">
                                          <p:val>
                                            <p:clrVal>
                                              <a:schemeClr val="accent1"/>
                                            </p:clrVal>
                                          </p:val>
                                        </p:tav>
                                      </p:tavLst>
                                    </p:anim>
                                    <p:anim calcmode="fmla" valueType="clr">
                                      <p:cBhvr>
                                        <p:cTn id="57" dur="80"/>
                                        <p:tgtEl>
                                          <p:spTgt spid="23565"/>
                                        </p:tgtEl>
                                        <p:attrNameLst>
                                          <p:attrName>fillcolor</p:attrName>
                                        </p:attrNameLst>
                                      </p:cBhvr>
                                      <p:tavLst>
                                        <p:tav tm="0">
                                          <p:val>
                                            <p:clrVal>
                                              <a:schemeClr val="accent1"/>
                                            </p:clrVal>
                                          </p:val>
                                        </p:tav>
                                        <p:tav tm="50000">
                                          <p:val>
                                            <p:clrVal>
                                              <a:schemeClr val="accent1"/>
                                            </p:clrVal>
                                          </p:val>
                                        </p:tav>
                                      </p:tavLst>
                                    </p:anim>
                                    <p:set>
                                      <p:cBhvr>
                                        <p:cTn id="58" dur="80"/>
                                        <p:tgtEl>
                                          <p:spTgt spid="23565"/>
                                        </p:tgtEl>
                                        <p:attrNameLst>
                                          <p:attrName>fill.type</p:attrName>
                                        </p:attrNameLst>
                                      </p:cBhvr>
                                      <p:to>
                                        <p:strVal val="solid"/>
                                      </p:to>
                                    </p:set>
                                  </p:childTnLst>
                                </p:cTn>
                              </p:par>
                            </p:childTnLst>
                          </p:cTn>
                        </p:par>
                        <p:par>
                          <p:cTn id="59" fill="hold" nodeType="afterGroup">
                            <p:stCondLst>
                              <p:cond delay="7500"/>
                            </p:stCondLst>
                            <p:childTnLst>
                              <p:par>
                                <p:cTn id="60" presetID="49" presetClass="entr" presetSubtype="0" decel="100000" fill="hold" grpId="0" nodeType="afterEffect">
                                  <p:stCondLst>
                                    <p:cond delay="0"/>
                                  </p:stCondLst>
                                  <p:childTnLst>
                                    <p:set>
                                      <p:cBhvr>
                                        <p:cTn id="61" dur="1" fill="hold">
                                          <p:stCondLst>
                                            <p:cond delay="0"/>
                                          </p:stCondLst>
                                        </p:cTn>
                                        <p:tgtEl>
                                          <p:spTgt spid="23578"/>
                                        </p:tgtEl>
                                        <p:attrNameLst>
                                          <p:attrName>style.visibility</p:attrName>
                                        </p:attrNameLst>
                                      </p:cBhvr>
                                      <p:to>
                                        <p:strVal val="visible"/>
                                      </p:to>
                                    </p:set>
                                    <p:anim calcmode="lin" valueType="num">
                                      <p:cBhvr>
                                        <p:cTn id="62" dur="500" fill="hold"/>
                                        <p:tgtEl>
                                          <p:spTgt spid="23578"/>
                                        </p:tgtEl>
                                        <p:attrNameLst>
                                          <p:attrName>ppt_w</p:attrName>
                                        </p:attrNameLst>
                                      </p:cBhvr>
                                      <p:tavLst>
                                        <p:tav tm="0">
                                          <p:val>
                                            <p:fltVal val="0"/>
                                          </p:val>
                                        </p:tav>
                                        <p:tav tm="100000">
                                          <p:val>
                                            <p:strVal val="#ppt_w"/>
                                          </p:val>
                                        </p:tav>
                                      </p:tavLst>
                                    </p:anim>
                                    <p:anim calcmode="lin" valueType="num">
                                      <p:cBhvr>
                                        <p:cTn id="63" dur="500" fill="hold"/>
                                        <p:tgtEl>
                                          <p:spTgt spid="23578"/>
                                        </p:tgtEl>
                                        <p:attrNameLst>
                                          <p:attrName>ppt_h</p:attrName>
                                        </p:attrNameLst>
                                      </p:cBhvr>
                                      <p:tavLst>
                                        <p:tav tm="0">
                                          <p:val>
                                            <p:fltVal val="0"/>
                                          </p:val>
                                        </p:tav>
                                        <p:tav tm="100000">
                                          <p:val>
                                            <p:strVal val="#ppt_h"/>
                                          </p:val>
                                        </p:tav>
                                      </p:tavLst>
                                    </p:anim>
                                    <p:anim calcmode="lin" valueType="num">
                                      <p:cBhvr>
                                        <p:cTn id="64" dur="500" fill="hold"/>
                                        <p:tgtEl>
                                          <p:spTgt spid="23578"/>
                                        </p:tgtEl>
                                        <p:attrNameLst>
                                          <p:attrName>style.rotation</p:attrName>
                                        </p:attrNameLst>
                                      </p:cBhvr>
                                      <p:tavLst>
                                        <p:tav tm="0">
                                          <p:val>
                                            <p:fltVal val="360"/>
                                          </p:val>
                                        </p:tav>
                                        <p:tav tm="100000">
                                          <p:val>
                                            <p:fltVal val="0"/>
                                          </p:val>
                                        </p:tav>
                                      </p:tavLst>
                                    </p:anim>
                                    <p:animEffect>
                                      <p:cBhvr>
                                        <p:cTn id="65" dur="500"/>
                                        <p:tgtEl>
                                          <p:spTgt spid="23578"/>
                                        </p:tgtEl>
                                      </p:cBhvr>
                                    </p:animEffect>
                                  </p:childTnLst>
                                </p:cTn>
                              </p:par>
                            </p:childTnLst>
                          </p:cTn>
                        </p:par>
                        <p:par>
                          <p:cTn id="66" fill="hold" nodeType="afterGroup">
                            <p:stCondLst>
                              <p:cond delay="8000"/>
                            </p:stCondLst>
                            <p:childTnLst>
                              <p:par>
                                <p:cTn id="67" presetID="12" presetClass="entr" presetSubtype="8" fill="hold" nodeType="afterEffect">
                                  <p:stCondLst>
                                    <p:cond delay="0"/>
                                  </p:stCondLst>
                                  <p:childTnLst>
                                    <p:set>
                                      <p:cBhvr>
                                        <p:cTn id="68" dur="1" fill="hold">
                                          <p:stCondLst>
                                            <p:cond delay="0"/>
                                          </p:stCondLst>
                                        </p:cTn>
                                        <p:tgtEl>
                                          <p:spTgt spid="23566"/>
                                        </p:tgtEl>
                                        <p:attrNameLst>
                                          <p:attrName>style.visibility</p:attrName>
                                        </p:attrNameLst>
                                      </p:cBhvr>
                                      <p:to>
                                        <p:strVal val="visible"/>
                                      </p:to>
                                    </p:set>
                                    <p:animEffect>
                                      <p:cBhvr>
                                        <p:cTn id="69" dur="500"/>
                                        <p:tgtEl>
                                          <p:spTgt spid="23566"/>
                                        </p:tgtEl>
                                      </p:cBhvr>
                                    </p:animEffect>
                                  </p:childTnLst>
                                </p:cTn>
                              </p:par>
                            </p:childTnLst>
                          </p:cTn>
                        </p:par>
                        <p:par>
                          <p:cTn id="70" fill="hold" nodeType="afterGroup">
                            <p:stCondLst>
                              <p:cond delay="8500"/>
                            </p:stCondLst>
                            <p:childTnLst>
                              <p:par>
                                <p:cTn id="71" presetID="27" presetClass="entr" presetSubtype="0" fill="hold" grpId="0" nodeType="afterEffect">
                                  <p:stCondLst>
                                    <p:cond delay="0"/>
                                  </p:stCondLst>
                                  <p:iterate type="lt">
                                    <p:tmPct val="50000"/>
                                  </p:iterate>
                                  <p:childTnLst>
                                    <p:set>
                                      <p:cBhvr>
                                        <p:cTn id="72" dur="1" fill="hold">
                                          <p:stCondLst>
                                            <p:cond delay="0"/>
                                          </p:stCondLst>
                                        </p:cTn>
                                        <p:tgtEl>
                                          <p:spTgt spid="23575"/>
                                        </p:tgtEl>
                                        <p:attrNameLst>
                                          <p:attrName>style.visibility</p:attrName>
                                        </p:attrNameLst>
                                      </p:cBhvr>
                                      <p:to>
                                        <p:strVal val="visible"/>
                                      </p:to>
                                    </p:set>
                                    <p:anim calcmode="fmla" valueType="clr">
                                      <p:cBhvr override="childStyle">
                                        <p:cTn id="73" dur="80"/>
                                        <p:tgtEl>
                                          <p:spTgt spid="23575"/>
                                        </p:tgtEl>
                                        <p:attrNameLst>
                                          <p:attrName>style.color</p:attrName>
                                        </p:attrNameLst>
                                      </p:cBhvr>
                                      <p:tavLst>
                                        <p:tav tm="0">
                                          <p:val>
                                            <p:clrVal>
                                              <a:schemeClr val="accent1"/>
                                            </p:clrVal>
                                          </p:val>
                                        </p:tav>
                                        <p:tav tm="50000">
                                          <p:val>
                                            <p:clrVal>
                                              <a:schemeClr val="accent1"/>
                                            </p:clrVal>
                                          </p:val>
                                        </p:tav>
                                      </p:tavLst>
                                    </p:anim>
                                    <p:anim calcmode="fmla" valueType="clr">
                                      <p:cBhvr>
                                        <p:cTn id="74" dur="80"/>
                                        <p:tgtEl>
                                          <p:spTgt spid="23575"/>
                                        </p:tgtEl>
                                        <p:attrNameLst>
                                          <p:attrName>fillcolor</p:attrName>
                                        </p:attrNameLst>
                                      </p:cBhvr>
                                      <p:tavLst>
                                        <p:tav tm="0">
                                          <p:val>
                                            <p:clrVal>
                                              <a:schemeClr val="accent1"/>
                                            </p:clrVal>
                                          </p:val>
                                        </p:tav>
                                        <p:tav tm="50000">
                                          <p:val>
                                            <p:clrVal>
                                              <a:schemeClr val="accent1"/>
                                            </p:clrVal>
                                          </p:val>
                                        </p:tav>
                                      </p:tavLst>
                                    </p:anim>
                                    <p:set>
                                      <p:cBhvr>
                                        <p:cTn id="75" dur="80"/>
                                        <p:tgtEl>
                                          <p:spTgt spid="23575"/>
                                        </p:tgtEl>
                                        <p:attrNameLst>
                                          <p:attrName>fill.type</p:attrName>
                                        </p:attrNameLst>
                                      </p:cBhvr>
                                      <p:to>
                                        <p:strVal val="solid"/>
                                      </p:to>
                                    </p:set>
                                  </p:childTnLst>
                                </p:cTn>
                              </p:par>
                              <p:par>
                                <p:cTn id="76" presetID="49" presetClass="entr" presetSubtype="0" decel="100000" fill="hold" grpId="0" nodeType="withEffect">
                                  <p:stCondLst>
                                    <p:cond delay="0"/>
                                  </p:stCondLst>
                                  <p:childTnLst>
                                    <p:set>
                                      <p:cBhvr>
                                        <p:cTn id="77" dur="1" fill="hold">
                                          <p:stCondLst>
                                            <p:cond delay="0"/>
                                          </p:stCondLst>
                                        </p:cTn>
                                        <p:tgtEl>
                                          <p:spTgt spid="23579"/>
                                        </p:tgtEl>
                                        <p:attrNameLst>
                                          <p:attrName>style.visibility</p:attrName>
                                        </p:attrNameLst>
                                      </p:cBhvr>
                                      <p:to>
                                        <p:strVal val="visible"/>
                                      </p:to>
                                    </p:set>
                                    <p:anim calcmode="lin" valueType="num">
                                      <p:cBhvr>
                                        <p:cTn id="78" dur="500" fill="hold"/>
                                        <p:tgtEl>
                                          <p:spTgt spid="23579"/>
                                        </p:tgtEl>
                                        <p:attrNameLst>
                                          <p:attrName>ppt_w</p:attrName>
                                        </p:attrNameLst>
                                      </p:cBhvr>
                                      <p:tavLst>
                                        <p:tav tm="0">
                                          <p:val>
                                            <p:fltVal val="0"/>
                                          </p:val>
                                        </p:tav>
                                        <p:tav tm="100000">
                                          <p:val>
                                            <p:strVal val="#ppt_w"/>
                                          </p:val>
                                        </p:tav>
                                      </p:tavLst>
                                    </p:anim>
                                    <p:anim calcmode="lin" valueType="num">
                                      <p:cBhvr>
                                        <p:cTn id="79" dur="500" fill="hold"/>
                                        <p:tgtEl>
                                          <p:spTgt spid="23579"/>
                                        </p:tgtEl>
                                        <p:attrNameLst>
                                          <p:attrName>ppt_h</p:attrName>
                                        </p:attrNameLst>
                                      </p:cBhvr>
                                      <p:tavLst>
                                        <p:tav tm="0">
                                          <p:val>
                                            <p:fltVal val="0"/>
                                          </p:val>
                                        </p:tav>
                                        <p:tav tm="100000">
                                          <p:val>
                                            <p:strVal val="#ppt_h"/>
                                          </p:val>
                                        </p:tav>
                                      </p:tavLst>
                                    </p:anim>
                                    <p:anim calcmode="lin" valueType="num">
                                      <p:cBhvr>
                                        <p:cTn id="80" dur="500" fill="hold"/>
                                        <p:tgtEl>
                                          <p:spTgt spid="23579"/>
                                        </p:tgtEl>
                                        <p:attrNameLst>
                                          <p:attrName>style.rotation</p:attrName>
                                        </p:attrNameLst>
                                      </p:cBhvr>
                                      <p:tavLst>
                                        <p:tav tm="0">
                                          <p:val>
                                            <p:fltVal val="360"/>
                                          </p:val>
                                        </p:tav>
                                        <p:tav tm="100000">
                                          <p:val>
                                            <p:fltVal val="0"/>
                                          </p:val>
                                        </p:tav>
                                      </p:tavLst>
                                    </p:anim>
                                    <p:animEffect>
                                      <p:cBhvr>
                                        <p:cTn id="81" dur="500"/>
                                        <p:tgtEl>
                                          <p:spTgt spid="23579"/>
                                        </p:tgtEl>
                                      </p:cBhvr>
                                    </p:animEffect>
                                  </p:childTnLst>
                                </p:cTn>
                              </p:par>
                            </p:childTnLst>
                          </p:cTn>
                        </p:par>
                        <p:par>
                          <p:cTn id="82" fill="hold" nodeType="afterGroup">
                            <p:stCondLst>
                              <p:cond delay="9000"/>
                            </p:stCondLst>
                            <p:childTnLst>
                              <p:par>
                                <p:cTn id="83" presetID="12" presetClass="entr" presetSubtype="8" fill="hold" nodeType="afterEffect">
                                  <p:stCondLst>
                                    <p:cond delay="0"/>
                                  </p:stCondLst>
                                  <p:childTnLst>
                                    <p:set>
                                      <p:cBhvr>
                                        <p:cTn id="84" dur="1" fill="hold">
                                          <p:stCondLst>
                                            <p:cond delay="0"/>
                                          </p:stCondLst>
                                        </p:cTn>
                                        <p:tgtEl>
                                          <p:spTgt spid="23569"/>
                                        </p:tgtEl>
                                        <p:attrNameLst>
                                          <p:attrName>style.visibility</p:attrName>
                                        </p:attrNameLst>
                                      </p:cBhvr>
                                      <p:to>
                                        <p:strVal val="visible"/>
                                      </p:to>
                                    </p:set>
                                    <p:animEffect>
                                      <p:cBhvr>
                                        <p:cTn id="85" dur="500"/>
                                        <p:tgtEl>
                                          <p:spTgt spid="23569"/>
                                        </p:tgtEl>
                                      </p:cBhvr>
                                    </p:animEffect>
                                  </p:childTnLst>
                                </p:cTn>
                              </p:par>
                            </p:childTnLst>
                          </p:cTn>
                        </p:par>
                        <p:par>
                          <p:cTn id="86" fill="hold" nodeType="afterGroup">
                            <p:stCondLst>
                              <p:cond delay="9500"/>
                            </p:stCondLst>
                            <p:childTnLst>
                              <p:par>
                                <p:cTn id="87" presetID="27" presetClass="entr" presetSubtype="0" fill="hold" grpId="0" nodeType="afterEffect">
                                  <p:stCondLst>
                                    <p:cond delay="0"/>
                                  </p:stCondLst>
                                  <p:iterate type="lt">
                                    <p:tmPct val="50000"/>
                                  </p:iterate>
                                  <p:childTnLst>
                                    <p:set>
                                      <p:cBhvr>
                                        <p:cTn id="88" dur="1" fill="hold">
                                          <p:stCondLst>
                                            <p:cond delay="0"/>
                                          </p:stCondLst>
                                        </p:cTn>
                                        <p:tgtEl>
                                          <p:spTgt spid="23576"/>
                                        </p:tgtEl>
                                        <p:attrNameLst>
                                          <p:attrName>style.visibility</p:attrName>
                                        </p:attrNameLst>
                                      </p:cBhvr>
                                      <p:to>
                                        <p:strVal val="visible"/>
                                      </p:to>
                                    </p:set>
                                    <p:anim calcmode="fmla" valueType="clr">
                                      <p:cBhvr override="childStyle">
                                        <p:cTn id="89" dur="80"/>
                                        <p:tgtEl>
                                          <p:spTgt spid="23576"/>
                                        </p:tgtEl>
                                        <p:attrNameLst>
                                          <p:attrName>style.color</p:attrName>
                                        </p:attrNameLst>
                                      </p:cBhvr>
                                      <p:tavLst>
                                        <p:tav tm="0">
                                          <p:val>
                                            <p:clrVal>
                                              <a:schemeClr val="accent1"/>
                                            </p:clrVal>
                                          </p:val>
                                        </p:tav>
                                        <p:tav tm="50000">
                                          <p:val>
                                            <p:clrVal>
                                              <a:schemeClr val="accent1"/>
                                            </p:clrVal>
                                          </p:val>
                                        </p:tav>
                                      </p:tavLst>
                                    </p:anim>
                                    <p:anim calcmode="fmla" valueType="clr">
                                      <p:cBhvr>
                                        <p:cTn id="90" dur="80"/>
                                        <p:tgtEl>
                                          <p:spTgt spid="23576"/>
                                        </p:tgtEl>
                                        <p:attrNameLst>
                                          <p:attrName>fillcolor</p:attrName>
                                        </p:attrNameLst>
                                      </p:cBhvr>
                                      <p:tavLst>
                                        <p:tav tm="0">
                                          <p:val>
                                            <p:clrVal>
                                              <a:schemeClr val="accent1"/>
                                            </p:clrVal>
                                          </p:val>
                                        </p:tav>
                                        <p:tav tm="50000">
                                          <p:val>
                                            <p:clrVal>
                                              <a:schemeClr val="accent1"/>
                                            </p:clrVal>
                                          </p:val>
                                        </p:tav>
                                      </p:tavLst>
                                    </p:anim>
                                    <p:set>
                                      <p:cBhvr>
                                        <p:cTn id="91" dur="80"/>
                                        <p:tgtEl>
                                          <p:spTgt spid="23576"/>
                                        </p:tgtEl>
                                        <p:attrNameLst>
                                          <p:attrName>fill.type</p:attrName>
                                        </p:attrNameLst>
                                      </p:cBhvr>
                                      <p:to>
                                        <p:strVal val="solid"/>
                                      </p:to>
                                    </p:set>
                                  </p:childTnLst>
                                </p:cTn>
                              </p:par>
                              <p:par>
                                <p:cTn id="92" presetID="49" presetClass="entr" presetSubtype="0" decel="100000" fill="hold" grpId="0" nodeType="withEffect">
                                  <p:stCondLst>
                                    <p:cond delay="0"/>
                                  </p:stCondLst>
                                  <p:childTnLst>
                                    <p:set>
                                      <p:cBhvr>
                                        <p:cTn id="93" dur="1" fill="hold">
                                          <p:stCondLst>
                                            <p:cond delay="0"/>
                                          </p:stCondLst>
                                        </p:cTn>
                                        <p:tgtEl>
                                          <p:spTgt spid="23580"/>
                                        </p:tgtEl>
                                        <p:attrNameLst>
                                          <p:attrName>style.visibility</p:attrName>
                                        </p:attrNameLst>
                                      </p:cBhvr>
                                      <p:to>
                                        <p:strVal val="visible"/>
                                      </p:to>
                                    </p:set>
                                    <p:anim calcmode="lin" valueType="num">
                                      <p:cBhvr>
                                        <p:cTn id="94" dur="500" fill="hold"/>
                                        <p:tgtEl>
                                          <p:spTgt spid="23580"/>
                                        </p:tgtEl>
                                        <p:attrNameLst>
                                          <p:attrName>ppt_w</p:attrName>
                                        </p:attrNameLst>
                                      </p:cBhvr>
                                      <p:tavLst>
                                        <p:tav tm="0">
                                          <p:val>
                                            <p:fltVal val="0"/>
                                          </p:val>
                                        </p:tav>
                                        <p:tav tm="100000">
                                          <p:val>
                                            <p:strVal val="#ppt_w"/>
                                          </p:val>
                                        </p:tav>
                                      </p:tavLst>
                                    </p:anim>
                                    <p:anim calcmode="lin" valueType="num">
                                      <p:cBhvr>
                                        <p:cTn id="95" dur="500" fill="hold"/>
                                        <p:tgtEl>
                                          <p:spTgt spid="23580"/>
                                        </p:tgtEl>
                                        <p:attrNameLst>
                                          <p:attrName>ppt_h</p:attrName>
                                        </p:attrNameLst>
                                      </p:cBhvr>
                                      <p:tavLst>
                                        <p:tav tm="0">
                                          <p:val>
                                            <p:fltVal val="0"/>
                                          </p:val>
                                        </p:tav>
                                        <p:tav tm="100000">
                                          <p:val>
                                            <p:strVal val="#ppt_h"/>
                                          </p:val>
                                        </p:tav>
                                      </p:tavLst>
                                    </p:anim>
                                    <p:anim calcmode="lin" valueType="num">
                                      <p:cBhvr>
                                        <p:cTn id="96" dur="500" fill="hold"/>
                                        <p:tgtEl>
                                          <p:spTgt spid="23580"/>
                                        </p:tgtEl>
                                        <p:attrNameLst>
                                          <p:attrName>style.rotation</p:attrName>
                                        </p:attrNameLst>
                                      </p:cBhvr>
                                      <p:tavLst>
                                        <p:tav tm="0">
                                          <p:val>
                                            <p:fltVal val="360"/>
                                          </p:val>
                                        </p:tav>
                                        <p:tav tm="100000">
                                          <p:val>
                                            <p:fltVal val="0"/>
                                          </p:val>
                                        </p:tav>
                                      </p:tavLst>
                                    </p:anim>
                                    <p:animEffect>
                                      <p:cBhvr>
                                        <p:cTn id="97" dur="500"/>
                                        <p:tgtEl>
                                          <p:spTgt spid="23580"/>
                                        </p:tgtEl>
                                      </p:cBhvr>
                                    </p:animEffect>
                                  </p:childTnLst>
                                </p:cTn>
                              </p:par>
                            </p:childTnLst>
                          </p:cTn>
                        </p:par>
                        <p:par>
                          <p:cTn id="98" fill="hold" nodeType="afterGroup">
                            <p:stCondLst>
                              <p:cond delay="10000"/>
                            </p:stCondLst>
                            <p:childTnLst>
                              <p:par>
                                <p:cTn id="99" presetID="12" presetClass="entr" presetSubtype="8" fill="hold" nodeType="afterEffect">
                                  <p:stCondLst>
                                    <p:cond delay="0"/>
                                  </p:stCondLst>
                                  <p:childTnLst>
                                    <p:set>
                                      <p:cBhvr>
                                        <p:cTn id="100" dur="1" fill="hold">
                                          <p:stCondLst>
                                            <p:cond delay="0"/>
                                          </p:stCondLst>
                                        </p:cTn>
                                        <p:tgtEl>
                                          <p:spTgt spid="23572"/>
                                        </p:tgtEl>
                                        <p:attrNameLst>
                                          <p:attrName>style.visibility</p:attrName>
                                        </p:attrNameLst>
                                      </p:cBhvr>
                                      <p:to>
                                        <p:strVal val="visible"/>
                                      </p:to>
                                    </p:set>
                                    <p:animEffect>
                                      <p:cBhvr>
                                        <p:cTn id="101" dur="500"/>
                                        <p:tgtEl>
                                          <p:spTgt spid="23572"/>
                                        </p:tgtEl>
                                      </p:cBhvr>
                                    </p:animEffect>
                                  </p:childTnLst>
                                </p:cTn>
                              </p:par>
                            </p:childTnLst>
                          </p:cTn>
                        </p:par>
                        <p:par>
                          <p:cTn id="102" fill="hold" nodeType="afterGroup">
                            <p:stCondLst>
                              <p:cond delay="10500"/>
                            </p:stCondLst>
                            <p:childTnLst>
                              <p:par>
                                <p:cTn id="103" presetID="27" presetClass="entr" presetSubtype="0" fill="hold" grpId="0" nodeType="afterEffect">
                                  <p:stCondLst>
                                    <p:cond delay="0"/>
                                  </p:stCondLst>
                                  <p:iterate type="lt">
                                    <p:tmPct val="50000"/>
                                  </p:iterate>
                                  <p:childTnLst>
                                    <p:set>
                                      <p:cBhvr>
                                        <p:cTn id="104" dur="1" fill="hold">
                                          <p:stCondLst>
                                            <p:cond delay="0"/>
                                          </p:stCondLst>
                                        </p:cTn>
                                        <p:tgtEl>
                                          <p:spTgt spid="23577"/>
                                        </p:tgtEl>
                                        <p:attrNameLst>
                                          <p:attrName>style.visibility</p:attrName>
                                        </p:attrNameLst>
                                      </p:cBhvr>
                                      <p:to>
                                        <p:strVal val="visible"/>
                                      </p:to>
                                    </p:set>
                                    <p:anim calcmode="fmla" valueType="clr">
                                      <p:cBhvr override="childStyle">
                                        <p:cTn id="105" dur="80"/>
                                        <p:tgtEl>
                                          <p:spTgt spid="23577"/>
                                        </p:tgtEl>
                                        <p:attrNameLst>
                                          <p:attrName>style.color</p:attrName>
                                        </p:attrNameLst>
                                      </p:cBhvr>
                                      <p:tavLst>
                                        <p:tav tm="0">
                                          <p:val>
                                            <p:clrVal>
                                              <a:schemeClr val="accent1"/>
                                            </p:clrVal>
                                          </p:val>
                                        </p:tav>
                                        <p:tav tm="50000">
                                          <p:val>
                                            <p:clrVal>
                                              <a:schemeClr val="accent1"/>
                                            </p:clrVal>
                                          </p:val>
                                        </p:tav>
                                      </p:tavLst>
                                    </p:anim>
                                    <p:anim calcmode="fmla" valueType="clr">
                                      <p:cBhvr>
                                        <p:cTn id="106" dur="80"/>
                                        <p:tgtEl>
                                          <p:spTgt spid="23577"/>
                                        </p:tgtEl>
                                        <p:attrNameLst>
                                          <p:attrName>fillcolor</p:attrName>
                                        </p:attrNameLst>
                                      </p:cBhvr>
                                      <p:tavLst>
                                        <p:tav tm="0">
                                          <p:val>
                                            <p:clrVal>
                                              <a:schemeClr val="accent1"/>
                                            </p:clrVal>
                                          </p:val>
                                        </p:tav>
                                        <p:tav tm="50000">
                                          <p:val>
                                            <p:clrVal>
                                              <a:schemeClr val="accent1"/>
                                            </p:clrVal>
                                          </p:val>
                                        </p:tav>
                                      </p:tavLst>
                                    </p:anim>
                                    <p:set>
                                      <p:cBhvr>
                                        <p:cTn id="107" dur="80"/>
                                        <p:tgtEl>
                                          <p:spTgt spid="23577"/>
                                        </p:tgtEl>
                                        <p:attrNameLst>
                                          <p:attrName>fill.type</p:attrName>
                                        </p:attrNameLst>
                                      </p:cBhvr>
                                      <p:to>
                                        <p:strVal val="solid"/>
                                      </p:to>
                                    </p:set>
                                  </p:childTnLst>
                                </p:cTn>
                              </p:par>
                              <p:par>
                                <p:cTn id="108" presetID="49" presetClass="entr" presetSubtype="0" decel="100000" fill="hold" grpId="0" nodeType="withEffect">
                                  <p:stCondLst>
                                    <p:cond delay="0"/>
                                  </p:stCondLst>
                                  <p:childTnLst>
                                    <p:set>
                                      <p:cBhvr>
                                        <p:cTn id="109" dur="1" fill="hold">
                                          <p:stCondLst>
                                            <p:cond delay="0"/>
                                          </p:stCondLst>
                                        </p:cTn>
                                        <p:tgtEl>
                                          <p:spTgt spid="23581"/>
                                        </p:tgtEl>
                                        <p:attrNameLst>
                                          <p:attrName>style.visibility</p:attrName>
                                        </p:attrNameLst>
                                      </p:cBhvr>
                                      <p:to>
                                        <p:strVal val="visible"/>
                                      </p:to>
                                    </p:set>
                                    <p:anim calcmode="lin" valueType="num">
                                      <p:cBhvr>
                                        <p:cTn id="110" dur="500" fill="hold"/>
                                        <p:tgtEl>
                                          <p:spTgt spid="23581"/>
                                        </p:tgtEl>
                                        <p:attrNameLst>
                                          <p:attrName>ppt_w</p:attrName>
                                        </p:attrNameLst>
                                      </p:cBhvr>
                                      <p:tavLst>
                                        <p:tav tm="0">
                                          <p:val>
                                            <p:fltVal val="0"/>
                                          </p:val>
                                        </p:tav>
                                        <p:tav tm="100000">
                                          <p:val>
                                            <p:strVal val="#ppt_w"/>
                                          </p:val>
                                        </p:tav>
                                      </p:tavLst>
                                    </p:anim>
                                    <p:anim calcmode="lin" valueType="num">
                                      <p:cBhvr>
                                        <p:cTn id="111" dur="500" fill="hold"/>
                                        <p:tgtEl>
                                          <p:spTgt spid="23581"/>
                                        </p:tgtEl>
                                        <p:attrNameLst>
                                          <p:attrName>ppt_h</p:attrName>
                                        </p:attrNameLst>
                                      </p:cBhvr>
                                      <p:tavLst>
                                        <p:tav tm="0">
                                          <p:val>
                                            <p:fltVal val="0"/>
                                          </p:val>
                                        </p:tav>
                                        <p:tav tm="100000">
                                          <p:val>
                                            <p:strVal val="#ppt_h"/>
                                          </p:val>
                                        </p:tav>
                                      </p:tavLst>
                                    </p:anim>
                                    <p:anim calcmode="lin" valueType="num">
                                      <p:cBhvr>
                                        <p:cTn id="112" dur="500" fill="hold"/>
                                        <p:tgtEl>
                                          <p:spTgt spid="23581"/>
                                        </p:tgtEl>
                                        <p:attrNameLst>
                                          <p:attrName>style.rotation</p:attrName>
                                        </p:attrNameLst>
                                      </p:cBhvr>
                                      <p:tavLst>
                                        <p:tav tm="0">
                                          <p:val>
                                            <p:fltVal val="360"/>
                                          </p:val>
                                        </p:tav>
                                        <p:tav tm="100000">
                                          <p:val>
                                            <p:fltVal val="0"/>
                                          </p:val>
                                        </p:tav>
                                      </p:tavLst>
                                    </p:anim>
                                    <p:animEffect>
                                      <p:cBhvr>
                                        <p:cTn id="113" dur="500"/>
                                        <p:tgtEl>
                                          <p:spTgt spid="23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6" grpId="0" animBg="1"/>
      <p:bldP spid="23558" grpId="0" bldLvl="0" autoUpdateAnimBg="0"/>
      <p:bldP spid="23559" grpId="0" bldLvl="0" autoUpdateAnimBg="0"/>
      <p:bldP spid="23565" grpId="0" bldLvl="0" autoUpdateAnimBg="0"/>
      <p:bldP spid="23575" grpId="0" bldLvl="0" autoUpdateAnimBg="0"/>
      <p:bldP spid="23576" grpId="0" bldLvl="0" autoUpdateAnimBg="0"/>
      <p:bldP spid="23577" grpId="0" bldLvl="0" autoUpdateAnimBg="0"/>
      <p:bldP spid="23578" grpId="0" bldLvl="0" autoUpdateAnimBg="0"/>
      <p:bldP spid="23579" grpId="0" bldLvl="0" autoUpdateAnimBg="0"/>
      <p:bldP spid="23580" grpId="0" bldLvl="0" autoUpdateAnimBg="0"/>
      <p:bldP spid="23581"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146" name="Picture 2" descr="目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794" y="2524125"/>
            <a:ext cx="4227513"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徽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69" y="639764"/>
            <a:ext cx="27527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Group 4"/>
          <p:cNvGrpSpPr>
            <a:grpSpLocks/>
          </p:cNvGrpSpPr>
          <p:nvPr/>
        </p:nvGrpSpPr>
        <p:grpSpPr bwMode="auto">
          <a:xfrm>
            <a:off x="3440907" y="419102"/>
            <a:ext cx="4425950" cy="5089525"/>
            <a:chOff x="0" y="0"/>
            <a:chExt cx="6972" cy="8016"/>
          </a:xfrm>
        </p:grpSpPr>
        <p:sp>
          <p:nvSpPr>
            <p:cNvPr id="2" name="AutoShape 5"/>
            <p:cNvSpPr>
              <a:spLocks noChangeArrowheads="1"/>
            </p:cNvSpPr>
            <p:nvPr/>
          </p:nvSpPr>
          <p:spPr bwMode="auto">
            <a:xfrm>
              <a:off x="78" y="78"/>
              <a:ext cx="6894" cy="7938"/>
            </a:xfrm>
            <a:prstGeom prst="roundRect">
              <a:avLst>
                <a:gd name="adj" fmla="val 2713"/>
              </a:avLst>
            </a:pr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AutoShape 6"/>
            <p:cNvSpPr>
              <a:spLocks noChangeArrowheads="1"/>
            </p:cNvSpPr>
            <p:nvPr/>
          </p:nvSpPr>
          <p:spPr bwMode="auto">
            <a:xfrm>
              <a:off x="0" y="0"/>
              <a:ext cx="6894" cy="7938"/>
            </a:xfrm>
            <a:prstGeom prst="roundRect">
              <a:avLst>
                <a:gd name="adj" fmla="val 2713"/>
              </a:avLst>
            </a:prstGeom>
            <a:solidFill>
              <a:schemeClr val="bg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6151" name="任意多边形 86"/>
          <p:cNvSpPr>
            <a:spLocks/>
          </p:cNvSpPr>
          <p:nvPr/>
        </p:nvSpPr>
        <p:spPr bwMode="auto">
          <a:xfrm>
            <a:off x="3236119" y="679451"/>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 name="任意多边形 1313"/>
          <p:cNvSpPr>
            <a:spLocks/>
          </p:cNvSpPr>
          <p:nvPr/>
        </p:nvSpPr>
        <p:spPr bwMode="auto">
          <a:xfrm>
            <a:off x="3234533" y="679451"/>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 Box 9"/>
          <p:cNvSpPr txBox="1">
            <a:spLocks noChangeArrowheads="1"/>
          </p:cNvSpPr>
          <p:nvPr/>
        </p:nvSpPr>
        <p:spPr bwMode="auto">
          <a:xfrm>
            <a:off x="640557" y="1296989"/>
            <a:ext cx="882344"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solidFill>
                  <a:schemeClr val="bg1"/>
                </a:solidFill>
                <a:latin typeface="微软雅黑" panose="020B0503020204020204" pitchFamily="34" charset="-122"/>
                <a:ea typeface="微软雅黑" panose="020B0503020204020204" pitchFamily="34" charset="-122"/>
              </a:rPr>
              <a:t>目 录</a:t>
            </a:r>
          </a:p>
        </p:txBody>
      </p:sp>
      <p:sp>
        <p:nvSpPr>
          <p:cNvPr id="5" name="Text Box 10"/>
          <p:cNvSpPr txBox="1">
            <a:spLocks noChangeArrowheads="1"/>
          </p:cNvSpPr>
          <p:nvPr/>
        </p:nvSpPr>
        <p:spPr bwMode="auto">
          <a:xfrm>
            <a:off x="640557" y="1662113"/>
            <a:ext cx="906389" cy="242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solidFill>
                  <a:schemeClr val="bg1"/>
                </a:solidFill>
                <a:latin typeface="微软雅黑" panose="020B0503020204020204" pitchFamily="34" charset="-122"/>
                <a:ea typeface="微软雅黑" panose="020B0503020204020204" pitchFamily="34" charset="-122"/>
              </a:rPr>
              <a:t>CONTENTS</a:t>
            </a:r>
          </a:p>
        </p:txBody>
      </p:sp>
      <p:sp>
        <p:nvSpPr>
          <p:cNvPr id="6155" name="AutoShape 11"/>
          <p:cNvSpPr>
            <a:spLocks noChangeArrowheads="1"/>
          </p:cNvSpPr>
          <p:nvPr/>
        </p:nvSpPr>
        <p:spPr bwMode="auto">
          <a:xfrm>
            <a:off x="3436146" y="731840"/>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56" name="Text Box 12"/>
          <p:cNvSpPr txBox="1">
            <a:spLocks noChangeArrowheads="1"/>
          </p:cNvSpPr>
          <p:nvPr/>
        </p:nvSpPr>
        <p:spPr bwMode="auto">
          <a:xfrm>
            <a:off x="3723482" y="709613"/>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dirty="0">
                <a:solidFill>
                  <a:schemeClr val="hlink"/>
                </a:solidFill>
                <a:ea typeface="微软雅黑" panose="020B0503020204020204" pitchFamily="34" charset="-122"/>
              </a:rPr>
              <a:t>请输入您的标题</a:t>
            </a:r>
          </a:p>
        </p:txBody>
      </p:sp>
      <p:sp>
        <p:nvSpPr>
          <p:cNvPr id="6157" name="Text Box 13"/>
          <p:cNvSpPr txBox="1">
            <a:spLocks noChangeArrowheads="1"/>
          </p:cNvSpPr>
          <p:nvPr/>
        </p:nvSpPr>
        <p:spPr bwMode="auto">
          <a:xfrm>
            <a:off x="3699671" y="1128715"/>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&gt;&gt;这里可以输入简短文字</a:t>
            </a:r>
          </a:p>
        </p:txBody>
      </p:sp>
      <p:sp>
        <p:nvSpPr>
          <p:cNvPr id="6158" name="任意多边形 86"/>
          <p:cNvSpPr>
            <a:spLocks/>
          </p:cNvSpPr>
          <p:nvPr/>
        </p:nvSpPr>
        <p:spPr bwMode="auto">
          <a:xfrm>
            <a:off x="3236119" y="1600201"/>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9" name="任意多边形 1313"/>
          <p:cNvSpPr>
            <a:spLocks/>
          </p:cNvSpPr>
          <p:nvPr/>
        </p:nvSpPr>
        <p:spPr bwMode="auto">
          <a:xfrm>
            <a:off x="3234533" y="1600201"/>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0" name="AutoShape 16"/>
          <p:cNvSpPr>
            <a:spLocks noChangeArrowheads="1"/>
          </p:cNvSpPr>
          <p:nvPr/>
        </p:nvSpPr>
        <p:spPr bwMode="auto">
          <a:xfrm>
            <a:off x="3436146" y="1652590"/>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61" name="Text Box 17"/>
          <p:cNvSpPr txBox="1">
            <a:spLocks noChangeArrowheads="1"/>
          </p:cNvSpPr>
          <p:nvPr/>
        </p:nvSpPr>
        <p:spPr bwMode="auto">
          <a:xfrm>
            <a:off x="3723482" y="1630363"/>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62" name="Text Box 18"/>
          <p:cNvSpPr txBox="1">
            <a:spLocks noChangeArrowheads="1"/>
          </p:cNvSpPr>
          <p:nvPr/>
        </p:nvSpPr>
        <p:spPr bwMode="auto">
          <a:xfrm>
            <a:off x="3699671" y="2049464"/>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
        <p:nvSpPr>
          <p:cNvPr id="6163" name="任意多边形 86"/>
          <p:cNvSpPr>
            <a:spLocks/>
          </p:cNvSpPr>
          <p:nvPr/>
        </p:nvSpPr>
        <p:spPr bwMode="auto">
          <a:xfrm>
            <a:off x="3236119" y="2552702"/>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任意多边形 1313"/>
          <p:cNvSpPr>
            <a:spLocks/>
          </p:cNvSpPr>
          <p:nvPr/>
        </p:nvSpPr>
        <p:spPr bwMode="auto">
          <a:xfrm>
            <a:off x="3234533" y="2552700"/>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AutoShape 21"/>
          <p:cNvSpPr>
            <a:spLocks noChangeArrowheads="1"/>
          </p:cNvSpPr>
          <p:nvPr/>
        </p:nvSpPr>
        <p:spPr bwMode="auto">
          <a:xfrm>
            <a:off x="3436146" y="2605089"/>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66" name="Text Box 22"/>
          <p:cNvSpPr txBox="1">
            <a:spLocks noChangeArrowheads="1"/>
          </p:cNvSpPr>
          <p:nvPr/>
        </p:nvSpPr>
        <p:spPr bwMode="auto">
          <a:xfrm>
            <a:off x="3723482" y="2582864"/>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67" name="Text Box 23"/>
          <p:cNvSpPr txBox="1">
            <a:spLocks noChangeArrowheads="1"/>
          </p:cNvSpPr>
          <p:nvPr/>
        </p:nvSpPr>
        <p:spPr bwMode="auto">
          <a:xfrm>
            <a:off x="3699671" y="3001964"/>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
        <p:nvSpPr>
          <p:cNvPr id="6168" name="任意多边形 86"/>
          <p:cNvSpPr>
            <a:spLocks/>
          </p:cNvSpPr>
          <p:nvPr/>
        </p:nvSpPr>
        <p:spPr bwMode="auto">
          <a:xfrm>
            <a:off x="3236119" y="3536951"/>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任意多边形 1313"/>
          <p:cNvSpPr>
            <a:spLocks/>
          </p:cNvSpPr>
          <p:nvPr/>
        </p:nvSpPr>
        <p:spPr bwMode="auto">
          <a:xfrm>
            <a:off x="3234533" y="3536951"/>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AutoShape 26"/>
          <p:cNvSpPr>
            <a:spLocks noChangeArrowheads="1"/>
          </p:cNvSpPr>
          <p:nvPr/>
        </p:nvSpPr>
        <p:spPr bwMode="auto">
          <a:xfrm>
            <a:off x="3436146" y="3589340"/>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71" name="Text Box 27"/>
          <p:cNvSpPr txBox="1">
            <a:spLocks noChangeArrowheads="1"/>
          </p:cNvSpPr>
          <p:nvPr/>
        </p:nvSpPr>
        <p:spPr bwMode="auto">
          <a:xfrm>
            <a:off x="3723482" y="3567114"/>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72" name="Text Box 28"/>
          <p:cNvSpPr txBox="1">
            <a:spLocks noChangeArrowheads="1"/>
          </p:cNvSpPr>
          <p:nvPr/>
        </p:nvSpPr>
        <p:spPr bwMode="auto">
          <a:xfrm>
            <a:off x="3699671" y="3986214"/>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
        <p:nvSpPr>
          <p:cNvPr id="6173" name="任意多边形 86"/>
          <p:cNvSpPr>
            <a:spLocks/>
          </p:cNvSpPr>
          <p:nvPr/>
        </p:nvSpPr>
        <p:spPr bwMode="auto">
          <a:xfrm>
            <a:off x="3236119" y="4532314"/>
            <a:ext cx="207962" cy="536575"/>
          </a:xfrm>
          <a:custGeom>
            <a:avLst/>
            <a:gdLst>
              <a:gd name="T0" fmla="*/ 2002135 w 21600"/>
              <a:gd name="T1" fmla="*/ 2986139 h 21600"/>
              <a:gd name="T2" fmla="*/ 1978316 w 21600"/>
              <a:gd name="T3" fmla="*/ 13329293 h 21600"/>
              <a:gd name="T4" fmla="*/ 0 w 21600"/>
              <a:gd name="T5" fmla="*/ 10047566 h 21600"/>
              <a:gd name="T6" fmla="*/ 2965 w 21600"/>
              <a:gd name="T7" fmla="*/ 0 h 21600"/>
              <a:gd name="T8" fmla="*/ 2002135 w 21600"/>
              <a:gd name="T9" fmla="*/ 298613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4" name="任意多边形 1313"/>
          <p:cNvSpPr>
            <a:spLocks/>
          </p:cNvSpPr>
          <p:nvPr/>
        </p:nvSpPr>
        <p:spPr bwMode="auto">
          <a:xfrm>
            <a:off x="3234533" y="4532314"/>
            <a:ext cx="3440113" cy="419100"/>
          </a:xfrm>
          <a:custGeom>
            <a:avLst/>
            <a:gdLst>
              <a:gd name="T0" fmla="*/ 0 w 21600"/>
              <a:gd name="T1" fmla="*/ 8045110 h 21600"/>
              <a:gd name="T2" fmla="*/ 547887845 w 21600"/>
              <a:gd name="T3" fmla="*/ 8131704 h 21600"/>
              <a:gd name="T4" fmla="*/ 523740163 w 21600"/>
              <a:gd name="T5" fmla="*/ 4044024 h 21600"/>
              <a:gd name="T6" fmla="*/ 547887845 w 21600"/>
              <a:gd name="T7" fmla="*/ 129514 h 21600"/>
              <a:gd name="T8" fmla="*/ 1369675 w 21600"/>
              <a:gd name="T9" fmla="*/ 0 h 21600"/>
              <a:gd name="T10" fmla="*/ 0 w 21600"/>
              <a:gd name="T11" fmla="*/ 804511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 name="AutoShape 31"/>
          <p:cNvSpPr>
            <a:spLocks noChangeArrowheads="1"/>
          </p:cNvSpPr>
          <p:nvPr/>
        </p:nvSpPr>
        <p:spPr bwMode="auto">
          <a:xfrm>
            <a:off x="3436146" y="4584702"/>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6176" name="Text Box 32"/>
          <p:cNvSpPr txBox="1">
            <a:spLocks noChangeArrowheads="1"/>
          </p:cNvSpPr>
          <p:nvPr/>
        </p:nvSpPr>
        <p:spPr bwMode="auto">
          <a:xfrm>
            <a:off x="3723482" y="4562475"/>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6177" name="Text Box 33"/>
          <p:cNvSpPr txBox="1">
            <a:spLocks noChangeArrowheads="1"/>
          </p:cNvSpPr>
          <p:nvPr/>
        </p:nvSpPr>
        <p:spPr bwMode="auto">
          <a:xfrm>
            <a:off x="3699671" y="4981577"/>
            <a:ext cx="31337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&gt;&gt;这里可以输入简短文字</a:t>
            </a:r>
            <a:endParaRPr lang="zh-CN" altLang="en-US" sz="180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
                                          </p:val>
                                        </p:tav>
                                        <p:tav tm="100000">
                                          <p:val>
                                            <p:strVal val="#ppt_w"/>
                                          </p:val>
                                        </p:tav>
                                      </p:tavLst>
                                    </p:anim>
                                    <p:anim calcmode="lin" valueType="num">
                                      <p:cBhvr>
                                        <p:cTn id="8" dur="500" fill="hold"/>
                                        <p:tgtEl>
                                          <p:spTgt spid="614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strips(upRight)">
                                      <p:cBhvr>
                                        <p:cTn id="12" dur="500"/>
                                        <p:tgtEl>
                                          <p:spTgt spid="615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6152"/>
                                        </p:tgtEl>
                                        <p:attrNameLst>
                                          <p:attrName>style.visibility</p:attrName>
                                        </p:attrNameLst>
                                      </p:cBhvr>
                                      <p:to>
                                        <p:strVal val="visible"/>
                                      </p:to>
                                    </p:set>
                                    <p:anim calcmode="lin" valueType="num">
                                      <p:cBhvr>
                                        <p:cTn id="16" dur="500" fill="hold"/>
                                        <p:tgtEl>
                                          <p:spTgt spid="6152"/>
                                        </p:tgtEl>
                                        <p:attrNameLst>
                                          <p:attrName>ppt_x</p:attrName>
                                        </p:attrNameLst>
                                      </p:cBhvr>
                                      <p:tavLst>
                                        <p:tav tm="0">
                                          <p:val>
                                            <p:strVal val="#ppt_x-#ppt_w/2"/>
                                          </p:val>
                                        </p:tav>
                                        <p:tav tm="100000">
                                          <p:val>
                                            <p:strVal val="#ppt_x"/>
                                          </p:val>
                                        </p:tav>
                                      </p:tavLst>
                                    </p:anim>
                                    <p:anim calcmode="lin" valueType="num">
                                      <p:cBhvr>
                                        <p:cTn id="17" dur="500" fill="hold"/>
                                        <p:tgtEl>
                                          <p:spTgt spid="6152"/>
                                        </p:tgtEl>
                                        <p:attrNameLst>
                                          <p:attrName>ppt_y</p:attrName>
                                        </p:attrNameLst>
                                      </p:cBhvr>
                                      <p:tavLst>
                                        <p:tav tm="0">
                                          <p:val>
                                            <p:strVal val="#ppt_y"/>
                                          </p:val>
                                        </p:tav>
                                        <p:tav tm="100000">
                                          <p:val>
                                            <p:strVal val="#ppt_y"/>
                                          </p:val>
                                        </p:tav>
                                      </p:tavLst>
                                    </p:anim>
                                    <p:anim calcmode="lin" valueType="num">
                                      <p:cBhvr>
                                        <p:cTn id="18" dur="500" fill="hold"/>
                                        <p:tgtEl>
                                          <p:spTgt spid="6152"/>
                                        </p:tgtEl>
                                        <p:attrNameLst>
                                          <p:attrName>ppt_w</p:attrName>
                                        </p:attrNameLst>
                                      </p:cBhvr>
                                      <p:tavLst>
                                        <p:tav tm="0">
                                          <p:val>
                                            <p:fltVal val="0"/>
                                          </p:val>
                                        </p:tav>
                                        <p:tav tm="100000">
                                          <p:val>
                                            <p:strVal val="#ppt_w"/>
                                          </p:val>
                                        </p:tav>
                                      </p:tavLst>
                                    </p:anim>
                                    <p:anim calcmode="lin" valueType="num">
                                      <p:cBhvr>
                                        <p:cTn id="19" dur="500" fill="hold"/>
                                        <p:tgtEl>
                                          <p:spTgt spid="615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 presetClass="entr" presetSubtype="8" fill="hold" nodeType="afterEffect">
                                  <p:stCondLst>
                                    <p:cond delay="0"/>
                                  </p:stCondLst>
                                  <p:childTnLst>
                                    <p:set>
                                      <p:cBhvr>
                                        <p:cTn id="22" dur="1" fill="hold">
                                          <p:stCondLst>
                                            <p:cond delay="0"/>
                                          </p:stCondLst>
                                        </p:cTn>
                                        <p:tgtEl>
                                          <p:spTgt spid="6155"/>
                                        </p:tgtEl>
                                        <p:attrNameLst>
                                          <p:attrName>style.visibility</p:attrName>
                                        </p:attrNameLst>
                                      </p:cBhvr>
                                      <p:to>
                                        <p:strVal val="visible"/>
                                      </p:to>
                                    </p:set>
                                    <p:anim calcmode="lin" valueType="num">
                                      <p:cBhvr additive="base">
                                        <p:cTn id="23" dur="500" fill="hold"/>
                                        <p:tgtEl>
                                          <p:spTgt spid="6155"/>
                                        </p:tgtEl>
                                        <p:attrNameLst>
                                          <p:attrName>ppt_x</p:attrName>
                                        </p:attrNameLst>
                                      </p:cBhvr>
                                      <p:tavLst>
                                        <p:tav tm="0">
                                          <p:val>
                                            <p:strVal val="0-#ppt_w/2"/>
                                          </p:val>
                                        </p:tav>
                                        <p:tav tm="100000">
                                          <p:val>
                                            <p:strVal val="#ppt_x"/>
                                          </p:val>
                                        </p:tav>
                                      </p:tavLst>
                                    </p:anim>
                                    <p:anim calcmode="lin" valueType="num">
                                      <p:cBhvr additive="base">
                                        <p:cTn id="24" dur="500" fill="hold"/>
                                        <p:tgtEl>
                                          <p:spTgt spid="6155"/>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6156"/>
                                        </p:tgtEl>
                                        <p:attrNameLst>
                                          <p:attrName>style.visibility</p:attrName>
                                        </p:attrNameLst>
                                      </p:cBhvr>
                                      <p:to>
                                        <p:strVal val="visible"/>
                                      </p:to>
                                    </p:set>
                                    <p:anim calcmode="lin" valueType="num">
                                      <p:cBhvr>
                                        <p:cTn id="28" dur="500" fill="hold"/>
                                        <p:tgtEl>
                                          <p:spTgt spid="615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156"/>
                                        </p:tgtEl>
                                        <p:attrNameLst>
                                          <p:attrName>ppt_y</p:attrName>
                                        </p:attrNameLst>
                                      </p:cBhvr>
                                      <p:tavLst>
                                        <p:tav tm="0">
                                          <p:val>
                                            <p:strVal val="#ppt_y"/>
                                          </p:val>
                                        </p:tav>
                                        <p:tav tm="100000">
                                          <p:val>
                                            <p:strVal val="#ppt_y"/>
                                          </p:val>
                                        </p:tav>
                                      </p:tavLst>
                                    </p:anim>
                                    <p:anim calcmode="lin" valueType="num">
                                      <p:cBhvr>
                                        <p:cTn id="30" dur="500" fill="hold"/>
                                        <p:tgtEl>
                                          <p:spTgt spid="615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15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6156"/>
                                        </p:tgtEl>
                                      </p:cBhvr>
                                    </p:animEffect>
                                  </p:childTnLst>
                                </p:cTn>
                              </p:par>
                            </p:childTnLst>
                          </p:cTn>
                        </p:par>
                        <p:par>
                          <p:cTn id="33" fill="hold" nodeType="afterGroup">
                            <p:stCondLst>
                              <p:cond delay="28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6157"/>
                                        </p:tgtEl>
                                        <p:attrNameLst>
                                          <p:attrName>style.visibility</p:attrName>
                                        </p:attrNameLst>
                                      </p:cBhvr>
                                      <p:to>
                                        <p:strVal val="visible"/>
                                      </p:to>
                                    </p:set>
                                    <p:anim calcmode="lin" valueType="num">
                                      <p:cBhvr>
                                        <p:cTn id="36" dur="500" fill="hold"/>
                                        <p:tgtEl>
                                          <p:spTgt spid="6157"/>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6157"/>
                                        </p:tgtEl>
                                        <p:attrNameLst>
                                          <p:attrName>ppt_y</p:attrName>
                                        </p:attrNameLst>
                                      </p:cBhvr>
                                      <p:tavLst>
                                        <p:tav tm="0">
                                          <p:val>
                                            <p:strVal val="#ppt_y"/>
                                          </p:val>
                                        </p:tav>
                                        <p:tav tm="100000">
                                          <p:val>
                                            <p:strVal val="#ppt_y"/>
                                          </p:val>
                                        </p:tav>
                                      </p:tavLst>
                                    </p:anim>
                                    <p:anim calcmode="lin" valueType="num">
                                      <p:cBhvr>
                                        <p:cTn id="38" dur="500" fill="hold"/>
                                        <p:tgtEl>
                                          <p:spTgt spid="6157"/>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6157"/>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p:tgtEl>
                                          <p:spTgt spid="6157"/>
                                        </p:tgtEl>
                                      </p:cBhvr>
                                    </p:animEffect>
                                  </p:childTnLst>
                                </p:cTn>
                              </p:par>
                            </p:childTnLst>
                          </p:cTn>
                        </p:par>
                        <p:par>
                          <p:cTn id="41" fill="hold" nodeType="afterGroup">
                            <p:stCondLst>
                              <p:cond delay="3850"/>
                            </p:stCondLst>
                            <p:childTnLst>
                              <p:par>
                                <p:cTn id="42" presetID="18" presetClass="entr" presetSubtype="3" fill="hold" grpId="0" nodeType="afterEffect">
                                  <p:stCondLst>
                                    <p:cond delay="0"/>
                                  </p:stCondLst>
                                  <p:childTnLst>
                                    <p:set>
                                      <p:cBhvr>
                                        <p:cTn id="43" dur="1" fill="hold">
                                          <p:stCondLst>
                                            <p:cond delay="0"/>
                                          </p:stCondLst>
                                        </p:cTn>
                                        <p:tgtEl>
                                          <p:spTgt spid="6158"/>
                                        </p:tgtEl>
                                        <p:attrNameLst>
                                          <p:attrName>style.visibility</p:attrName>
                                        </p:attrNameLst>
                                      </p:cBhvr>
                                      <p:to>
                                        <p:strVal val="visible"/>
                                      </p:to>
                                    </p:set>
                                    <p:animEffect transition="in" filter="strips(upRight)">
                                      <p:cBhvr>
                                        <p:cTn id="44" dur="500"/>
                                        <p:tgtEl>
                                          <p:spTgt spid="6158"/>
                                        </p:tgtEl>
                                      </p:cBhvr>
                                    </p:animEffect>
                                  </p:childTnLst>
                                </p:cTn>
                              </p:par>
                            </p:childTnLst>
                          </p:cTn>
                        </p:par>
                        <p:par>
                          <p:cTn id="45" fill="hold" nodeType="afterGroup">
                            <p:stCondLst>
                              <p:cond delay="4350"/>
                            </p:stCondLst>
                            <p:childTnLst>
                              <p:par>
                                <p:cTn id="46" presetID="17" presetClass="entr" presetSubtype="8" fill="hold" grpId="0" nodeType="afterEffect">
                                  <p:stCondLst>
                                    <p:cond delay="0"/>
                                  </p:stCondLst>
                                  <p:childTnLst>
                                    <p:set>
                                      <p:cBhvr>
                                        <p:cTn id="47" dur="1" fill="hold">
                                          <p:stCondLst>
                                            <p:cond delay="0"/>
                                          </p:stCondLst>
                                        </p:cTn>
                                        <p:tgtEl>
                                          <p:spTgt spid="6159"/>
                                        </p:tgtEl>
                                        <p:attrNameLst>
                                          <p:attrName>style.visibility</p:attrName>
                                        </p:attrNameLst>
                                      </p:cBhvr>
                                      <p:to>
                                        <p:strVal val="visible"/>
                                      </p:to>
                                    </p:set>
                                    <p:anim calcmode="lin" valueType="num">
                                      <p:cBhvr>
                                        <p:cTn id="48" dur="500" fill="hold"/>
                                        <p:tgtEl>
                                          <p:spTgt spid="6159"/>
                                        </p:tgtEl>
                                        <p:attrNameLst>
                                          <p:attrName>ppt_x</p:attrName>
                                        </p:attrNameLst>
                                      </p:cBhvr>
                                      <p:tavLst>
                                        <p:tav tm="0">
                                          <p:val>
                                            <p:strVal val="#ppt_x-#ppt_w/2"/>
                                          </p:val>
                                        </p:tav>
                                        <p:tav tm="100000">
                                          <p:val>
                                            <p:strVal val="#ppt_x"/>
                                          </p:val>
                                        </p:tav>
                                      </p:tavLst>
                                    </p:anim>
                                    <p:anim calcmode="lin" valueType="num">
                                      <p:cBhvr>
                                        <p:cTn id="49" dur="500" fill="hold"/>
                                        <p:tgtEl>
                                          <p:spTgt spid="6159"/>
                                        </p:tgtEl>
                                        <p:attrNameLst>
                                          <p:attrName>ppt_y</p:attrName>
                                        </p:attrNameLst>
                                      </p:cBhvr>
                                      <p:tavLst>
                                        <p:tav tm="0">
                                          <p:val>
                                            <p:strVal val="#ppt_y"/>
                                          </p:val>
                                        </p:tav>
                                        <p:tav tm="100000">
                                          <p:val>
                                            <p:strVal val="#ppt_y"/>
                                          </p:val>
                                        </p:tav>
                                      </p:tavLst>
                                    </p:anim>
                                    <p:anim calcmode="lin" valueType="num">
                                      <p:cBhvr>
                                        <p:cTn id="50" dur="500" fill="hold"/>
                                        <p:tgtEl>
                                          <p:spTgt spid="6159"/>
                                        </p:tgtEl>
                                        <p:attrNameLst>
                                          <p:attrName>ppt_w</p:attrName>
                                        </p:attrNameLst>
                                      </p:cBhvr>
                                      <p:tavLst>
                                        <p:tav tm="0">
                                          <p:val>
                                            <p:fltVal val="0"/>
                                          </p:val>
                                        </p:tav>
                                        <p:tav tm="100000">
                                          <p:val>
                                            <p:strVal val="#ppt_w"/>
                                          </p:val>
                                        </p:tav>
                                      </p:tavLst>
                                    </p:anim>
                                    <p:anim calcmode="lin" valueType="num">
                                      <p:cBhvr>
                                        <p:cTn id="51" dur="500" fill="hold"/>
                                        <p:tgtEl>
                                          <p:spTgt spid="6159"/>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4850"/>
                            </p:stCondLst>
                            <p:childTnLst>
                              <p:par>
                                <p:cTn id="53" presetID="2" presetClass="entr" presetSubtype="8" fill="hold" nodeType="afterEffect">
                                  <p:stCondLst>
                                    <p:cond delay="0"/>
                                  </p:stCondLst>
                                  <p:childTnLst>
                                    <p:set>
                                      <p:cBhvr>
                                        <p:cTn id="54" dur="1" fill="hold">
                                          <p:stCondLst>
                                            <p:cond delay="0"/>
                                          </p:stCondLst>
                                        </p:cTn>
                                        <p:tgtEl>
                                          <p:spTgt spid="6160"/>
                                        </p:tgtEl>
                                        <p:attrNameLst>
                                          <p:attrName>style.visibility</p:attrName>
                                        </p:attrNameLst>
                                      </p:cBhvr>
                                      <p:to>
                                        <p:strVal val="visible"/>
                                      </p:to>
                                    </p:set>
                                    <p:anim calcmode="lin" valueType="num">
                                      <p:cBhvr additive="base">
                                        <p:cTn id="55" dur="500" fill="hold"/>
                                        <p:tgtEl>
                                          <p:spTgt spid="6160"/>
                                        </p:tgtEl>
                                        <p:attrNameLst>
                                          <p:attrName>ppt_x</p:attrName>
                                        </p:attrNameLst>
                                      </p:cBhvr>
                                      <p:tavLst>
                                        <p:tav tm="0">
                                          <p:val>
                                            <p:strVal val="0-#ppt_w/2"/>
                                          </p:val>
                                        </p:tav>
                                        <p:tav tm="100000">
                                          <p:val>
                                            <p:strVal val="#ppt_x"/>
                                          </p:val>
                                        </p:tav>
                                      </p:tavLst>
                                    </p:anim>
                                    <p:anim calcmode="lin" valueType="num">
                                      <p:cBhvr additive="base">
                                        <p:cTn id="56" dur="500" fill="hold"/>
                                        <p:tgtEl>
                                          <p:spTgt spid="6160"/>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35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6161"/>
                                        </p:tgtEl>
                                        <p:attrNameLst>
                                          <p:attrName>style.visibility</p:attrName>
                                        </p:attrNameLst>
                                      </p:cBhvr>
                                      <p:to>
                                        <p:strVal val="visible"/>
                                      </p:to>
                                    </p:set>
                                    <p:anim calcmode="lin" valueType="num">
                                      <p:cBhvr>
                                        <p:cTn id="60" dur="500" fill="hold"/>
                                        <p:tgtEl>
                                          <p:spTgt spid="6161"/>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6161"/>
                                        </p:tgtEl>
                                        <p:attrNameLst>
                                          <p:attrName>ppt_y</p:attrName>
                                        </p:attrNameLst>
                                      </p:cBhvr>
                                      <p:tavLst>
                                        <p:tav tm="0">
                                          <p:val>
                                            <p:strVal val="#ppt_y"/>
                                          </p:val>
                                        </p:tav>
                                        <p:tav tm="100000">
                                          <p:val>
                                            <p:strVal val="#ppt_y"/>
                                          </p:val>
                                        </p:tav>
                                      </p:tavLst>
                                    </p:anim>
                                    <p:anim calcmode="lin" valueType="num">
                                      <p:cBhvr>
                                        <p:cTn id="62" dur="500" fill="hold"/>
                                        <p:tgtEl>
                                          <p:spTgt spid="6161"/>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6161"/>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p:tgtEl>
                                          <p:spTgt spid="6161"/>
                                        </p:tgtEl>
                                      </p:cBhvr>
                                    </p:animEffect>
                                  </p:childTnLst>
                                </p:cTn>
                              </p:par>
                            </p:childTnLst>
                          </p:cTn>
                        </p:par>
                        <p:par>
                          <p:cTn id="65" fill="hold" nodeType="afterGroup">
                            <p:stCondLst>
                              <p:cond delay="61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6162"/>
                                        </p:tgtEl>
                                        <p:attrNameLst>
                                          <p:attrName>style.visibility</p:attrName>
                                        </p:attrNameLst>
                                      </p:cBhvr>
                                      <p:to>
                                        <p:strVal val="visible"/>
                                      </p:to>
                                    </p:set>
                                    <p:anim calcmode="lin" valueType="num">
                                      <p:cBhvr>
                                        <p:cTn id="68" dur="500" fill="hold"/>
                                        <p:tgtEl>
                                          <p:spTgt spid="6162"/>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6162"/>
                                        </p:tgtEl>
                                        <p:attrNameLst>
                                          <p:attrName>ppt_y</p:attrName>
                                        </p:attrNameLst>
                                      </p:cBhvr>
                                      <p:tavLst>
                                        <p:tav tm="0">
                                          <p:val>
                                            <p:strVal val="#ppt_y"/>
                                          </p:val>
                                        </p:tav>
                                        <p:tav tm="100000">
                                          <p:val>
                                            <p:strVal val="#ppt_y"/>
                                          </p:val>
                                        </p:tav>
                                      </p:tavLst>
                                    </p:anim>
                                    <p:anim calcmode="lin" valueType="num">
                                      <p:cBhvr>
                                        <p:cTn id="70" dur="500" fill="hold"/>
                                        <p:tgtEl>
                                          <p:spTgt spid="6162"/>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6162"/>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p:tgtEl>
                                          <p:spTgt spid="6162"/>
                                        </p:tgtEl>
                                      </p:cBhvr>
                                    </p:animEffect>
                                  </p:childTnLst>
                                </p:cTn>
                              </p:par>
                            </p:childTnLst>
                          </p:cTn>
                        </p:par>
                        <p:par>
                          <p:cTn id="73" fill="hold" nodeType="afterGroup">
                            <p:stCondLst>
                              <p:cond delay="7200"/>
                            </p:stCondLst>
                            <p:childTnLst>
                              <p:par>
                                <p:cTn id="74" presetID="18" presetClass="entr" presetSubtype="3" fill="hold" grpId="0" nodeType="afterEffect">
                                  <p:stCondLst>
                                    <p:cond delay="0"/>
                                  </p:stCondLst>
                                  <p:childTnLst>
                                    <p:set>
                                      <p:cBhvr>
                                        <p:cTn id="75" dur="1" fill="hold">
                                          <p:stCondLst>
                                            <p:cond delay="0"/>
                                          </p:stCondLst>
                                        </p:cTn>
                                        <p:tgtEl>
                                          <p:spTgt spid="6163"/>
                                        </p:tgtEl>
                                        <p:attrNameLst>
                                          <p:attrName>style.visibility</p:attrName>
                                        </p:attrNameLst>
                                      </p:cBhvr>
                                      <p:to>
                                        <p:strVal val="visible"/>
                                      </p:to>
                                    </p:set>
                                    <p:animEffect transition="in" filter="strips(upRight)">
                                      <p:cBhvr>
                                        <p:cTn id="76" dur="500"/>
                                        <p:tgtEl>
                                          <p:spTgt spid="6163"/>
                                        </p:tgtEl>
                                      </p:cBhvr>
                                    </p:animEffect>
                                  </p:childTnLst>
                                </p:cTn>
                              </p:par>
                            </p:childTnLst>
                          </p:cTn>
                        </p:par>
                        <p:par>
                          <p:cTn id="77" fill="hold" nodeType="afterGroup">
                            <p:stCondLst>
                              <p:cond delay="7700"/>
                            </p:stCondLst>
                            <p:childTnLst>
                              <p:par>
                                <p:cTn id="78" presetID="17" presetClass="entr" presetSubtype="8" fill="hold" grpId="0" nodeType="afterEffect">
                                  <p:stCondLst>
                                    <p:cond delay="0"/>
                                  </p:stCondLst>
                                  <p:childTnLst>
                                    <p:set>
                                      <p:cBhvr>
                                        <p:cTn id="79" dur="1" fill="hold">
                                          <p:stCondLst>
                                            <p:cond delay="0"/>
                                          </p:stCondLst>
                                        </p:cTn>
                                        <p:tgtEl>
                                          <p:spTgt spid="6164"/>
                                        </p:tgtEl>
                                        <p:attrNameLst>
                                          <p:attrName>style.visibility</p:attrName>
                                        </p:attrNameLst>
                                      </p:cBhvr>
                                      <p:to>
                                        <p:strVal val="visible"/>
                                      </p:to>
                                    </p:set>
                                    <p:anim calcmode="lin" valueType="num">
                                      <p:cBhvr>
                                        <p:cTn id="80" dur="500" fill="hold"/>
                                        <p:tgtEl>
                                          <p:spTgt spid="6164"/>
                                        </p:tgtEl>
                                        <p:attrNameLst>
                                          <p:attrName>ppt_x</p:attrName>
                                        </p:attrNameLst>
                                      </p:cBhvr>
                                      <p:tavLst>
                                        <p:tav tm="0">
                                          <p:val>
                                            <p:strVal val="#ppt_x-#ppt_w/2"/>
                                          </p:val>
                                        </p:tav>
                                        <p:tav tm="100000">
                                          <p:val>
                                            <p:strVal val="#ppt_x"/>
                                          </p:val>
                                        </p:tav>
                                      </p:tavLst>
                                    </p:anim>
                                    <p:anim calcmode="lin" valueType="num">
                                      <p:cBhvr>
                                        <p:cTn id="81" dur="500" fill="hold"/>
                                        <p:tgtEl>
                                          <p:spTgt spid="6164"/>
                                        </p:tgtEl>
                                        <p:attrNameLst>
                                          <p:attrName>ppt_y</p:attrName>
                                        </p:attrNameLst>
                                      </p:cBhvr>
                                      <p:tavLst>
                                        <p:tav tm="0">
                                          <p:val>
                                            <p:strVal val="#ppt_y"/>
                                          </p:val>
                                        </p:tav>
                                        <p:tav tm="100000">
                                          <p:val>
                                            <p:strVal val="#ppt_y"/>
                                          </p:val>
                                        </p:tav>
                                      </p:tavLst>
                                    </p:anim>
                                    <p:anim calcmode="lin" valueType="num">
                                      <p:cBhvr>
                                        <p:cTn id="82" dur="500" fill="hold"/>
                                        <p:tgtEl>
                                          <p:spTgt spid="6164"/>
                                        </p:tgtEl>
                                        <p:attrNameLst>
                                          <p:attrName>ppt_w</p:attrName>
                                        </p:attrNameLst>
                                      </p:cBhvr>
                                      <p:tavLst>
                                        <p:tav tm="0">
                                          <p:val>
                                            <p:fltVal val="0"/>
                                          </p:val>
                                        </p:tav>
                                        <p:tav tm="100000">
                                          <p:val>
                                            <p:strVal val="#ppt_w"/>
                                          </p:val>
                                        </p:tav>
                                      </p:tavLst>
                                    </p:anim>
                                    <p:anim calcmode="lin" valueType="num">
                                      <p:cBhvr>
                                        <p:cTn id="83" dur="500" fill="hold"/>
                                        <p:tgtEl>
                                          <p:spTgt spid="6164"/>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8200"/>
                            </p:stCondLst>
                            <p:childTnLst>
                              <p:par>
                                <p:cTn id="85" presetID="2" presetClass="entr" presetSubtype="8" fill="hold" nodeType="afterEffect">
                                  <p:stCondLst>
                                    <p:cond delay="0"/>
                                  </p:stCondLst>
                                  <p:childTnLst>
                                    <p:set>
                                      <p:cBhvr>
                                        <p:cTn id="86" dur="1" fill="hold">
                                          <p:stCondLst>
                                            <p:cond delay="0"/>
                                          </p:stCondLst>
                                        </p:cTn>
                                        <p:tgtEl>
                                          <p:spTgt spid="6165"/>
                                        </p:tgtEl>
                                        <p:attrNameLst>
                                          <p:attrName>style.visibility</p:attrName>
                                        </p:attrNameLst>
                                      </p:cBhvr>
                                      <p:to>
                                        <p:strVal val="visible"/>
                                      </p:to>
                                    </p:set>
                                    <p:anim calcmode="lin" valueType="num">
                                      <p:cBhvr additive="base">
                                        <p:cTn id="87" dur="500" fill="hold"/>
                                        <p:tgtEl>
                                          <p:spTgt spid="6165"/>
                                        </p:tgtEl>
                                        <p:attrNameLst>
                                          <p:attrName>ppt_x</p:attrName>
                                        </p:attrNameLst>
                                      </p:cBhvr>
                                      <p:tavLst>
                                        <p:tav tm="0">
                                          <p:val>
                                            <p:strVal val="0-#ppt_w/2"/>
                                          </p:val>
                                        </p:tav>
                                        <p:tav tm="100000">
                                          <p:val>
                                            <p:strVal val="#ppt_x"/>
                                          </p:val>
                                        </p:tav>
                                      </p:tavLst>
                                    </p:anim>
                                    <p:anim calcmode="lin" valueType="num">
                                      <p:cBhvr additive="base">
                                        <p:cTn id="88" dur="500" fill="hold"/>
                                        <p:tgtEl>
                                          <p:spTgt spid="6165"/>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700"/>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6166"/>
                                        </p:tgtEl>
                                        <p:attrNameLst>
                                          <p:attrName>style.visibility</p:attrName>
                                        </p:attrNameLst>
                                      </p:cBhvr>
                                      <p:to>
                                        <p:strVal val="visible"/>
                                      </p:to>
                                    </p:set>
                                    <p:anim calcmode="lin" valueType="num">
                                      <p:cBhvr>
                                        <p:cTn id="92" dur="500" fill="hold"/>
                                        <p:tgtEl>
                                          <p:spTgt spid="6166"/>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6166"/>
                                        </p:tgtEl>
                                        <p:attrNameLst>
                                          <p:attrName>ppt_y</p:attrName>
                                        </p:attrNameLst>
                                      </p:cBhvr>
                                      <p:tavLst>
                                        <p:tav tm="0">
                                          <p:val>
                                            <p:strVal val="#ppt_y"/>
                                          </p:val>
                                        </p:tav>
                                        <p:tav tm="100000">
                                          <p:val>
                                            <p:strVal val="#ppt_y"/>
                                          </p:val>
                                        </p:tav>
                                      </p:tavLst>
                                    </p:anim>
                                    <p:anim calcmode="lin" valueType="num">
                                      <p:cBhvr>
                                        <p:cTn id="94" dur="500" fill="hold"/>
                                        <p:tgtEl>
                                          <p:spTgt spid="6166"/>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6166"/>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p:tgtEl>
                                          <p:spTgt spid="6166"/>
                                        </p:tgtEl>
                                      </p:cBhvr>
                                    </p:animEffect>
                                  </p:childTnLst>
                                </p:cTn>
                              </p:par>
                            </p:childTnLst>
                          </p:cTn>
                        </p:par>
                        <p:par>
                          <p:cTn id="97" fill="hold" nodeType="afterGroup">
                            <p:stCondLst>
                              <p:cond delay="95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6167"/>
                                        </p:tgtEl>
                                        <p:attrNameLst>
                                          <p:attrName>style.visibility</p:attrName>
                                        </p:attrNameLst>
                                      </p:cBhvr>
                                      <p:to>
                                        <p:strVal val="visible"/>
                                      </p:to>
                                    </p:set>
                                    <p:anim calcmode="lin" valueType="num">
                                      <p:cBhvr>
                                        <p:cTn id="100" dur="500" fill="hold"/>
                                        <p:tgtEl>
                                          <p:spTgt spid="6167"/>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6167"/>
                                        </p:tgtEl>
                                        <p:attrNameLst>
                                          <p:attrName>ppt_y</p:attrName>
                                        </p:attrNameLst>
                                      </p:cBhvr>
                                      <p:tavLst>
                                        <p:tav tm="0">
                                          <p:val>
                                            <p:strVal val="#ppt_y"/>
                                          </p:val>
                                        </p:tav>
                                        <p:tav tm="100000">
                                          <p:val>
                                            <p:strVal val="#ppt_y"/>
                                          </p:val>
                                        </p:tav>
                                      </p:tavLst>
                                    </p:anim>
                                    <p:anim calcmode="lin" valueType="num">
                                      <p:cBhvr>
                                        <p:cTn id="102" dur="500" fill="hold"/>
                                        <p:tgtEl>
                                          <p:spTgt spid="6167"/>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6167"/>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p:tgtEl>
                                          <p:spTgt spid="6167"/>
                                        </p:tgtEl>
                                      </p:cBhvr>
                                    </p:animEffect>
                                  </p:childTnLst>
                                </p:cTn>
                              </p:par>
                            </p:childTnLst>
                          </p:cTn>
                        </p:par>
                        <p:par>
                          <p:cTn id="105" fill="hold" nodeType="afterGroup">
                            <p:stCondLst>
                              <p:cond delay="10550"/>
                            </p:stCondLst>
                            <p:childTnLst>
                              <p:par>
                                <p:cTn id="106" presetID="18" presetClass="entr" presetSubtype="3" fill="hold" grpId="0" nodeType="afterEffect">
                                  <p:stCondLst>
                                    <p:cond delay="0"/>
                                  </p:stCondLst>
                                  <p:childTnLst>
                                    <p:set>
                                      <p:cBhvr>
                                        <p:cTn id="107" dur="1" fill="hold">
                                          <p:stCondLst>
                                            <p:cond delay="0"/>
                                          </p:stCondLst>
                                        </p:cTn>
                                        <p:tgtEl>
                                          <p:spTgt spid="6168"/>
                                        </p:tgtEl>
                                        <p:attrNameLst>
                                          <p:attrName>style.visibility</p:attrName>
                                        </p:attrNameLst>
                                      </p:cBhvr>
                                      <p:to>
                                        <p:strVal val="visible"/>
                                      </p:to>
                                    </p:set>
                                    <p:animEffect transition="in" filter="strips(upRight)">
                                      <p:cBhvr>
                                        <p:cTn id="108" dur="500"/>
                                        <p:tgtEl>
                                          <p:spTgt spid="6168"/>
                                        </p:tgtEl>
                                      </p:cBhvr>
                                    </p:animEffect>
                                  </p:childTnLst>
                                </p:cTn>
                              </p:par>
                            </p:childTnLst>
                          </p:cTn>
                        </p:par>
                        <p:par>
                          <p:cTn id="109" fill="hold" nodeType="afterGroup">
                            <p:stCondLst>
                              <p:cond delay="11050"/>
                            </p:stCondLst>
                            <p:childTnLst>
                              <p:par>
                                <p:cTn id="110" presetID="17" presetClass="entr" presetSubtype="8" fill="hold" grpId="0" nodeType="afterEffect">
                                  <p:stCondLst>
                                    <p:cond delay="0"/>
                                  </p:stCondLst>
                                  <p:childTnLst>
                                    <p:set>
                                      <p:cBhvr>
                                        <p:cTn id="111" dur="1" fill="hold">
                                          <p:stCondLst>
                                            <p:cond delay="0"/>
                                          </p:stCondLst>
                                        </p:cTn>
                                        <p:tgtEl>
                                          <p:spTgt spid="6169"/>
                                        </p:tgtEl>
                                        <p:attrNameLst>
                                          <p:attrName>style.visibility</p:attrName>
                                        </p:attrNameLst>
                                      </p:cBhvr>
                                      <p:to>
                                        <p:strVal val="visible"/>
                                      </p:to>
                                    </p:set>
                                    <p:anim calcmode="lin" valueType="num">
                                      <p:cBhvr>
                                        <p:cTn id="112" dur="500" fill="hold"/>
                                        <p:tgtEl>
                                          <p:spTgt spid="6169"/>
                                        </p:tgtEl>
                                        <p:attrNameLst>
                                          <p:attrName>ppt_x</p:attrName>
                                        </p:attrNameLst>
                                      </p:cBhvr>
                                      <p:tavLst>
                                        <p:tav tm="0">
                                          <p:val>
                                            <p:strVal val="#ppt_x-#ppt_w/2"/>
                                          </p:val>
                                        </p:tav>
                                        <p:tav tm="100000">
                                          <p:val>
                                            <p:strVal val="#ppt_x"/>
                                          </p:val>
                                        </p:tav>
                                      </p:tavLst>
                                    </p:anim>
                                    <p:anim calcmode="lin" valueType="num">
                                      <p:cBhvr>
                                        <p:cTn id="113" dur="500" fill="hold"/>
                                        <p:tgtEl>
                                          <p:spTgt spid="6169"/>
                                        </p:tgtEl>
                                        <p:attrNameLst>
                                          <p:attrName>ppt_y</p:attrName>
                                        </p:attrNameLst>
                                      </p:cBhvr>
                                      <p:tavLst>
                                        <p:tav tm="0">
                                          <p:val>
                                            <p:strVal val="#ppt_y"/>
                                          </p:val>
                                        </p:tav>
                                        <p:tav tm="100000">
                                          <p:val>
                                            <p:strVal val="#ppt_y"/>
                                          </p:val>
                                        </p:tav>
                                      </p:tavLst>
                                    </p:anim>
                                    <p:anim calcmode="lin" valueType="num">
                                      <p:cBhvr>
                                        <p:cTn id="114" dur="500" fill="hold"/>
                                        <p:tgtEl>
                                          <p:spTgt spid="6169"/>
                                        </p:tgtEl>
                                        <p:attrNameLst>
                                          <p:attrName>ppt_w</p:attrName>
                                        </p:attrNameLst>
                                      </p:cBhvr>
                                      <p:tavLst>
                                        <p:tav tm="0">
                                          <p:val>
                                            <p:fltVal val="0"/>
                                          </p:val>
                                        </p:tav>
                                        <p:tav tm="100000">
                                          <p:val>
                                            <p:strVal val="#ppt_w"/>
                                          </p:val>
                                        </p:tav>
                                      </p:tavLst>
                                    </p:anim>
                                    <p:anim calcmode="lin" valueType="num">
                                      <p:cBhvr>
                                        <p:cTn id="115" dur="500" fill="hold"/>
                                        <p:tgtEl>
                                          <p:spTgt spid="6169"/>
                                        </p:tgtEl>
                                        <p:attrNameLst>
                                          <p:attrName>ppt_h</p:attrName>
                                        </p:attrNameLst>
                                      </p:cBhvr>
                                      <p:tavLst>
                                        <p:tav tm="0">
                                          <p:val>
                                            <p:strVal val="#ppt_h"/>
                                          </p:val>
                                        </p:tav>
                                        <p:tav tm="100000">
                                          <p:val>
                                            <p:strVal val="#ppt_h"/>
                                          </p:val>
                                        </p:tav>
                                      </p:tavLst>
                                    </p:anim>
                                  </p:childTnLst>
                                </p:cTn>
                              </p:par>
                            </p:childTnLst>
                          </p:cTn>
                        </p:par>
                        <p:par>
                          <p:cTn id="116" fill="hold" nodeType="afterGroup">
                            <p:stCondLst>
                              <p:cond delay="11550"/>
                            </p:stCondLst>
                            <p:childTnLst>
                              <p:par>
                                <p:cTn id="117" presetID="2" presetClass="entr" presetSubtype="8" fill="hold" nodeType="afterEffect">
                                  <p:stCondLst>
                                    <p:cond delay="0"/>
                                  </p:stCondLst>
                                  <p:childTnLst>
                                    <p:set>
                                      <p:cBhvr>
                                        <p:cTn id="118" dur="1" fill="hold">
                                          <p:stCondLst>
                                            <p:cond delay="0"/>
                                          </p:stCondLst>
                                        </p:cTn>
                                        <p:tgtEl>
                                          <p:spTgt spid="6170"/>
                                        </p:tgtEl>
                                        <p:attrNameLst>
                                          <p:attrName>style.visibility</p:attrName>
                                        </p:attrNameLst>
                                      </p:cBhvr>
                                      <p:to>
                                        <p:strVal val="visible"/>
                                      </p:to>
                                    </p:set>
                                    <p:anim calcmode="lin" valueType="num">
                                      <p:cBhvr additive="base">
                                        <p:cTn id="119" dur="500" fill="hold"/>
                                        <p:tgtEl>
                                          <p:spTgt spid="6170"/>
                                        </p:tgtEl>
                                        <p:attrNameLst>
                                          <p:attrName>ppt_x</p:attrName>
                                        </p:attrNameLst>
                                      </p:cBhvr>
                                      <p:tavLst>
                                        <p:tav tm="0">
                                          <p:val>
                                            <p:strVal val="0-#ppt_w/2"/>
                                          </p:val>
                                        </p:tav>
                                        <p:tav tm="100000">
                                          <p:val>
                                            <p:strVal val="#ppt_x"/>
                                          </p:val>
                                        </p:tav>
                                      </p:tavLst>
                                    </p:anim>
                                    <p:anim calcmode="lin" valueType="num">
                                      <p:cBhvr additive="base">
                                        <p:cTn id="120" dur="500" fill="hold"/>
                                        <p:tgtEl>
                                          <p:spTgt spid="6170"/>
                                        </p:tgtEl>
                                        <p:attrNameLst>
                                          <p:attrName>ppt_y</p:attrName>
                                        </p:attrNameLst>
                                      </p:cBhvr>
                                      <p:tavLst>
                                        <p:tav tm="0">
                                          <p:val>
                                            <p:strVal val="#ppt_y"/>
                                          </p:val>
                                        </p:tav>
                                        <p:tav tm="100000">
                                          <p:val>
                                            <p:strVal val="#ppt_y"/>
                                          </p:val>
                                        </p:tav>
                                      </p:tavLst>
                                    </p:anim>
                                  </p:childTnLst>
                                </p:cTn>
                              </p:par>
                            </p:childTnLst>
                          </p:cTn>
                        </p:par>
                        <p:par>
                          <p:cTn id="121" fill="hold" nodeType="afterGroup">
                            <p:stCondLst>
                              <p:cond delay="12050"/>
                            </p:stCondLst>
                            <p:childTnLst>
                              <p:par>
                                <p:cTn id="122" presetID="41" presetClass="entr" presetSubtype="0" fill="hold" grpId="0" nodeType="afterEffect">
                                  <p:stCondLst>
                                    <p:cond delay="0"/>
                                  </p:stCondLst>
                                  <p:iterate type="lt">
                                    <p:tmPct val="10000"/>
                                  </p:iterate>
                                  <p:childTnLst>
                                    <p:set>
                                      <p:cBhvr>
                                        <p:cTn id="123" dur="1" fill="hold">
                                          <p:stCondLst>
                                            <p:cond delay="0"/>
                                          </p:stCondLst>
                                        </p:cTn>
                                        <p:tgtEl>
                                          <p:spTgt spid="6171"/>
                                        </p:tgtEl>
                                        <p:attrNameLst>
                                          <p:attrName>style.visibility</p:attrName>
                                        </p:attrNameLst>
                                      </p:cBhvr>
                                      <p:to>
                                        <p:strVal val="visible"/>
                                      </p:to>
                                    </p:set>
                                    <p:anim calcmode="lin" valueType="num">
                                      <p:cBhvr>
                                        <p:cTn id="124" dur="500" fill="hold"/>
                                        <p:tgtEl>
                                          <p:spTgt spid="6171"/>
                                        </p:tgtEl>
                                        <p:attrNameLst>
                                          <p:attrName>ppt_x</p:attrName>
                                        </p:attrNameLst>
                                      </p:cBhvr>
                                      <p:tavLst>
                                        <p:tav tm="0">
                                          <p:val>
                                            <p:strVal val="#ppt_x"/>
                                          </p:val>
                                        </p:tav>
                                        <p:tav tm="50000">
                                          <p:val>
                                            <p:strVal val="#ppt_x+.1"/>
                                          </p:val>
                                        </p:tav>
                                        <p:tav tm="100000">
                                          <p:val>
                                            <p:strVal val="#ppt_x"/>
                                          </p:val>
                                        </p:tav>
                                      </p:tavLst>
                                    </p:anim>
                                    <p:anim calcmode="lin" valueType="num">
                                      <p:cBhvr>
                                        <p:cTn id="125" dur="500" fill="hold"/>
                                        <p:tgtEl>
                                          <p:spTgt spid="6171"/>
                                        </p:tgtEl>
                                        <p:attrNameLst>
                                          <p:attrName>ppt_y</p:attrName>
                                        </p:attrNameLst>
                                      </p:cBhvr>
                                      <p:tavLst>
                                        <p:tav tm="0">
                                          <p:val>
                                            <p:strVal val="#ppt_y"/>
                                          </p:val>
                                        </p:tav>
                                        <p:tav tm="100000">
                                          <p:val>
                                            <p:strVal val="#ppt_y"/>
                                          </p:val>
                                        </p:tav>
                                      </p:tavLst>
                                    </p:anim>
                                    <p:anim calcmode="lin" valueType="num">
                                      <p:cBhvr>
                                        <p:cTn id="126" dur="500" fill="hold"/>
                                        <p:tgtEl>
                                          <p:spTgt spid="6171"/>
                                        </p:tgtEl>
                                        <p:attrNameLst>
                                          <p:attrName>ppt_h</p:attrName>
                                        </p:attrNameLst>
                                      </p:cBhvr>
                                      <p:tavLst>
                                        <p:tav tm="0">
                                          <p:val>
                                            <p:strVal val="#ppt_h/10"/>
                                          </p:val>
                                        </p:tav>
                                        <p:tav tm="50000">
                                          <p:val>
                                            <p:strVal val="#ppt_h+.01"/>
                                          </p:val>
                                        </p:tav>
                                        <p:tav tm="100000">
                                          <p:val>
                                            <p:strVal val="#ppt_h"/>
                                          </p:val>
                                        </p:tav>
                                      </p:tavLst>
                                    </p:anim>
                                    <p:anim calcmode="lin" valueType="num">
                                      <p:cBhvr>
                                        <p:cTn id="127" dur="500" fill="hold"/>
                                        <p:tgtEl>
                                          <p:spTgt spid="6171"/>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500"/>
                                        <p:tgtEl>
                                          <p:spTgt spid="6171"/>
                                        </p:tgtEl>
                                      </p:cBhvr>
                                    </p:animEffect>
                                  </p:childTnLst>
                                </p:cTn>
                              </p:par>
                            </p:childTnLst>
                          </p:cTn>
                        </p:par>
                        <p:par>
                          <p:cTn id="129" fill="hold" nodeType="afterGroup">
                            <p:stCondLst>
                              <p:cond delay="12850"/>
                            </p:stCondLst>
                            <p:childTnLst>
                              <p:par>
                                <p:cTn id="130" presetID="41" presetClass="entr" presetSubtype="0" fill="hold" grpId="0" nodeType="afterEffect">
                                  <p:stCondLst>
                                    <p:cond delay="0"/>
                                  </p:stCondLst>
                                  <p:iterate type="lt">
                                    <p:tmPct val="10000"/>
                                  </p:iterate>
                                  <p:childTnLst>
                                    <p:set>
                                      <p:cBhvr>
                                        <p:cTn id="131" dur="1" fill="hold">
                                          <p:stCondLst>
                                            <p:cond delay="0"/>
                                          </p:stCondLst>
                                        </p:cTn>
                                        <p:tgtEl>
                                          <p:spTgt spid="6172"/>
                                        </p:tgtEl>
                                        <p:attrNameLst>
                                          <p:attrName>style.visibility</p:attrName>
                                        </p:attrNameLst>
                                      </p:cBhvr>
                                      <p:to>
                                        <p:strVal val="visible"/>
                                      </p:to>
                                    </p:set>
                                    <p:anim calcmode="lin" valueType="num">
                                      <p:cBhvr>
                                        <p:cTn id="132" dur="500" fill="hold"/>
                                        <p:tgtEl>
                                          <p:spTgt spid="6172"/>
                                        </p:tgtEl>
                                        <p:attrNameLst>
                                          <p:attrName>ppt_x</p:attrName>
                                        </p:attrNameLst>
                                      </p:cBhvr>
                                      <p:tavLst>
                                        <p:tav tm="0">
                                          <p:val>
                                            <p:strVal val="#ppt_x"/>
                                          </p:val>
                                        </p:tav>
                                        <p:tav tm="50000">
                                          <p:val>
                                            <p:strVal val="#ppt_x+.1"/>
                                          </p:val>
                                        </p:tav>
                                        <p:tav tm="100000">
                                          <p:val>
                                            <p:strVal val="#ppt_x"/>
                                          </p:val>
                                        </p:tav>
                                      </p:tavLst>
                                    </p:anim>
                                    <p:anim calcmode="lin" valueType="num">
                                      <p:cBhvr>
                                        <p:cTn id="133" dur="500" fill="hold"/>
                                        <p:tgtEl>
                                          <p:spTgt spid="6172"/>
                                        </p:tgtEl>
                                        <p:attrNameLst>
                                          <p:attrName>ppt_y</p:attrName>
                                        </p:attrNameLst>
                                      </p:cBhvr>
                                      <p:tavLst>
                                        <p:tav tm="0">
                                          <p:val>
                                            <p:strVal val="#ppt_y"/>
                                          </p:val>
                                        </p:tav>
                                        <p:tav tm="100000">
                                          <p:val>
                                            <p:strVal val="#ppt_y"/>
                                          </p:val>
                                        </p:tav>
                                      </p:tavLst>
                                    </p:anim>
                                    <p:anim calcmode="lin" valueType="num">
                                      <p:cBhvr>
                                        <p:cTn id="134" dur="500" fill="hold"/>
                                        <p:tgtEl>
                                          <p:spTgt spid="6172"/>
                                        </p:tgtEl>
                                        <p:attrNameLst>
                                          <p:attrName>ppt_h</p:attrName>
                                        </p:attrNameLst>
                                      </p:cBhvr>
                                      <p:tavLst>
                                        <p:tav tm="0">
                                          <p:val>
                                            <p:strVal val="#ppt_h/10"/>
                                          </p:val>
                                        </p:tav>
                                        <p:tav tm="50000">
                                          <p:val>
                                            <p:strVal val="#ppt_h+.01"/>
                                          </p:val>
                                        </p:tav>
                                        <p:tav tm="100000">
                                          <p:val>
                                            <p:strVal val="#ppt_h"/>
                                          </p:val>
                                        </p:tav>
                                      </p:tavLst>
                                    </p:anim>
                                    <p:anim calcmode="lin" valueType="num">
                                      <p:cBhvr>
                                        <p:cTn id="135" dur="500" fill="hold"/>
                                        <p:tgtEl>
                                          <p:spTgt spid="6172"/>
                                        </p:tgtEl>
                                        <p:attrNameLst>
                                          <p:attrName>ppt_w</p:attrName>
                                        </p:attrNameLst>
                                      </p:cBhvr>
                                      <p:tavLst>
                                        <p:tav tm="0">
                                          <p:val>
                                            <p:strVal val="#ppt_w/10"/>
                                          </p:val>
                                        </p:tav>
                                        <p:tav tm="50000">
                                          <p:val>
                                            <p:strVal val="#ppt_w+.01"/>
                                          </p:val>
                                        </p:tav>
                                        <p:tav tm="100000">
                                          <p:val>
                                            <p:strVal val="#ppt_w"/>
                                          </p:val>
                                        </p:tav>
                                      </p:tavLst>
                                    </p:anim>
                                    <p:animEffect transition="in" filter="fade">
                                      <p:cBhvr>
                                        <p:cTn id="136" dur="500"/>
                                        <p:tgtEl>
                                          <p:spTgt spid="6172"/>
                                        </p:tgtEl>
                                      </p:cBhvr>
                                    </p:animEffect>
                                  </p:childTnLst>
                                </p:cTn>
                              </p:par>
                            </p:childTnLst>
                          </p:cTn>
                        </p:par>
                        <p:par>
                          <p:cTn id="137" fill="hold" nodeType="afterGroup">
                            <p:stCondLst>
                              <p:cond delay="13900"/>
                            </p:stCondLst>
                            <p:childTnLst>
                              <p:par>
                                <p:cTn id="138" presetID="18" presetClass="entr" presetSubtype="3" fill="hold" grpId="0" nodeType="afterEffect">
                                  <p:stCondLst>
                                    <p:cond delay="0"/>
                                  </p:stCondLst>
                                  <p:childTnLst>
                                    <p:set>
                                      <p:cBhvr>
                                        <p:cTn id="139" dur="1" fill="hold">
                                          <p:stCondLst>
                                            <p:cond delay="0"/>
                                          </p:stCondLst>
                                        </p:cTn>
                                        <p:tgtEl>
                                          <p:spTgt spid="6173"/>
                                        </p:tgtEl>
                                        <p:attrNameLst>
                                          <p:attrName>style.visibility</p:attrName>
                                        </p:attrNameLst>
                                      </p:cBhvr>
                                      <p:to>
                                        <p:strVal val="visible"/>
                                      </p:to>
                                    </p:set>
                                    <p:animEffect transition="in" filter="strips(upRight)">
                                      <p:cBhvr>
                                        <p:cTn id="140" dur="500"/>
                                        <p:tgtEl>
                                          <p:spTgt spid="6173"/>
                                        </p:tgtEl>
                                      </p:cBhvr>
                                    </p:animEffect>
                                  </p:childTnLst>
                                </p:cTn>
                              </p:par>
                            </p:childTnLst>
                          </p:cTn>
                        </p:par>
                        <p:par>
                          <p:cTn id="141" fill="hold" nodeType="afterGroup">
                            <p:stCondLst>
                              <p:cond delay="14400"/>
                            </p:stCondLst>
                            <p:childTnLst>
                              <p:par>
                                <p:cTn id="142" presetID="17" presetClass="entr" presetSubtype="8" fill="hold" grpId="0" nodeType="afterEffect">
                                  <p:stCondLst>
                                    <p:cond delay="0"/>
                                  </p:stCondLst>
                                  <p:childTnLst>
                                    <p:set>
                                      <p:cBhvr>
                                        <p:cTn id="143" dur="1" fill="hold">
                                          <p:stCondLst>
                                            <p:cond delay="0"/>
                                          </p:stCondLst>
                                        </p:cTn>
                                        <p:tgtEl>
                                          <p:spTgt spid="6174"/>
                                        </p:tgtEl>
                                        <p:attrNameLst>
                                          <p:attrName>style.visibility</p:attrName>
                                        </p:attrNameLst>
                                      </p:cBhvr>
                                      <p:to>
                                        <p:strVal val="visible"/>
                                      </p:to>
                                    </p:set>
                                    <p:anim calcmode="lin" valueType="num">
                                      <p:cBhvr>
                                        <p:cTn id="144" dur="500" fill="hold"/>
                                        <p:tgtEl>
                                          <p:spTgt spid="6174"/>
                                        </p:tgtEl>
                                        <p:attrNameLst>
                                          <p:attrName>ppt_x</p:attrName>
                                        </p:attrNameLst>
                                      </p:cBhvr>
                                      <p:tavLst>
                                        <p:tav tm="0">
                                          <p:val>
                                            <p:strVal val="#ppt_x-#ppt_w/2"/>
                                          </p:val>
                                        </p:tav>
                                        <p:tav tm="100000">
                                          <p:val>
                                            <p:strVal val="#ppt_x"/>
                                          </p:val>
                                        </p:tav>
                                      </p:tavLst>
                                    </p:anim>
                                    <p:anim calcmode="lin" valueType="num">
                                      <p:cBhvr>
                                        <p:cTn id="145" dur="500" fill="hold"/>
                                        <p:tgtEl>
                                          <p:spTgt spid="6174"/>
                                        </p:tgtEl>
                                        <p:attrNameLst>
                                          <p:attrName>ppt_y</p:attrName>
                                        </p:attrNameLst>
                                      </p:cBhvr>
                                      <p:tavLst>
                                        <p:tav tm="0">
                                          <p:val>
                                            <p:strVal val="#ppt_y"/>
                                          </p:val>
                                        </p:tav>
                                        <p:tav tm="100000">
                                          <p:val>
                                            <p:strVal val="#ppt_y"/>
                                          </p:val>
                                        </p:tav>
                                      </p:tavLst>
                                    </p:anim>
                                    <p:anim calcmode="lin" valueType="num">
                                      <p:cBhvr>
                                        <p:cTn id="146" dur="500" fill="hold"/>
                                        <p:tgtEl>
                                          <p:spTgt spid="6174"/>
                                        </p:tgtEl>
                                        <p:attrNameLst>
                                          <p:attrName>ppt_w</p:attrName>
                                        </p:attrNameLst>
                                      </p:cBhvr>
                                      <p:tavLst>
                                        <p:tav tm="0">
                                          <p:val>
                                            <p:fltVal val="0"/>
                                          </p:val>
                                        </p:tav>
                                        <p:tav tm="100000">
                                          <p:val>
                                            <p:strVal val="#ppt_w"/>
                                          </p:val>
                                        </p:tav>
                                      </p:tavLst>
                                    </p:anim>
                                    <p:anim calcmode="lin" valueType="num">
                                      <p:cBhvr>
                                        <p:cTn id="147" dur="500" fill="hold"/>
                                        <p:tgtEl>
                                          <p:spTgt spid="6174"/>
                                        </p:tgtEl>
                                        <p:attrNameLst>
                                          <p:attrName>ppt_h</p:attrName>
                                        </p:attrNameLst>
                                      </p:cBhvr>
                                      <p:tavLst>
                                        <p:tav tm="0">
                                          <p:val>
                                            <p:strVal val="#ppt_h"/>
                                          </p:val>
                                        </p:tav>
                                        <p:tav tm="100000">
                                          <p:val>
                                            <p:strVal val="#ppt_h"/>
                                          </p:val>
                                        </p:tav>
                                      </p:tavLst>
                                    </p:anim>
                                  </p:childTnLst>
                                </p:cTn>
                              </p:par>
                            </p:childTnLst>
                          </p:cTn>
                        </p:par>
                        <p:par>
                          <p:cTn id="148" fill="hold" nodeType="afterGroup">
                            <p:stCondLst>
                              <p:cond delay="14900"/>
                            </p:stCondLst>
                            <p:childTnLst>
                              <p:par>
                                <p:cTn id="149" presetID="2" presetClass="entr" presetSubtype="8" fill="hold" nodeType="afterEffect">
                                  <p:stCondLst>
                                    <p:cond delay="0"/>
                                  </p:stCondLst>
                                  <p:childTnLst>
                                    <p:set>
                                      <p:cBhvr>
                                        <p:cTn id="150" dur="1" fill="hold">
                                          <p:stCondLst>
                                            <p:cond delay="0"/>
                                          </p:stCondLst>
                                        </p:cTn>
                                        <p:tgtEl>
                                          <p:spTgt spid="6175"/>
                                        </p:tgtEl>
                                        <p:attrNameLst>
                                          <p:attrName>style.visibility</p:attrName>
                                        </p:attrNameLst>
                                      </p:cBhvr>
                                      <p:to>
                                        <p:strVal val="visible"/>
                                      </p:to>
                                    </p:set>
                                    <p:anim calcmode="lin" valueType="num">
                                      <p:cBhvr additive="base">
                                        <p:cTn id="151" dur="500" fill="hold"/>
                                        <p:tgtEl>
                                          <p:spTgt spid="6175"/>
                                        </p:tgtEl>
                                        <p:attrNameLst>
                                          <p:attrName>ppt_x</p:attrName>
                                        </p:attrNameLst>
                                      </p:cBhvr>
                                      <p:tavLst>
                                        <p:tav tm="0">
                                          <p:val>
                                            <p:strVal val="0-#ppt_w/2"/>
                                          </p:val>
                                        </p:tav>
                                        <p:tav tm="100000">
                                          <p:val>
                                            <p:strVal val="#ppt_x"/>
                                          </p:val>
                                        </p:tav>
                                      </p:tavLst>
                                    </p:anim>
                                    <p:anim calcmode="lin" valueType="num">
                                      <p:cBhvr additive="base">
                                        <p:cTn id="152" dur="500" fill="hold"/>
                                        <p:tgtEl>
                                          <p:spTgt spid="6175"/>
                                        </p:tgtEl>
                                        <p:attrNameLst>
                                          <p:attrName>ppt_y</p:attrName>
                                        </p:attrNameLst>
                                      </p:cBhvr>
                                      <p:tavLst>
                                        <p:tav tm="0">
                                          <p:val>
                                            <p:strVal val="#ppt_y"/>
                                          </p:val>
                                        </p:tav>
                                        <p:tav tm="100000">
                                          <p:val>
                                            <p:strVal val="#ppt_y"/>
                                          </p:val>
                                        </p:tav>
                                      </p:tavLst>
                                    </p:anim>
                                  </p:childTnLst>
                                </p:cTn>
                              </p:par>
                            </p:childTnLst>
                          </p:cTn>
                        </p:par>
                        <p:par>
                          <p:cTn id="153" fill="hold" nodeType="afterGroup">
                            <p:stCondLst>
                              <p:cond delay="15400"/>
                            </p:stCondLst>
                            <p:childTnLst>
                              <p:par>
                                <p:cTn id="154" presetID="41" presetClass="entr" presetSubtype="0" fill="hold" grpId="0" nodeType="afterEffect">
                                  <p:stCondLst>
                                    <p:cond delay="0"/>
                                  </p:stCondLst>
                                  <p:iterate type="lt">
                                    <p:tmPct val="10000"/>
                                  </p:iterate>
                                  <p:childTnLst>
                                    <p:set>
                                      <p:cBhvr>
                                        <p:cTn id="155" dur="1" fill="hold">
                                          <p:stCondLst>
                                            <p:cond delay="0"/>
                                          </p:stCondLst>
                                        </p:cTn>
                                        <p:tgtEl>
                                          <p:spTgt spid="6176"/>
                                        </p:tgtEl>
                                        <p:attrNameLst>
                                          <p:attrName>style.visibility</p:attrName>
                                        </p:attrNameLst>
                                      </p:cBhvr>
                                      <p:to>
                                        <p:strVal val="visible"/>
                                      </p:to>
                                    </p:set>
                                    <p:anim calcmode="lin" valueType="num">
                                      <p:cBhvr>
                                        <p:cTn id="156" dur="500" fill="hold"/>
                                        <p:tgtEl>
                                          <p:spTgt spid="6176"/>
                                        </p:tgtEl>
                                        <p:attrNameLst>
                                          <p:attrName>ppt_x</p:attrName>
                                        </p:attrNameLst>
                                      </p:cBhvr>
                                      <p:tavLst>
                                        <p:tav tm="0">
                                          <p:val>
                                            <p:strVal val="#ppt_x"/>
                                          </p:val>
                                        </p:tav>
                                        <p:tav tm="50000">
                                          <p:val>
                                            <p:strVal val="#ppt_x+.1"/>
                                          </p:val>
                                        </p:tav>
                                        <p:tav tm="100000">
                                          <p:val>
                                            <p:strVal val="#ppt_x"/>
                                          </p:val>
                                        </p:tav>
                                      </p:tavLst>
                                    </p:anim>
                                    <p:anim calcmode="lin" valueType="num">
                                      <p:cBhvr>
                                        <p:cTn id="157" dur="500" fill="hold"/>
                                        <p:tgtEl>
                                          <p:spTgt spid="6176"/>
                                        </p:tgtEl>
                                        <p:attrNameLst>
                                          <p:attrName>ppt_y</p:attrName>
                                        </p:attrNameLst>
                                      </p:cBhvr>
                                      <p:tavLst>
                                        <p:tav tm="0">
                                          <p:val>
                                            <p:strVal val="#ppt_y"/>
                                          </p:val>
                                        </p:tav>
                                        <p:tav tm="100000">
                                          <p:val>
                                            <p:strVal val="#ppt_y"/>
                                          </p:val>
                                        </p:tav>
                                      </p:tavLst>
                                    </p:anim>
                                    <p:anim calcmode="lin" valueType="num">
                                      <p:cBhvr>
                                        <p:cTn id="158" dur="500" fill="hold"/>
                                        <p:tgtEl>
                                          <p:spTgt spid="6176"/>
                                        </p:tgtEl>
                                        <p:attrNameLst>
                                          <p:attrName>ppt_h</p:attrName>
                                        </p:attrNameLst>
                                      </p:cBhvr>
                                      <p:tavLst>
                                        <p:tav tm="0">
                                          <p:val>
                                            <p:strVal val="#ppt_h/10"/>
                                          </p:val>
                                        </p:tav>
                                        <p:tav tm="50000">
                                          <p:val>
                                            <p:strVal val="#ppt_h+.01"/>
                                          </p:val>
                                        </p:tav>
                                        <p:tav tm="100000">
                                          <p:val>
                                            <p:strVal val="#ppt_h"/>
                                          </p:val>
                                        </p:tav>
                                      </p:tavLst>
                                    </p:anim>
                                    <p:anim calcmode="lin" valueType="num">
                                      <p:cBhvr>
                                        <p:cTn id="159" dur="500" fill="hold"/>
                                        <p:tgtEl>
                                          <p:spTgt spid="6176"/>
                                        </p:tgtEl>
                                        <p:attrNameLst>
                                          <p:attrName>ppt_w</p:attrName>
                                        </p:attrNameLst>
                                      </p:cBhvr>
                                      <p:tavLst>
                                        <p:tav tm="0">
                                          <p:val>
                                            <p:strVal val="#ppt_w/10"/>
                                          </p:val>
                                        </p:tav>
                                        <p:tav tm="50000">
                                          <p:val>
                                            <p:strVal val="#ppt_w+.01"/>
                                          </p:val>
                                        </p:tav>
                                        <p:tav tm="100000">
                                          <p:val>
                                            <p:strVal val="#ppt_w"/>
                                          </p:val>
                                        </p:tav>
                                      </p:tavLst>
                                    </p:anim>
                                    <p:animEffect transition="in" filter="fade">
                                      <p:cBhvr>
                                        <p:cTn id="160" dur="500"/>
                                        <p:tgtEl>
                                          <p:spTgt spid="6176"/>
                                        </p:tgtEl>
                                      </p:cBhvr>
                                    </p:animEffect>
                                  </p:childTnLst>
                                </p:cTn>
                              </p:par>
                            </p:childTnLst>
                          </p:cTn>
                        </p:par>
                        <p:par>
                          <p:cTn id="161" fill="hold" nodeType="afterGroup">
                            <p:stCondLst>
                              <p:cond delay="16200"/>
                            </p:stCondLst>
                            <p:childTnLst>
                              <p:par>
                                <p:cTn id="162" presetID="41" presetClass="entr" presetSubtype="0" fill="hold" grpId="0" nodeType="afterEffect">
                                  <p:stCondLst>
                                    <p:cond delay="0"/>
                                  </p:stCondLst>
                                  <p:iterate type="lt">
                                    <p:tmPct val="10000"/>
                                  </p:iterate>
                                  <p:childTnLst>
                                    <p:set>
                                      <p:cBhvr>
                                        <p:cTn id="163" dur="1" fill="hold">
                                          <p:stCondLst>
                                            <p:cond delay="0"/>
                                          </p:stCondLst>
                                        </p:cTn>
                                        <p:tgtEl>
                                          <p:spTgt spid="6177"/>
                                        </p:tgtEl>
                                        <p:attrNameLst>
                                          <p:attrName>style.visibility</p:attrName>
                                        </p:attrNameLst>
                                      </p:cBhvr>
                                      <p:to>
                                        <p:strVal val="visible"/>
                                      </p:to>
                                    </p:set>
                                    <p:anim calcmode="lin" valueType="num">
                                      <p:cBhvr>
                                        <p:cTn id="164" dur="500" fill="hold"/>
                                        <p:tgtEl>
                                          <p:spTgt spid="6177"/>
                                        </p:tgtEl>
                                        <p:attrNameLst>
                                          <p:attrName>ppt_x</p:attrName>
                                        </p:attrNameLst>
                                      </p:cBhvr>
                                      <p:tavLst>
                                        <p:tav tm="0">
                                          <p:val>
                                            <p:strVal val="#ppt_x"/>
                                          </p:val>
                                        </p:tav>
                                        <p:tav tm="50000">
                                          <p:val>
                                            <p:strVal val="#ppt_x+.1"/>
                                          </p:val>
                                        </p:tav>
                                        <p:tav tm="100000">
                                          <p:val>
                                            <p:strVal val="#ppt_x"/>
                                          </p:val>
                                        </p:tav>
                                      </p:tavLst>
                                    </p:anim>
                                    <p:anim calcmode="lin" valueType="num">
                                      <p:cBhvr>
                                        <p:cTn id="165" dur="500" fill="hold"/>
                                        <p:tgtEl>
                                          <p:spTgt spid="6177"/>
                                        </p:tgtEl>
                                        <p:attrNameLst>
                                          <p:attrName>ppt_y</p:attrName>
                                        </p:attrNameLst>
                                      </p:cBhvr>
                                      <p:tavLst>
                                        <p:tav tm="0">
                                          <p:val>
                                            <p:strVal val="#ppt_y"/>
                                          </p:val>
                                        </p:tav>
                                        <p:tav tm="100000">
                                          <p:val>
                                            <p:strVal val="#ppt_y"/>
                                          </p:val>
                                        </p:tav>
                                      </p:tavLst>
                                    </p:anim>
                                    <p:anim calcmode="lin" valueType="num">
                                      <p:cBhvr>
                                        <p:cTn id="166" dur="500" fill="hold"/>
                                        <p:tgtEl>
                                          <p:spTgt spid="6177"/>
                                        </p:tgtEl>
                                        <p:attrNameLst>
                                          <p:attrName>ppt_h</p:attrName>
                                        </p:attrNameLst>
                                      </p:cBhvr>
                                      <p:tavLst>
                                        <p:tav tm="0">
                                          <p:val>
                                            <p:strVal val="#ppt_h/10"/>
                                          </p:val>
                                        </p:tav>
                                        <p:tav tm="50000">
                                          <p:val>
                                            <p:strVal val="#ppt_h+.01"/>
                                          </p:val>
                                        </p:tav>
                                        <p:tav tm="100000">
                                          <p:val>
                                            <p:strVal val="#ppt_h"/>
                                          </p:val>
                                        </p:tav>
                                      </p:tavLst>
                                    </p:anim>
                                    <p:anim calcmode="lin" valueType="num">
                                      <p:cBhvr>
                                        <p:cTn id="167" dur="500" fill="hold"/>
                                        <p:tgtEl>
                                          <p:spTgt spid="6177"/>
                                        </p:tgtEl>
                                        <p:attrNameLst>
                                          <p:attrName>ppt_w</p:attrName>
                                        </p:attrNameLst>
                                      </p:cBhvr>
                                      <p:tavLst>
                                        <p:tav tm="0">
                                          <p:val>
                                            <p:strVal val="#ppt_w/10"/>
                                          </p:val>
                                        </p:tav>
                                        <p:tav tm="50000">
                                          <p:val>
                                            <p:strVal val="#ppt_w+.01"/>
                                          </p:val>
                                        </p:tav>
                                        <p:tav tm="100000">
                                          <p:val>
                                            <p:strVal val="#ppt_w"/>
                                          </p:val>
                                        </p:tav>
                                      </p:tavLst>
                                    </p:anim>
                                    <p:animEffect transition="in" filter="fade">
                                      <p:cBhvr>
                                        <p:cTn id="168" dur="500"/>
                                        <p:tgtEl>
                                          <p:spTgt spid="6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nimBg="1"/>
      <p:bldP spid="6152" grpId="0" animBg="1"/>
      <p:bldP spid="6156" grpId="0" bldLvl="0" autoUpdateAnimBg="0"/>
      <p:bldP spid="6157" grpId="0" bldLvl="0" autoUpdateAnimBg="0"/>
      <p:bldP spid="6158" grpId="0" animBg="1"/>
      <p:bldP spid="6159" grpId="0" animBg="1"/>
      <p:bldP spid="6161" grpId="0" bldLvl="0" autoUpdateAnimBg="0"/>
      <p:bldP spid="6162" grpId="0" bldLvl="0" autoUpdateAnimBg="0"/>
      <p:bldP spid="6163" grpId="0" animBg="1"/>
      <p:bldP spid="6164" grpId="0" animBg="1"/>
      <p:bldP spid="6166" grpId="0" bldLvl="0" autoUpdateAnimBg="0"/>
      <p:bldP spid="6167" grpId="0" bldLvl="0" autoUpdateAnimBg="0"/>
      <p:bldP spid="6168" grpId="0" animBg="1"/>
      <p:bldP spid="6169" grpId="0" animBg="1"/>
      <p:bldP spid="6171" grpId="0" bldLvl="0" autoUpdateAnimBg="0"/>
      <p:bldP spid="6172" grpId="0" bldLvl="0" autoUpdateAnimBg="0"/>
      <p:bldP spid="6173" grpId="0" animBg="1"/>
      <p:bldP spid="6174" grpId="0" animBg="1"/>
      <p:bldP spid="6176" grpId="0" bldLvl="0" autoUpdateAnimBg="0"/>
      <p:bldP spid="6177"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7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458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4583" name="Rectangle 7"/>
          <p:cNvSpPr>
            <a:spLocks noChangeArrowheads="1"/>
          </p:cNvSpPr>
          <p:nvPr/>
        </p:nvSpPr>
        <p:spPr bwMode="auto">
          <a:xfrm>
            <a:off x="721521" y="105251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4584" name="Arc 8"/>
          <p:cNvSpPr>
            <a:spLocks/>
          </p:cNvSpPr>
          <p:nvPr/>
        </p:nvSpPr>
        <p:spPr bwMode="auto">
          <a:xfrm rot="16200000" flipV="1">
            <a:off x="3168651" y="1761331"/>
            <a:ext cx="1358900" cy="681038"/>
          </a:xfrm>
          <a:custGeom>
            <a:avLst/>
            <a:gdLst>
              <a:gd name="T0" fmla="*/ 0 w 43199"/>
              <a:gd name="T1" fmla="*/ 0 h 21600"/>
              <a:gd name="T2" fmla="*/ 21373790 w 43199"/>
              <a:gd name="T3" fmla="*/ 21472813 h 21600"/>
              <a:gd name="T4" fmla="*/ 0 w 43199"/>
              <a:gd name="T5" fmla="*/ 21472813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1" y="21545"/>
                </a:moveTo>
                <a:cubicBezTo>
                  <a:pt x="28" y="9637"/>
                  <a:pt x="9690" y="0"/>
                  <a:pt x="21599" y="0"/>
                </a:cubicBezTo>
                <a:cubicBezTo>
                  <a:pt x="33528" y="0"/>
                  <a:pt x="43199" y="9670"/>
                  <a:pt x="43199" y="21600"/>
                </a:cubicBezTo>
              </a:path>
              <a:path w="43199" h="21600" stroke="0" extrusionOk="0">
                <a:moveTo>
                  <a:pt x="-1" y="21545"/>
                </a:moveTo>
                <a:cubicBezTo>
                  <a:pt x="28" y="9637"/>
                  <a:pt x="9690" y="0"/>
                  <a:pt x="21599" y="0"/>
                </a:cubicBezTo>
                <a:cubicBezTo>
                  <a:pt x="33528" y="0"/>
                  <a:pt x="43199" y="9670"/>
                  <a:pt x="43199" y="21600"/>
                </a:cubicBezTo>
                <a:lnTo>
                  <a:pt x="21599" y="21600"/>
                </a:lnTo>
                <a:lnTo>
                  <a:pt x="-1" y="21545"/>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技术性</a:t>
            </a:r>
          </a:p>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工作</a:t>
            </a:r>
          </a:p>
        </p:txBody>
      </p:sp>
      <p:sp>
        <p:nvSpPr>
          <p:cNvPr id="24585" name="Arc 9"/>
          <p:cNvSpPr>
            <a:spLocks/>
          </p:cNvSpPr>
          <p:nvPr/>
        </p:nvSpPr>
        <p:spPr bwMode="auto">
          <a:xfrm rot="5400000" flipH="1" flipV="1">
            <a:off x="2431257" y="1763714"/>
            <a:ext cx="1358900" cy="679450"/>
          </a:xfrm>
          <a:custGeom>
            <a:avLst/>
            <a:gdLst>
              <a:gd name="T0" fmla="*/ 0 w 43199"/>
              <a:gd name="T1" fmla="*/ 0 h 21600"/>
              <a:gd name="T2" fmla="*/ 21373790 w 43199"/>
              <a:gd name="T3" fmla="*/ 21372792 h 21600"/>
              <a:gd name="T4" fmla="*/ 0 w 43199"/>
              <a:gd name="T5" fmla="*/ 21372792 h 21600"/>
              <a:gd name="T6" fmla="*/ 0 60000 65536"/>
              <a:gd name="T7" fmla="*/ 0 60000 65536"/>
              <a:gd name="T8" fmla="*/ 0 60000 65536"/>
              <a:gd name="T9" fmla="*/ 0 w 43199"/>
              <a:gd name="T10" fmla="*/ 0 h 21600"/>
              <a:gd name="T11" fmla="*/ 43199 w 43199"/>
              <a:gd name="T12" fmla="*/ 21600 h 21600"/>
            </a:gdLst>
            <a:ahLst/>
            <a:cxnLst>
              <a:cxn ang="T6">
                <a:pos x="T0" y="T1"/>
              </a:cxn>
              <a:cxn ang="T7">
                <a:pos x="T2" y="T3"/>
              </a:cxn>
              <a:cxn ang="T8">
                <a:pos x="T4" y="T5"/>
              </a:cxn>
            </a:cxnLst>
            <a:rect l="T9" t="T10" r="T11" b="T12"/>
            <a:pathLst>
              <a:path w="43199" h="21600" fill="none" extrusionOk="0">
                <a:moveTo>
                  <a:pt x="-1" y="21545"/>
                </a:moveTo>
                <a:cubicBezTo>
                  <a:pt x="28" y="9637"/>
                  <a:pt x="9690" y="0"/>
                  <a:pt x="21599" y="0"/>
                </a:cubicBezTo>
                <a:cubicBezTo>
                  <a:pt x="33528" y="0"/>
                  <a:pt x="43199" y="9670"/>
                  <a:pt x="43199" y="21600"/>
                </a:cubicBezTo>
              </a:path>
              <a:path w="43199" h="21600" stroke="0" extrusionOk="0">
                <a:moveTo>
                  <a:pt x="-1" y="21545"/>
                </a:moveTo>
                <a:cubicBezTo>
                  <a:pt x="28" y="9637"/>
                  <a:pt x="9690" y="0"/>
                  <a:pt x="21599" y="0"/>
                </a:cubicBezTo>
                <a:cubicBezTo>
                  <a:pt x="33528" y="0"/>
                  <a:pt x="43199" y="9670"/>
                  <a:pt x="43199" y="21600"/>
                </a:cubicBezTo>
                <a:lnTo>
                  <a:pt x="21599" y="21600"/>
                </a:lnTo>
                <a:lnTo>
                  <a:pt x="-1" y="21545"/>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服务性</a:t>
            </a:r>
          </a:p>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工作</a:t>
            </a:r>
          </a:p>
        </p:txBody>
      </p:sp>
      <p:sp>
        <p:nvSpPr>
          <p:cNvPr id="24586" name="Oval 10"/>
          <p:cNvSpPr>
            <a:spLocks noChangeArrowheads="1"/>
          </p:cNvSpPr>
          <p:nvPr/>
        </p:nvSpPr>
        <p:spPr bwMode="auto">
          <a:xfrm>
            <a:off x="5058569" y="2306638"/>
            <a:ext cx="595312" cy="5969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87" name="Oval 11"/>
          <p:cNvSpPr>
            <a:spLocks noChangeArrowheads="1"/>
          </p:cNvSpPr>
          <p:nvPr/>
        </p:nvSpPr>
        <p:spPr bwMode="auto">
          <a:xfrm>
            <a:off x="4188621" y="1152525"/>
            <a:ext cx="288925" cy="28733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88" name="Oval 12"/>
          <p:cNvSpPr>
            <a:spLocks noChangeArrowheads="1"/>
          </p:cNvSpPr>
          <p:nvPr/>
        </p:nvSpPr>
        <p:spPr bwMode="auto">
          <a:xfrm>
            <a:off x="4775994" y="928688"/>
            <a:ext cx="538162" cy="538162"/>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89" name="Oval 13"/>
          <p:cNvSpPr>
            <a:spLocks noChangeArrowheads="1"/>
          </p:cNvSpPr>
          <p:nvPr/>
        </p:nvSpPr>
        <p:spPr bwMode="auto">
          <a:xfrm>
            <a:off x="4333081" y="2493965"/>
            <a:ext cx="287338" cy="288925"/>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0" name="Oval 14"/>
          <p:cNvSpPr>
            <a:spLocks noChangeArrowheads="1"/>
          </p:cNvSpPr>
          <p:nvPr/>
        </p:nvSpPr>
        <p:spPr bwMode="auto">
          <a:xfrm>
            <a:off x="4607719" y="1770063"/>
            <a:ext cx="544512" cy="5461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1" name="Oval 15"/>
          <p:cNvSpPr>
            <a:spLocks noChangeArrowheads="1"/>
          </p:cNvSpPr>
          <p:nvPr/>
        </p:nvSpPr>
        <p:spPr bwMode="auto">
          <a:xfrm>
            <a:off x="2289969" y="957263"/>
            <a:ext cx="482600" cy="4826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2" name="Oval 16"/>
          <p:cNvSpPr>
            <a:spLocks noChangeArrowheads="1"/>
          </p:cNvSpPr>
          <p:nvPr/>
        </p:nvSpPr>
        <p:spPr bwMode="auto">
          <a:xfrm>
            <a:off x="1564481" y="1404938"/>
            <a:ext cx="571500" cy="5715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3" name="Oval 17"/>
          <p:cNvSpPr>
            <a:spLocks noChangeArrowheads="1"/>
          </p:cNvSpPr>
          <p:nvPr/>
        </p:nvSpPr>
        <p:spPr bwMode="auto">
          <a:xfrm>
            <a:off x="1797846" y="2293940"/>
            <a:ext cx="492125" cy="49053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4" name="Oval 18"/>
          <p:cNvSpPr>
            <a:spLocks noChangeArrowheads="1"/>
          </p:cNvSpPr>
          <p:nvPr/>
        </p:nvSpPr>
        <p:spPr bwMode="auto">
          <a:xfrm>
            <a:off x="1275558" y="2147890"/>
            <a:ext cx="288925" cy="288925"/>
          </a:xfrm>
          <a:prstGeom prst="ellipse">
            <a:avLst/>
          </a:prstGeom>
          <a:solidFill>
            <a:srgbClr val="EAEAE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5" name="Oval 19"/>
          <p:cNvSpPr>
            <a:spLocks noChangeArrowheads="1"/>
          </p:cNvSpPr>
          <p:nvPr/>
        </p:nvSpPr>
        <p:spPr bwMode="auto">
          <a:xfrm>
            <a:off x="2289971" y="2782890"/>
            <a:ext cx="287337" cy="288925"/>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6" name="Oval 20"/>
          <p:cNvSpPr>
            <a:spLocks noChangeArrowheads="1"/>
          </p:cNvSpPr>
          <p:nvPr/>
        </p:nvSpPr>
        <p:spPr bwMode="auto">
          <a:xfrm>
            <a:off x="2297908" y="1857377"/>
            <a:ext cx="288925" cy="288925"/>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7" name="Oval 21"/>
          <p:cNvSpPr>
            <a:spLocks noChangeArrowheads="1"/>
          </p:cNvSpPr>
          <p:nvPr/>
        </p:nvSpPr>
        <p:spPr bwMode="auto">
          <a:xfrm>
            <a:off x="5620545" y="1439865"/>
            <a:ext cx="287337" cy="288925"/>
          </a:xfrm>
          <a:prstGeom prst="ellipse">
            <a:avLst/>
          </a:prstGeom>
          <a:solidFill>
            <a:srgbClr val="EAEAE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4598" name="未知"/>
          <p:cNvSpPr>
            <a:spLocks/>
          </p:cNvSpPr>
          <p:nvPr/>
        </p:nvSpPr>
        <p:spPr bwMode="auto">
          <a:xfrm>
            <a:off x="2685256" y="1385888"/>
            <a:ext cx="254000" cy="292100"/>
          </a:xfrm>
          <a:custGeom>
            <a:avLst/>
            <a:gdLst>
              <a:gd name="T0" fmla="*/ 0 w 21600"/>
              <a:gd name="T1" fmla="*/ 0 h 21600"/>
              <a:gd name="T2" fmla="*/ 2986852 w 21600"/>
              <a:gd name="T3" fmla="*/ 3950112 h 21600"/>
              <a:gd name="T4" fmla="*/ 0 60000 65536"/>
              <a:gd name="T5" fmla="*/ 0 60000 65536"/>
            </a:gdLst>
            <a:ahLst/>
            <a:cxnLst>
              <a:cxn ang="T4">
                <a:pos x="T0" y="T1"/>
              </a:cxn>
              <a:cxn ang="T5">
                <a:pos x="T2" y="T3"/>
              </a:cxn>
            </a:cxnLst>
            <a:rect l="0" t="0" r="r" b="b"/>
            <a:pathLst>
              <a:path w="21600" h="21600">
                <a:moveTo>
                  <a:pt x="0" y="0"/>
                </a:moveTo>
                <a:lnTo>
                  <a:pt x="21600" y="21600"/>
                </a:lnTo>
              </a:path>
            </a:pathLst>
          </a:custGeom>
          <a:noFill/>
          <a:ln w="9525" cap="flat" cmpd="sng">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Line 23"/>
          <p:cNvSpPr>
            <a:spLocks noChangeShapeType="1"/>
          </p:cNvSpPr>
          <p:nvPr/>
        </p:nvSpPr>
        <p:spPr bwMode="auto">
          <a:xfrm>
            <a:off x="2118519" y="1763713"/>
            <a:ext cx="728662" cy="936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Line 24"/>
          <p:cNvSpPr>
            <a:spLocks noChangeShapeType="1"/>
          </p:cNvSpPr>
          <p:nvPr/>
        </p:nvSpPr>
        <p:spPr bwMode="auto">
          <a:xfrm>
            <a:off x="2590006" y="2008188"/>
            <a:ext cx="1905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Line 25"/>
          <p:cNvSpPr>
            <a:spLocks noChangeShapeType="1"/>
          </p:cNvSpPr>
          <p:nvPr/>
        </p:nvSpPr>
        <p:spPr bwMode="auto">
          <a:xfrm flipV="1">
            <a:off x="2297907" y="2366965"/>
            <a:ext cx="538163" cy="12223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2" name="Line 26"/>
          <p:cNvSpPr>
            <a:spLocks noChangeShapeType="1"/>
          </p:cNvSpPr>
          <p:nvPr/>
        </p:nvSpPr>
        <p:spPr bwMode="auto">
          <a:xfrm flipV="1">
            <a:off x="2523332" y="2565400"/>
            <a:ext cx="436563" cy="2936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3" name="Line 27"/>
          <p:cNvSpPr>
            <a:spLocks noChangeShapeType="1"/>
          </p:cNvSpPr>
          <p:nvPr/>
        </p:nvSpPr>
        <p:spPr bwMode="auto">
          <a:xfrm flipV="1">
            <a:off x="1540669" y="2187575"/>
            <a:ext cx="1230312" cy="76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4" name="Line 28"/>
          <p:cNvSpPr>
            <a:spLocks noChangeShapeType="1"/>
          </p:cNvSpPr>
          <p:nvPr/>
        </p:nvSpPr>
        <p:spPr bwMode="auto">
          <a:xfrm flipH="1">
            <a:off x="3980656" y="1385889"/>
            <a:ext cx="234950" cy="2254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5" name="Line 29"/>
          <p:cNvSpPr>
            <a:spLocks noChangeShapeType="1"/>
          </p:cNvSpPr>
          <p:nvPr/>
        </p:nvSpPr>
        <p:spPr bwMode="auto">
          <a:xfrm flipH="1">
            <a:off x="4121945" y="1376365"/>
            <a:ext cx="755650" cy="4333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6" name="Line 30"/>
          <p:cNvSpPr>
            <a:spLocks noChangeShapeType="1"/>
          </p:cNvSpPr>
          <p:nvPr/>
        </p:nvSpPr>
        <p:spPr bwMode="auto">
          <a:xfrm flipH="1">
            <a:off x="4179096" y="2065340"/>
            <a:ext cx="490537" cy="15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7" name="Line 31"/>
          <p:cNvSpPr>
            <a:spLocks noChangeShapeType="1"/>
          </p:cNvSpPr>
          <p:nvPr/>
        </p:nvSpPr>
        <p:spPr bwMode="auto">
          <a:xfrm flipH="1" flipV="1">
            <a:off x="4083844" y="2452689"/>
            <a:ext cx="254000" cy="1047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8" name="Line 32"/>
          <p:cNvSpPr>
            <a:spLocks noChangeShapeType="1"/>
          </p:cNvSpPr>
          <p:nvPr/>
        </p:nvSpPr>
        <p:spPr bwMode="auto">
          <a:xfrm flipH="1" flipV="1">
            <a:off x="4160044" y="2263775"/>
            <a:ext cx="925512" cy="2746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9" name="Line 33"/>
          <p:cNvSpPr>
            <a:spLocks noChangeShapeType="1"/>
          </p:cNvSpPr>
          <p:nvPr/>
        </p:nvSpPr>
        <p:spPr bwMode="auto">
          <a:xfrm flipH="1">
            <a:off x="4169569" y="1620838"/>
            <a:ext cx="1454150" cy="3222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0" name="Text Box 34"/>
          <p:cNvSpPr txBox="1">
            <a:spLocks noChangeArrowheads="1"/>
          </p:cNvSpPr>
          <p:nvPr/>
        </p:nvSpPr>
        <p:spPr bwMode="auto">
          <a:xfrm>
            <a:off x="4752182" y="1047753"/>
            <a:ext cx="60823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程序员</a:t>
            </a:r>
          </a:p>
        </p:txBody>
      </p:sp>
      <p:sp>
        <p:nvSpPr>
          <p:cNvPr id="24611" name="Text Box 35"/>
          <p:cNvSpPr txBox="1">
            <a:spLocks noChangeArrowheads="1"/>
          </p:cNvSpPr>
          <p:nvPr/>
        </p:nvSpPr>
        <p:spPr bwMode="auto">
          <a:xfrm>
            <a:off x="4582320" y="1908178"/>
            <a:ext cx="60823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工程师</a:t>
            </a:r>
            <a:endParaRPr lang="zh-CN" altLang="en-US" sz="1400"/>
          </a:p>
        </p:txBody>
      </p:sp>
      <p:sp>
        <p:nvSpPr>
          <p:cNvPr id="24612" name="Text Box 36"/>
          <p:cNvSpPr txBox="1">
            <a:spLocks noChangeArrowheads="1"/>
          </p:cNvSpPr>
          <p:nvPr/>
        </p:nvSpPr>
        <p:spPr bwMode="auto">
          <a:xfrm>
            <a:off x="5034757" y="2455865"/>
            <a:ext cx="60823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设计师</a:t>
            </a:r>
            <a:endParaRPr lang="zh-CN" altLang="en-US" sz="1400"/>
          </a:p>
        </p:txBody>
      </p:sp>
      <p:sp>
        <p:nvSpPr>
          <p:cNvPr id="24613" name="Text Box 37"/>
          <p:cNvSpPr txBox="1">
            <a:spLocks noChangeArrowheads="1"/>
          </p:cNvSpPr>
          <p:nvPr/>
        </p:nvSpPr>
        <p:spPr bwMode="auto">
          <a:xfrm>
            <a:off x="1802606" y="2398715"/>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教师</a:t>
            </a:r>
            <a:endParaRPr lang="zh-CN" altLang="en-US" sz="1400"/>
          </a:p>
        </p:txBody>
      </p:sp>
      <p:sp>
        <p:nvSpPr>
          <p:cNvPr id="24614" name="Text Box 38"/>
          <p:cNvSpPr txBox="1">
            <a:spLocks noChangeArrowheads="1"/>
          </p:cNvSpPr>
          <p:nvPr/>
        </p:nvSpPr>
        <p:spPr bwMode="auto">
          <a:xfrm>
            <a:off x="1613694" y="1557341"/>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警察</a:t>
            </a:r>
            <a:endParaRPr lang="zh-CN" altLang="en-US" sz="1400"/>
          </a:p>
        </p:txBody>
      </p:sp>
      <p:sp>
        <p:nvSpPr>
          <p:cNvPr id="24615" name="Text Box 39"/>
          <p:cNvSpPr txBox="1">
            <a:spLocks noChangeArrowheads="1"/>
          </p:cNvSpPr>
          <p:nvPr/>
        </p:nvSpPr>
        <p:spPr bwMode="auto">
          <a:xfrm>
            <a:off x="2304256" y="1057278"/>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医生</a:t>
            </a:r>
            <a:endParaRPr lang="zh-CN" altLang="en-US" sz="1400"/>
          </a:p>
        </p:txBody>
      </p:sp>
      <p:sp>
        <p:nvSpPr>
          <p:cNvPr id="24616" name="Text Box 40"/>
          <p:cNvSpPr txBox="1">
            <a:spLocks noChangeArrowheads="1"/>
          </p:cNvSpPr>
          <p:nvPr/>
        </p:nvSpPr>
        <p:spPr bwMode="auto">
          <a:xfrm>
            <a:off x="551658" y="3771901"/>
            <a:ext cx="61452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200">
                <a:latin typeface="仿宋_GB2312" pitchFamily="1" charset="-122"/>
                <a:ea typeface="仿宋_GB2312" pitchFamily="1" charset="-122"/>
              </a:rPr>
              <a:t>北京师范大学心理学</a:t>
            </a:r>
            <a:r>
              <a:rPr lang="zh-CN" altLang="zh-CN" sz="1200">
                <a:latin typeface="仿宋_GB2312" pitchFamily="1" charset="-122"/>
                <a:ea typeface="仿宋_GB2312" pitchFamily="1" charset="-122"/>
              </a:rPr>
              <a:t>XX</a:t>
            </a:r>
            <a:r>
              <a:rPr lang="zh-CN" altLang="en-US" sz="1200">
                <a:latin typeface="仿宋_GB2312" pitchFamily="1" charset="-122"/>
                <a:ea typeface="仿宋_GB2312" pitchFamily="1" charset="-122"/>
              </a:rPr>
              <a:t>教授说，十几年前，容易“下班沉默”的人多从事“助人工作”，比如老师、警察、医生等。但现在，从事“技术性工作”的人，如</a:t>
            </a:r>
            <a:r>
              <a:rPr lang="zh-CN" altLang="zh-CN" sz="1200">
                <a:latin typeface="仿宋_GB2312" pitchFamily="1" charset="-122"/>
                <a:ea typeface="仿宋_GB2312" pitchFamily="1" charset="-122"/>
              </a:rPr>
              <a:t>IT</a:t>
            </a:r>
            <a:r>
              <a:rPr lang="zh-CN" altLang="en-US" sz="1200">
                <a:latin typeface="仿宋_GB2312" pitchFamily="1" charset="-122"/>
                <a:ea typeface="仿宋_GB2312" pitchFamily="1" charset="-122"/>
              </a:rPr>
              <a:t>行业的人，也容易有类似的表现，其严重程度与从事“助人工作”的人不相上下。</a:t>
            </a:r>
            <a:endParaRPr lang="zh-CN" altLang="en-US" sz="14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strips(upRight)">
                                      <p:cBhvr>
                                        <p:cTn id="12" dur="500"/>
                                        <p:tgtEl>
                                          <p:spTgt spid="2457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4580"/>
                                        </p:tgtEl>
                                        <p:attrNameLst>
                                          <p:attrName>style.visibility</p:attrName>
                                        </p:attrNameLst>
                                      </p:cBhvr>
                                      <p:to>
                                        <p:strVal val="visible"/>
                                      </p:to>
                                    </p:set>
                                    <p:anim calcmode="lin" valueType="num">
                                      <p:cBhvr>
                                        <p:cTn id="16" dur="500" fill="hold"/>
                                        <p:tgtEl>
                                          <p:spTgt spid="24580"/>
                                        </p:tgtEl>
                                        <p:attrNameLst>
                                          <p:attrName>ppt_x</p:attrName>
                                        </p:attrNameLst>
                                      </p:cBhvr>
                                      <p:tavLst>
                                        <p:tav tm="0">
                                          <p:val>
                                            <p:strVal val="#ppt_x-#ppt_w/2"/>
                                          </p:val>
                                        </p:tav>
                                        <p:tav tm="100000">
                                          <p:val>
                                            <p:strVal val="#ppt_x"/>
                                          </p:val>
                                        </p:tav>
                                      </p:tavLst>
                                    </p:anim>
                                    <p:anim calcmode="lin" valueType="num">
                                      <p:cBhvr>
                                        <p:cTn id="17" dur="500" fill="hold"/>
                                        <p:tgtEl>
                                          <p:spTgt spid="24580"/>
                                        </p:tgtEl>
                                        <p:attrNameLst>
                                          <p:attrName>ppt_y</p:attrName>
                                        </p:attrNameLst>
                                      </p:cBhvr>
                                      <p:tavLst>
                                        <p:tav tm="0">
                                          <p:val>
                                            <p:strVal val="#ppt_y"/>
                                          </p:val>
                                        </p:tav>
                                        <p:tav tm="100000">
                                          <p:val>
                                            <p:strVal val="#ppt_y"/>
                                          </p:val>
                                        </p:tav>
                                      </p:tavLst>
                                    </p:anim>
                                    <p:anim calcmode="lin" valueType="num">
                                      <p:cBhvr>
                                        <p:cTn id="18" dur="500" fill="hold"/>
                                        <p:tgtEl>
                                          <p:spTgt spid="24580"/>
                                        </p:tgtEl>
                                        <p:attrNameLst>
                                          <p:attrName>ppt_w</p:attrName>
                                        </p:attrNameLst>
                                      </p:cBhvr>
                                      <p:tavLst>
                                        <p:tav tm="0">
                                          <p:val>
                                            <p:fltVal val="0"/>
                                          </p:val>
                                        </p:tav>
                                        <p:tav tm="100000">
                                          <p:val>
                                            <p:strVal val="#ppt_w"/>
                                          </p:val>
                                        </p:tav>
                                      </p:tavLst>
                                    </p:anim>
                                    <p:anim calcmode="lin" valueType="num">
                                      <p:cBhvr>
                                        <p:cTn id="19" dur="500" fill="hold"/>
                                        <p:tgtEl>
                                          <p:spTgt spid="2458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4581"/>
                                        </p:tgtEl>
                                        <p:attrNameLst>
                                          <p:attrName>style.visibility</p:attrName>
                                        </p:attrNameLst>
                                      </p:cBhvr>
                                      <p:to>
                                        <p:strVal val="visible"/>
                                      </p:to>
                                    </p:set>
                                    <p:anim calcmode="lin" valueType="num">
                                      <p:cBhvr>
                                        <p:cTn id="23" dur="500" fill="hold"/>
                                        <p:tgtEl>
                                          <p:spTgt spid="24581"/>
                                        </p:tgtEl>
                                        <p:attrNameLst>
                                          <p:attrName>ppt_w</p:attrName>
                                        </p:attrNameLst>
                                      </p:cBhvr>
                                      <p:tavLst>
                                        <p:tav tm="0">
                                          <p:val>
                                            <p:fltVal val="0"/>
                                          </p:val>
                                        </p:tav>
                                        <p:tav tm="100000">
                                          <p:val>
                                            <p:strVal val="#ppt_w"/>
                                          </p:val>
                                        </p:tav>
                                      </p:tavLst>
                                    </p:anim>
                                    <p:anim calcmode="lin" valueType="num">
                                      <p:cBhvr>
                                        <p:cTn id="24" dur="500" fill="hold"/>
                                        <p:tgtEl>
                                          <p:spTgt spid="2458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4582"/>
                                        </p:tgtEl>
                                        <p:attrNameLst>
                                          <p:attrName>style.visibility</p:attrName>
                                        </p:attrNameLst>
                                      </p:cBhvr>
                                      <p:to>
                                        <p:strVal val="visible"/>
                                      </p:to>
                                    </p:set>
                                    <p:anim calcmode="lin" valueType="num">
                                      <p:cBhvr>
                                        <p:cTn id="28" dur="500" fill="hold"/>
                                        <p:tgtEl>
                                          <p:spTgt spid="2458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4582"/>
                                        </p:tgtEl>
                                        <p:attrNameLst>
                                          <p:attrName>ppt_y</p:attrName>
                                        </p:attrNameLst>
                                      </p:cBhvr>
                                      <p:tavLst>
                                        <p:tav tm="0">
                                          <p:val>
                                            <p:strVal val="#ppt_y"/>
                                          </p:val>
                                        </p:tav>
                                        <p:tav tm="100000">
                                          <p:val>
                                            <p:strVal val="#ppt_y"/>
                                          </p:val>
                                        </p:tav>
                                      </p:tavLst>
                                    </p:anim>
                                    <p:anim calcmode="lin" valueType="num">
                                      <p:cBhvr>
                                        <p:cTn id="30" dur="500" fill="hold"/>
                                        <p:tgtEl>
                                          <p:spTgt spid="2458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458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458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4583"/>
                                        </p:tgtEl>
                                        <p:attrNameLst>
                                          <p:attrName>style.visibility</p:attrName>
                                        </p:attrNameLst>
                                      </p:cBhvr>
                                      <p:to>
                                        <p:strVal val="visible"/>
                                      </p:to>
                                    </p:set>
                                    <p:animEffect transition="in" filter="wedge">
                                      <p:cBhvr>
                                        <p:cTn id="36" dur="20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9" grpId="0" animBg="1"/>
      <p:bldP spid="24580" grpId="0" animBg="1"/>
      <p:bldP spid="24582" grpId="0" bldLvl="0" autoUpdateAnimBg="0"/>
      <p:bldP spid="2458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5602"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3" name="Group 3"/>
          <p:cNvGrpSpPr>
            <a:grpSpLocks/>
          </p:cNvGrpSpPr>
          <p:nvPr/>
        </p:nvGrpSpPr>
        <p:grpSpPr bwMode="auto">
          <a:xfrm>
            <a:off x="561183" y="2867025"/>
            <a:ext cx="6397625" cy="312738"/>
            <a:chOff x="0" y="0"/>
            <a:chExt cx="10075" cy="492"/>
          </a:xfrm>
        </p:grpSpPr>
        <p:sp>
          <p:nvSpPr>
            <p:cNvPr id="25604"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25607"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8"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9"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10"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11"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第三部分</a:t>
            </a:r>
            <a:endParaRPr lang="zh-CN" altLang="en-US" sz="1800"/>
          </a:p>
        </p:txBody>
      </p:sp>
      <p:sp>
        <p:nvSpPr>
          <p:cNvPr id="25612"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25613"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endParaRPr lang="zh-CN" altLang="en-US" sz="18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strips(downLeft)">
                                      <p:cBhvr>
                                        <p:cTn id="12" dur="500"/>
                                        <p:tgtEl>
                                          <p:spTgt spid="25602"/>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25607"/>
                                        </p:tgtEl>
                                        <p:attrNameLst>
                                          <p:attrName>style.visibility</p:attrName>
                                        </p:attrNameLst>
                                      </p:cBhvr>
                                      <p:to>
                                        <p:strVal val="visible"/>
                                      </p:to>
                                    </p:set>
                                    <p:anim calcmode="lin" valueType="num">
                                      <p:cBhvr additive="base">
                                        <p:cTn id="16" dur="500" fill="hold"/>
                                        <p:tgtEl>
                                          <p:spTgt spid="25607"/>
                                        </p:tgtEl>
                                        <p:attrNameLst>
                                          <p:attrName>ppt_x</p:attrName>
                                        </p:attrNameLst>
                                      </p:cBhvr>
                                      <p:tavLst>
                                        <p:tav tm="0">
                                          <p:val>
                                            <p:strVal val="0-#ppt_w/2"/>
                                          </p:val>
                                        </p:tav>
                                        <p:tav tm="100000">
                                          <p:val>
                                            <p:strVal val="#ppt_x"/>
                                          </p:val>
                                        </p:tav>
                                      </p:tavLst>
                                    </p:anim>
                                    <p:anim calcmode="lin" valueType="num">
                                      <p:cBhvr additive="base">
                                        <p:cTn id="17" dur="500" fill="hold"/>
                                        <p:tgtEl>
                                          <p:spTgt spid="25607"/>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608"/>
                                        </p:tgtEl>
                                        <p:attrNameLst>
                                          <p:attrName>style.visibility</p:attrName>
                                        </p:attrNameLst>
                                      </p:cBhvr>
                                      <p:to>
                                        <p:strVal val="visible"/>
                                      </p:to>
                                    </p:set>
                                    <p:anim calcmode="lin" valueType="num">
                                      <p:cBhvr additive="base">
                                        <p:cTn id="20" dur="500" fill="hold"/>
                                        <p:tgtEl>
                                          <p:spTgt spid="25608"/>
                                        </p:tgtEl>
                                        <p:attrNameLst>
                                          <p:attrName>ppt_x</p:attrName>
                                        </p:attrNameLst>
                                      </p:cBhvr>
                                      <p:tavLst>
                                        <p:tav tm="0">
                                          <p:val>
                                            <p:strVal val="0-#ppt_w/2"/>
                                          </p:val>
                                        </p:tav>
                                        <p:tav tm="100000">
                                          <p:val>
                                            <p:strVal val="#ppt_x"/>
                                          </p:val>
                                        </p:tav>
                                      </p:tavLst>
                                    </p:anim>
                                    <p:anim calcmode="lin" valueType="num">
                                      <p:cBhvr additive="base">
                                        <p:cTn id="21" dur="500" fill="hold"/>
                                        <p:tgtEl>
                                          <p:spTgt spid="25608"/>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25609"/>
                                        </p:tgtEl>
                                        <p:attrNameLst>
                                          <p:attrName>style.visibility</p:attrName>
                                        </p:attrNameLst>
                                      </p:cBhvr>
                                      <p:to>
                                        <p:strVal val="visible"/>
                                      </p:to>
                                    </p:set>
                                    <p:anim calcmode="lin" valueType="num">
                                      <p:cBhvr additive="base">
                                        <p:cTn id="24" dur="500" fill="hold"/>
                                        <p:tgtEl>
                                          <p:spTgt spid="25609"/>
                                        </p:tgtEl>
                                        <p:attrNameLst>
                                          <p:attrName>ppt_x</p:attrName>
                                        </p:attrNameLst>
                                      </p:cBhvr>
                                      <p:tavLst>
                                        <p:tav tm="0">
                                          <p:val>
                                            <p:strVal val="0-#ppt_w/2"/>
                                          </p:val>
                                        </p:tav>
                                        <p:tav tm="100000">
                                          <p:val>
                                            <p:strVal val="#ppt_x"/>
                                          </p:val>
                                        </p:tav>
                                      </p:tavLst>
                                    </p:anim>
                                    <p:anim calcmode="lin" valueType="num">
                                      <p:cBhvr additive="base">
                                        <p:cTn id="25" dur="500" fill="hold"/>
                                        <p:tgtEl>
                                          <p:spTgt spid="25609"/>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25610"/>
                                        </p:tgtEl>
                                        <p:attrNameLst>
                                          <p:attrName>style.visibility</p:attrName>
                                        </p:attrNameLst>
                                      </p:cBhvr>
                                      <p:to>
                                        <p:strVal val="visible"/>
                                      </p:to>
                                    </p:set>
                                    <p:anim calcmode="lin" valueType="num">
                                      <p:cBhvr additive="base">
                                        <p:cTn id="28" dur="500" fill="hold"/>
                                        <p:tgtEl>
                                          <p:spTgt spid="25610"/>
                                        </p:tgtEl>
                                        <p:attrNameLst>
                                          <p:attrName>ppt_x</p:attrName>
                                        </p:attrNameLst>
                                      </p:cBhvr>
                                      <p:tavLst>
                                        <p:tav tm="0">
                                          <p:val>
                                            <p:strVal val="0-#ppt_w/2"/>
                                          </p:val>
                                        </p:tav>
                                        <p:tav tm="100000">
                                          <p:val>
                                            <p:strVal val="#ppt_x"/>
                                          </p:val>
                                        </p:tav>
                                      </p:tavLst>
                                    </p:anim>
                                    <p:anim calcmode="lin" valueType="num">
                                      <p:cBhvr additive="base">
                                        <p:cTn id="29" dur="500" fill="hold"/>
                                        <p:tgtEl>
                                          <p:spTgt spid="25610"/>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25611">
                                            <p:txEl>
                                              <p:pRg st="0" end="0"/>
                                            </p:txEl>
                                          </p:spTgt>
                                        </p:tgtEl>
                                        <p:attrNameLst>
                                          <p:attrName>style.visibility</p:attrName>
                                        </p:attrNameLst>
                                      </p:cBhvr>
                                      <p:to>
                                        <p:strVal val="visible"/>
                                      </p:to>
                                    </p:set>
                                    <p:anim calcmode="lin" valueType="num">
                                      <p:cBhvr>
                                        <p:cTn id="33" dur="500" fill="hold"/>
                                        <p:tgtEl>
                                          <p:spTgt spid="2561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25611">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2561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2561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25611">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5612"/>
                                        </p:tgtEl>
                                        <p:attrNameLst>
                                          <p:attrName>style.visibility</p:attrName>
                                        </p:attrNameLst>
                                      </p:cBhvr>
                                      <p:to>
                                        <p:strVal val="visible"/>
                                      </p:to>
                                    </p:set>
                                    <p:anim calcmode="lin" valueType="num">
                                      <p:cBhvr>
                                        <p:cTn id="41" dur="500" fill="hold"/>
                                        <p:tgtEl>
                                          <p:spTgt spid="25612"/>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5612"/>
                                        </p:tgtEl>
                                        <p:attrNameLst>
                                          <p:attrName>ppt_y</p:attrName>
                                        </p:attrNameLst>
                                      </p:cBhvr>
                                      <p:tavLst>
                                        <p:tav tm="0">
                                          <p:val>
                                            <p:strVal val="#ppt_y"/>
                                          </p:val>
                                        </p:tav>
                                        <p:tav tm="100000">
                                          <p:val>
                                            <p:strVal val="#ppt_y"/>
                                          </p:val>
                                        </p:tav>
                                      </p:tavLst>
                                    </p:anim>
                                    <p:anim calcmode="lin" valueType="num">
                                      <p:cBhvr>
                                        <p:cTn id="43" dur="500" fill="hold"/>
                                        <p:tgtEl>
                                          <p:spTgt spid="25612"/>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5612"/>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2561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5613"/>
                                        </p:tgtEl>
                                        <p:attrNameLst>
                                          <p:attrName>style.visibility</p:attrName>
                                        </p:attrNameLst>
                                      </p:cBhvr>
                                      <p:to>
                                        <p:strVal val="visible"/>
                                      </p:to>
                                    </p:set>
                                    <p:animEffect transition="in" filter="slide(fromBottom)">
                                      <p:cBhvr>
                                        <p:cTn id="50"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bldLvl="0" autoUpdateAnimBg="0"/>
      <p:bldP spid="25613"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62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663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6631"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6632" name="AutoShape 8"/>
          <p:cNvSpPr>
            <a:spLocks noChangeArrowheads="1"/>
          </p:cNvSpPr>
          <p:nvPr/>
        </p:nvSpPr>
        <p:spPr bwMode="auto">
          <a:xfrm>
            <a:off x="1266033" y="3638550"/>
            <a:ext cx="4911725" cy="654050"/>
          </a:xfrm>
          <a:prstGeom prst="roundRect">
            <a:avLst>
              <a:gd name="adj" fmla="val 7333"/>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26633" name="Group 9"/>
          <p:cNvGrpSpPr>
            <a:grpSpLocks/>
          </p:cNvGrpSpPr>
          <p:nvPr/>
        </p:nvGrpSpPr>
        <p:grpSpPr bwMode="auto">
          <a:xfrm>
            <a:off x="1262857" y="1289050"/>
            <a:ext cx="2100263" cy="2349500"/>
            <a:chOff x="0" y="0"/>
            <a:chExt cx="4165" cy="4663"/>
          </a:xfrm>
        </p:grpSpPr>
        <p:sp>
          <p:nvSpPr>
            <p:cNvPr id="26643" name="AutoShape 10"/>
            <p:cNvSpPr>
              <a:spLocks noChangeArrowheads="1"/>
            </p:cNvSpPr>
            <p:nvPr/>
          </p:nvSpPr>
          <p:spPr bwMode="auto">
            <a:xfrm>
              <a:off x="0" y="0"/>
              <a:ext cx="3063" cy="2495"/>
            </a:xfrm>
            <a:prstGeom prst="roundRect">
              <a:avLst>
                <a:gd name="adj" fmla="val 7333"/>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644" name="Freeform 23"/>
            <p:cNvSpPr>
              <a:spLocks/>
            </p:cNvSpPr>
            <p:nvPr/>
          </p:nvSpPr>
          <p:spPr bwMode="auto">
            <a:xfrm>
              <a:off x="1175" y="2495"/>
              <a:ext cx="2990" cy="2168"/>
            </a:xfrm>
            <a:custGeom>
              <a:avLst/>
              <a:gdLst>
                <a:gd name="T0" fmla="*/ 0 w 735"/>
                <a:gd name="T1" fmla="*/ 0 h 532"/>
                <a:gd name="T2" fmla="*/ 6322 w 735"/>
                <a:gd name="T3" fmla="*/ 3354 h 532"/>
                <a:gd name="T4" fmla="*/ 9548 w 735"/>
                <a:gd name="T5" fmla="*/ 3354 h 532"/>
                <a:gd name="T6" fmla="*/ 10540 w 735"/>
                <a:gd name="T7" fmla="*/ 4136 h 532"/>
                <a:gd name="T8" fmla="*/ 10573 w 735"/>
                <a:gd name="T9" fmla="*/ 6675 h 532"/>
                <a:gd name="T10" fmla="*/ 9898 w 735"/>
                <a:gd name="T11" fmla="*/ 6643 h 532"/>
                <a:gd name="T12" fmla="*/ 11073 w 735"/>
                <a:gd name="T13" fmla="*/ 8835 h 532"/>
                <a:gd name="T14" fmla="*/ 12163 w 735"/>
                <a:gd name="T15" fmla="*/ 6675 h 532"/>
                <a:gd name="T16" fmla="*/ 11517 w 735"/>
                <a:gd name="T17" fmla="*/ 6675 h 532"/>
                <a:gd name="T18" fmla="*/ 11484 w 735"/>
                <a:gd name="T19" fmla="*/ 3753 h 532"/>
                <a:gd name="T20" fmla="*/ 10194 w 735"/>
                <a:gd name="T21" fmla="*/ 2490 h 532"/>
                <a:gd name="T22" fmla="*/ 5545 w 735"/>
                <a:gd name="T23" fmla="*/ 2474 h 532"/>
                <a:gd name="T24" fmla="*/ 1143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 name="Text Box 12"/>
            <p:cNvSpPr txBox="1">
              <a:spLocks noChangeArrowheads="1"/>
            </p:cNvSpPr>
            <p:nvPr/>
          </p:nvSpPr>
          <p:spPr bwMode="auto">
            <a:xfrm>
              <a:off x="190" y="370"/>
              <a:ext cx="2618" cy="1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grpSp>
      <p:grpSp>
        <p:nvGrpSpPr>
          <p:cNvPr id="26637" name="Group 13"/>
          <p:cNvGrpSpPr>
            <a:grpSpLocks/>
          </p:cNvGrpSpPr>
          <p:nvPr/>
        </p:nvGrpSpPr>
        <p:grpSpPr bwMode="auto">
          <a:xfrm>
            <a:off x="2951956" y="1289050"/>
            <a:ext cx="1544638" cy="2349500"/>
            <a:chOff x="0" y="0"/>
            <a:chExt cx="3064" cy="4663"/>
          </a:xfrm>
        </p:grpSpPr>
        <p:sp>
          <p:nvSpPr>
            <p:cNvPr id="26640" name="AutoShape 14"/>
            <p:cNvSpPr>
              <a:spLocks noChangeArrowheads="1"/>
            </p:cNvSpPr>
            <p:nvPr/>
          </p:nvSpPr>
          <p:spPr bwMode="auto">
            <a:xfrm>
              <a:off x="0" y="0"/>
              <a:ext cx="3064" cy="2495"/>
            </a:xfrm>
            <a:prstGeom prst="roundRect">
              <a:avLst>
                <a:gd name="adj" fmla="val 7333"/>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Freeform 24"/>
            <p:cNvSpPr>
              <a:spLocks/>
            </p:cNvSpPr>
            <p:nvPr/>
          </p:nvSpPr>
          <p:spPr bwMode="auto">
            <a:xfrm>
              <a:off x="1253" y="2495"/>
              <a:ext cx="577" cy="2168"/>
            </a:xfrm>
            <a:custGeom>
              <a:avLst/>
              <a:gdLst>
                <a:gd name="T0" fmla="*/ 610 w 142"/>
                <a:gd name="T1" fmla="*/ 14 h 604"/>
                <a:gd name="T2" fmla="*/ 744 w 142"/>
                <a:gd name="T3" fmla="*/ 6080 h 604"/>
                <a:gd name="T4" fmla="*/ 0 w 142"/>
                <a:gd name="T5" fmla="*/ 6106 h 604"/>
                <a:gd name="T6" fmla="*/ 1191 w 142"/>
                <a:gd name="T7" fmla="*/ 7782 h 604"/>
                <a:gd name="T8" fmla="*/ 2345 w 142"/>
                <a:gd name="T9" fmla="*/ 6106 h 604"/>
                <a:gd name="T10" fmla="*/ 1650 w 142"/>
                <a:gd name="T11" fmla="*/ 6106 h 604"/>
                <a:gd name="T12" fmla="*/ 1633 w 142"/>
                <a:gd name="T13" fmla="*/ 0 h 604"/>
                <a:gd name="T14" fmla="*/ 610 w 142"/>
                <a:gd name="T15" fmla="*/ 14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2" name="Text Box 16"/>
            <p:cNvSpPr txBox="1">
              <a:spLocks noChangeArrowheads="1"/>
            </p:cNvSpPr>
            <p:nvPr/>
          </p:nvSpPr>
          <p:spPr bwMode="auto">
            <a:xfrm>
              <a:off x="255" y="370"/>
              <a:ext cx="2620" cy="1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grpSp>
      <p:grpSp>
        <p:nvGrpSpPr>
          <p:cNvPr id="26641" name="Group 17"/>
          <p:cNvGrpSpPr>
            <a:grpSpLocks/>
          </p:cNvGrpSpPr>
          <p:nvPr/>
        </p:nvGrpSpPr>
        <p:grpSpPr bwMode="auto">
          <a:xfrm>
            <a:off x="4096545" y="1289050"/>
            <a:ext cx="2079625" cy="2349500"/>
            <a:chOff x="0" y="0"/>
            <a:chExt cx="4126" cy="4663"/>
          </a:xfrm>
        </p:grpSpPr>
        <p:sp>
          <p:nvSpPr>
            <p:cNvPr id="4" name="AutoShape 18"/>
            <p:cNvSpPr>
              <a:spLocks noChangeArrowheads="1"/>
            </p:cNvSpPr>
            <p:nvPr/>
          </p:nvSpPr>
          <p:spPr bwMode="auto">
            <a:xfrm>
              <a:off x="1066" y="0"/>
              <a:ext cx="3060" cy="2495"/>
            </a:xfrm>
            <a:prstGeom prst="roundRect">
              <a:avLst>
                <a:gd name="adj" fmla="val 7333"/>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638" name="Freeform 25"/>
            <p:cNvSpPr>
              <a:spLocks/>
            </p:cNvSpPr>
            <p:nvPr/>
          </p:nvSpPr>
          <p:spPr bwMode="auto">
            <a:xfrm flipH="1">
              <a:off x="0" y="2495"/>
              <a:ext cx="2993" cy="2168"/>
            </a:xfrm>
            <a:custGeom>
              <a:avLst/>
              <a:gdLst>
                <a:gd name="T0" fmla="*/ 0 w 735"/>
                <a:gd name="T1" fmla="*/ 0 h 532"/>
                <a:gd name="T2" fmla="*/ 6336 w 735"/>
                <a:gd name="T3" fmla="*/ 3354 h 532"/>
                <a:gd name="T4" fmla="*/ 9569 w 735"/>
                <a:gd name="T5" fmla="*/ 3354 h 532"/>
                <a:gd name="T6" fmla="*/ 10563 w 735"/>
                <a:gd name="T7" fmla="*/ 4136 h 532"/>
                <a:gd name="T8" fmla="*/ 10596 w 735"/>
                <a:gd name="T9" fmla="*/ 6675 h 532"/>
                <a:gd name="T10" fmla="*/ 9916 w 735"/>
                <a:gd name="T11" fmla="*/ 6643 h 532"/>
                <a:gd name="T12" fmla="*/ 11092 w 735"/>
                <a:gd name="T13" fmla="*/ 8835 h 532"/>
                <a:gd name="T14" fmla="*/ 12188 w 735"/>
                <a:gd name="T15" fmla="*/ 6675 h 532"/>
                <a:gd name="T16" fmla="*/ 11540 w 735"/>
                <a:gd name="T17" fmla="*/ 6675 h 532"/>
                <a:gd name="T18" fmla="*/ 11508 w 735"/>
                <a:gd name="T19" fmla="*/ 3753 h 532"/>
                <a:gd name="T20" fmla="*/ 10213 w 735"/>
                <a:gd name="T21" fmla="*/ 2490 h 532"/>
                <a:gd name="T22" fmla="*/ 5554 w 735"/>
                <a:gd name="T23" fmla="*/ 2474 h 532"/>
                <a:gd name="T24" fmla="*/ 1144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9" name="Text Box 20"/>
            <p:cNvSpPr txBox="1">
              <a:spLocks noChangeArrowheads="1"/>
            </p:cNvSpPr>
            <p:nvPr/>
          </p:nvSpPr>
          <p:spPr bwMode="auto">
            <a:xfrm>
              <a:off x="1321" y="370"/>
              <a:ext cx="2618" cy="1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grpSp>
      <p:sp>
        <p:nvSpPr>
          <p:cNvPr id="26645" name="Text Box 21"/>
          <p:cNvSpPr txBox="1">
            <a:spLocks noChangeArrowheads="1"/>
          </p:cNvSpPr>
          <p:nvPr/>
        </p:nvSpPr>
        <p:spPr bwMode="auto">
          <a:xfrm>
            <a:off x="1566071" y="3794126"/>
            <a:ext cx="4040187"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ppt_w</p:attrName>
                                        </p:attrNameLst>
                                      </p:cBhvr>
                                      <p:tavLst>
                                        <p:tav tm="0">
                                          <p:val>
                                            <p:fltVal val="0"/>
                                          </p:val>
                                        </p:tav>
                                        <p:tav tm="100000">
                                          <p:val>
                                            <p:strVal val="#ppt_w"/>
                                          </p:val>
                                        </p:tav>
                                      </p:tavLst>
                                    </p:anim>
                                    <p:anim calcmode="lin" valueType="num">
                                      <p:cBhvr>
                                        <p:cTn id="8" dur="500" fill="hold"/>
                                        <p:tgtEl>
                                          <p:spTgt spid="2662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strips(upRight)">
                                      <p:cBhvr>
                                        <p:cTn id="12" dur="500"/>
                                        <p:tgtEl>
                                          <p:spTgt spid="2662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6628"/>
                                        </p:tgtEl>
                                        <p:attrNameLst>
                                          <p:attrName>style.visibility</p:attrName>
                                        </p:attrNameLst>
                                      </p:cBhvr>
                                      <p:to>
                                        <p:strVal val="visible"/>
                                      </p:to>
                                    </p:set>
                                    <p:anim calcmode="lin" valueType="num">
                                      <p:cBhvr>
                                        <p:cTn id="16" dur="500" fill="hold"/>
                                        <p:tgtEl>
                                          <p:spTgt spid="26628"/>
                                        </p:tgtEl>
                                        <p:attrNameLst>
                                          <p:attrName>ppt_x</p:attrName>
                                        </p:attrNameLst>
                                      </p:cBhvr>
                                      <p:tavLst>
                                        <p:tav tm="0">
                                          <p:val>
                                            <p:strVal val="#ppt_x-#ppt_w/2"/>
                                          </p:val>
                                        </p:tav>
                                        <p:tav tm="100000">
                                          <p:val>
                                            <p:strVal val="#ppt_x"/>
                                          </p:val>
                                        </p:tav>
                                      </p:tavLst>
                                    </p:anim>
                                    <p:anim calcmode="lin" valueType="num">
                                      <p:cBhvr>
                                        <p:cTn id="17" dur="500" fill="hold"/>
                                        <p:tgtEl>
                                          <p:spTgt spid="26628"/>
                                        </p:tgtEl>
                                        <p:attrNameLst>
                                          <p:attrName>ppt_y</p:attrName>
                                        </p:attrNameLst>
                                      </p:cBhvr>
                                      <p:tavLst>
                                        <p:tav tm="0">
                                          <p:val>
                                            <p:strVal val="#ppt_y"/>
                                          </p:val>
                                        </p:tav>
                                        <p:tav tm="100000">
                                          <p:val>
                                            <p:strVal val="#ppt_y"/>
                                          </p:val>
                                        </p:tav>
                                      </p:tavLst>
                                    </p:anim>
                                    <p:anim calcmode="lin" valueType="num">
                                      <p:cBhvr>
                                        <p:cTn id="18" dur="500" fill="hold"/>
                                        <p:tgtEl>
                                          <p:spTgt spid="26628"/>
                                        </p:tgtEl>
                                        <p:attrNameLst>
                                          <p:attrName>ppt_w</p:attrName>
                                        </p:attrNameLst>
                                      </p:cBhvr>
                                      <p:tavLst>
                                        <p:tav tm="0">
                                          <p:val>
                                            <p:fltVal val="0"/>
                                          </p:val>
                                        </p:tav>
                                        <p:tav tm="100000">
                                          <p:val>
                                            <p:strVal val="#ppt_w"/>
                                          </p:val>
                                        </p:tav>
                                      </p:tavLst>
                                    </p:anim>
                                    <p:anim calcmode="lin" valueType="num">
                                      <p:cBhvr>
                                        <p:cTn id="19" dur="500" fill="hold"/>
                                        <p:tgtEl>
                                          <p:spTgt spid="2662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6629"/>
                                        </p:tgtEl>
                                        <p:attrNameLst>
                                          <p:attrName>style.visibility</p:attrName>
                                        </p:attrNameLst>
                                      </p:cBhvr>
                                      <p:to>
                                        <p:strVal val="visible"/>
                                      </p:to>
                                    </p:set>
                                    <p:anim calcmode="lin" valueType="num">
                                      <p:cBhvr>
                                        <p:cTn id="23" dur="500" fill="hold"/>
                                        <p:tgtEl>
                                          <p:spTgt spid="26629"/>
                                        </p:tgtEl>
                                        <p:attrNameLst>
                                          <p:attrName>ppt_w</p:attrName>
                                        </p:attrNameLst>
                                      </p:cBhvr>
                                      <p:tavLst>
                                        <p:tav tm="0">
                                          <p:val>
                                            <p:fltVal val="0"/>
                                          </p:val>
                                        </p:tav>
                                        <p:tav tm="100000">
                                          <p:val>
                                            <p:strVal val="#ppt_w"/>
                                          </p:val>
                                        </p:tav>
                                      </p:tavLst>
                                    </p:anim>
                                    <p:anim calcmode="lin" valueType="num">
                                      <p:cBhvr>
                                        <p:cTn id="24" dur="500" fill="hold"/>
                                        <p:tgtEl>
                                          <p:spTgt spid="2662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6630"/>
                                        </p:tgtEl>
                                        <p:attrNameLst>
                                          <p:attrName>style.visibility</p:attrName>
                                        </p:attrNameLst>
                                      </p:cBhvr>
                                      <p:to>
                                        <p:strVal val="visible"/>
                                      </p:to>
                                    </p:set>
                                    <p:anim calcmode="lin" valueType="num">
                                      <p:cBhvr>
                                        <p:cTn id="28" dur="500" fill="hold"/>
                                        <p:tgtEl>
                                          <p:spTgt spid="2663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6630"/>
                                        </p:tgtEl>
                                        <p:attrNameLst>
                                          <p:attrName>ppt_y</p:attrName>
                                        </p:attrNameLst>
                                      </p:cBhvr>
                                      <p:tavLst>
                                        <p:tav tm="0">
                                          <p:val>
                                            <p:strVal val="#ppt_y"/>
                                          </p:val>
                                        </p:tav>
                                        <p:tav tm="100000">
                                          <p:val>
                                            <p:strVal val="#ppt_y"/>
                                          </p:val>
                                        </p:tav>
                                      </p:tavLst>
                                    </p:anim>
                                    <p:anim calcmode="lin" valueType="num">
                                      <p:cBhvr>
                                        <p:cTn id="30" dur="500" fill="hold"/>
                                        <p:tgtEl>
                                          <p:spTgt spid="2663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663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663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6631"/>
                                        </p:tgtEl>
                                        <p:attrNameLst>
                                          <p:attrName>style.visibility</p:attrName>
                                        </p:attrNameLst>
                                      </p:cBhvr>
                                      <p:to>
                                        <p:strVal val="visible"/>
                                      </p:to>
                                    </p:set>
                                    <p:animEffect transition="in" filter="wedge">
                                      <p:cBhvr>
                                        <p:cTn id="36" dur="2000"/>
                                        <p:tgtEl>
                                          <p:spTgt spid="26631"/>
                                        </p:tgtEl>
                                      </p:cBhvr>
                                    </p:animEffect>
                                  </p:childTnLst>
                                </p:cTn>
                              </p:par>
                            </p:childTnLst>
                          </p:cTn>
                        </p:par>
                        <p:par>
                          <p:cTn id="37" fill="hold" nodeType="afterGroup">
                            <p:stCondLst>
                              <p:cond delay="4800"/>
                            </p:stCondLst>
                            <p:childTnLst>
                              <p:par>
                                <p:cTn id="38" presetID="2" presetClass="entr" presetSubtype="4" fill="hold" grpId="0" nodeType="afterEffect">
                                  <p:stCondLst>
                                    <p:cond delay="0"/>
                                  </p:stCondLst>
                                  <p:childTnLst>
                                    <p:set>
                                      <p:cBhvr>
                                        <p:cTn id="39" dur="1" fill="hold">
                                          <p:stCondLst>
                                            <p:cond delay="0"/>
                                          </p:stCondLst>
                                        </p:cTn>
                                        <p:tgtEl>
                                          <p:spTgt spid="26632"/>
                                        </p:tgtEl>
                                        <p:attrNameLst>
                                          <p:attrName>style.visibility</p:attrName>
                                        </p:attrNameLst>
                                      </p:cBhvr>
                                      <p:to>
                                        <p:strVal val="visible"/>
                                      </p:to>
                                    </p:set>
                                    <p:anim calcmode="lin" valueType="num">
                                      <p:cBhvr additive="base">
                                        <p:cTn id="40" dur="500" fill="hold"/>
                                        <p:tgtEl>
                                          <p:spTgt spid="26632"/>
                                        </p:tgtEl>
                                        <p:attrNameLst>
                                          <p:attrName>ppt_x</p:attrName>
                                        </p:attrNameLst>
                                      </p:cBhvr>
                                      <p:tavLst>
                                        <p:tav tm="0">
                                          <p:val>
                                            <p:strVal val="#ppt_x"/>
                                          </p:val>
                                        </p:tav>
                                        <p:tav tm="100000">
                                          <p:val>
                                            <p:strVal val="#ppt_x"/>
                                          </p:val>
                                        </p:tav>
                                      </p:tavLst>
                                    </p:anim>
                                    <p:anim calcmode="lin" valueType="num">
                                      <p:cBhvr additive="base">
                                        <p:cTn id="41" dur="500" fill="hold"/>
                                        <p:tgtEl>
                                          <p:spTgt spid="2663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6645"/>
                                        </p:tgtEl>
                                        <p:attrNameLst>
                                          <p:attrName>style.visibility</p:attrName>
                                        </p:attrNameLst>
                                      </p:cBhvr>
                                      <p:to>
                                        <p:strVal val="visible"/>
                                      </p:to>
                                    </p:set>
                                    <p:anim calcmode="lin" valueType="num">
                                      <p:cBhvr additive="base">
                                        <p:cTn id="44" dur="500" fill="hold"/>
                                        <p:tgtEl>
                                          <p:spTgt spid="26645"/>
                                        </p:tgtEl>
                                        <p:attrNameLst>
                                          <p:attrName>ppt_x</p:attrName>
                                        </p:attrNameLst>
                                      </p:cBhvr>
                                      <p:tavLst>
                                        <p:tav tm="0">
                                          <p:val>
                                            <p:strVal val="#ppt_x"/>
                                          </p:val>
                                        </p:tav>
                                        <p:tav tm="100000">
                                          <p:val>
                                            <p:strVal val="#ppt_x"/>
                                          </p:val>
                                        </p:tav>
                                      </p:tavLst>
                                    </p:anim>
                                    <p:anim calcmode="lin" valueType="num">
                                      <p:cBhvr additive="base">
                                        <p:cTn id="45" dur="500" fill="hold"/>
                                        <p:tgtEl>
                                          <p:spTgt spid="26645"/>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300"/>
                            </p:stCondLst>
                            <p:childTnLst>
                              <p:par>
                                <p:cTn id="47" presetID="12" presetClass="entr" presetSubtype="1" fill="hold" nodeType="afterEffect">
                                  <p:stCondLst>
                                    <p:cond delay="0"/>
                                  </p:stCondLst>
                                  <p:childTnLst>
                                    <p:set>
                                      <p:cBhvr>
                                        <p:cTn id="48" dur="1" fill="hold">
                                          <p:stCondLst>
                                            <p:cond delay="0"/>
                                          </p:stCondLst>
                                        </p:cTn>
                                        <p:tgtEl>
                                          <p:spTgt spid="26633"/>
                                        </p:tgtEl>
                                        <p:attrNameLst>
                                          <p:attrName>style.visibility</p:attrName>
                                        </p:attrNameLst>
                                      </p:cBhvr>
                                      <p:to>
                                        <p:strVal val="visible"/>
                                      </p:to>
                                    </p:set>
                                    <p:animEffect transition="in" filter="slide(fromTop)">
                                      <p:cBhvr>
                                        <p:cTn id="49" dur="500"/>
                                        <p:tgtEl>
                                          <p:spTgt spid="26633"/>
                                        </p:tgtEl>
                                      </p:cBhvr>
                                    </p:animEffect>
                                  </p:childTnLst>
                                </p:cTn>
                              </p:par>
                              <p:par>
                                <p:cTn id="50" presetID="12" presetClass="entr" presetSubtype="1" fill="hold" nodeType="withEffect">
                                  <p:stCondLst>
                                    <p:cond delay="0"/>
                                  </p:stCondLst>
                                  <p:childTnLst>
                                    <p:set>
                                      <p:cBhvr>
                                        <p:cTn id="51" dur="1" fill="hold">
                                          <p:stCondLst>
                                            <p:cond delay="0"/>
                                          </p:stCondLst>
                                        </p:cTn>
                                        <p:tgtEl>
                                          <p:spTgt spid="26637"/>
                                        </p:tgtEl>
                                        <p:attrNameLst>
                                          <p:attrName>style.visibility</p:attrName>
                                        </p:attrNameLst>
                                      </p:cBhvr>
                                      <p:to>
                                        <p:strVal val="visible"/>
                                      </p:to>
                                    </p:set>
                                    <p:animEffect transition="in" filter="slide(fromTop)">
                                      <p:cBhvr>
                                        <p:cTn id="52" dur="500"/>
                                        <p:tgtEl>
                                          <p:spTgt spid="26637"/>
                                        </p:tgtEl>
                                      </p:cBhvr>
                                    </p:animEffect>
                                  </p:childTnLst>
                                </p:cTn>
                              </p:par>
                              <p:par>
                                <p:cTn id="53" presetID="12" presetClass="entr" presetSubtype="1" fill="hold" nodeType="withEffect">
                                  <p:stCondLst>
                                    <p:cond delay="0"/>
                                  </p:stCondLst>
                                  <p:childTnLst>
                                    <p:set>
                                      <p:cBhvr>
                                        <p:cTn id="54" dur="1" fill="hold">
                                          <p:stCondLst>
                                            <p:cond delay="0"/>
                                          </p:stCondLst>
                                        </p:cTn>
                                        <p:tgtEl>
                                          <p:spTgt spid="26641"/>
                                        </p:tgtEl>
                                        <p:attrNameLst>
                                          <p:attrName>style.visibility</p:attrName>
                                        </p:attrNameLst>
                                      </p:cBhvr>
                                      <p:to>
                                        <p:strVal val="visible"/>
                                      </p:to>
                                    </p:set>
                                    <p:animEffect transition="in" filter="slide(fromTop)">
                                      <p:cBhvr>
                                        <p:cTn id="55" dur="500"/>
                                        <p:tgtEl>
                                          <p:spTgt spid="26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nimBg="1"/>
      <p:bldP spid="26628" grpId="0" animBg="1"/>
      <p:bldP spid="26630" grpId="0" bldLvl="0" autoUpdateAnimBg="0"/>
      <p:bldP spid="26631" grpId="0" bldLvl="0" autoUpdateAnimBg="0"/>
      <p:bldP spid="26632" grpId="0" animBg="1"/>
      <p:bldP spid="2664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765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765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7655"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7656" name="AutoShape 5"/>
          <p:cNvSpPr>
            <a:spLocks noChangeArrowheads="1"/>
          </p:cNvSpPr>
          <p:nvPr/>
        </p:nvSpPr>
        <p:spPr bwMode="auto">
          <a:xfrm>
            <a:off x="2850356" y="1098552"/>
            <a:ext cx="4052888" cy="3324225"/>
          </a:xfrm>
          <a:prstGeom prst="roundRect">
            <a:avLst>
              <a:gd name="adj" fmla="val 3481"/>
            </a:avLst>
          </a:prstGeom>
          <a:noFill/>
          <a:ln w="19050" cap="rnd">
            <a:solidFill>
              <a:schemeClr val="bg2"/>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57" name="AutoShape 7"/>
          <p:cNvSpPr>
            <a:spLocks noChangeArrowheads="1"/>
          </p:cNvSpPr>
          <p:nvPr/>
        </p:nvSpPr>
        <p:spPr bwMode="auto">
          <a:xfrm>
            <a:off x="2948783" y="1219202"/>
            <a:ext cx="3870325" cy="974725"/>
          </a:xfrm>
          <a:prstGeom prst="roundRect">
            <a:avLst>
              <a:gd name="adj" fmla="val 10889"/>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58" name="AutoShape 8"/>
          <p:cNvSpPr>
            <a:spLocks noChangeArrowheads="1"/>
          </p:cNvSpPr>
          <p:nvPr/>
        </p:nvSpPr>
        <p:spPr bwMode="auto">
          <a:xfrm>
            <a:off x="2910682" y="1581151"/>
            <a:ext cx="423863" cy="301625"/>
          </a:xfrm>
          <a:prstGeom prst="rightArrow">
            <a:avLst>
              <a:gd name="adj1" fmla="val 50000"/>
              <a:gd name="adj2" fmla="val 5855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59" name="AutoShape 10"/>
          <p:cNvSpPr>
            <a:spLocks noChangeArrowheads="1"/>
          </p:cNvSpPr>
          <p:nvPr/>
        </p:nvSpPr>
        <p:spPr bwMode="auto">
          <a:xfrm>
            <a:off x="2948783" y="2298702"/>
            <a:ext cx="3870325" cy="974725"/>
          </a:xfrm>
          <a:prstGeom prst="roundRect">
            <a:avLst>
              <a:gd name="adj" fmla="val 10889"/>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60" name="AutoShape 11"/>
          <p:cNvSpPr>
            <a:spLocks noChangeArrowheads="1"/>
          </p:cNvSpPr>
          <p:nvPr/>
        </p:nvSpPr>
        <p:spPr bwMode="auto">
          <a:xfrm>
            <a:off x="2910682" y="2670177"/>
            <a:ext cx="423863" cy="301625"/>
          </a:xfrm>
          <a:prstGeom prst="rightArrow">
            <a:avLst>
              <a:gd name="adj1" fmla="val 50000"/>
              <a:gd name="adj2" fmla="val 5855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61" name="AutoShape 13"/>
          <p:cNvSpPr>
            <a:spLocks noChangeArrowheads="1"/>
          </p:cNvSpPr>
          <p:nvPr/>
        </p:nvSpPr>
        <p:spPr bwMode="auto">
          <a:xfrm>
            <a:off x="2948783" y="3333752"/>
            <a:ext cx="3870325" cy="974725"/>
          </a:xfrm>
          <a:prstGeom prst="roundRect">
            <a:avLst>
              <a:gd name="adj" fmla="val 10889"/>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sp>
        <p:nvSpPr>
          <p:cNvPr id="27662" name="AutoShape 14"/>
          <p:cNvSpPr>
            <a:spLocks noChangeArrowheads="1"/>
          </p:cNvSpPr>
          <p:nvPr/>
        </p:nvSpPr>
        <p:spPr bwMode="auto">
          <a:xfrm>
            <a:off x="2910682" y="3698877"/>
            <a:ext cx="423863" cy="301625"/>
          </a:xfrm>
          <a:prstGeom prst="rightArrow">
            <a:avLst>
              <a:gd name="adj1" fmla="val 50000"/>
              <a:gd name="adj2" fmla="val 58553"/>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400">
              <a:solidFill>
                <a:schemeClr val="tx1"/>
              </a:solidFill>
              <a:ea typeface="宋体" panose="02010600030101010101" pitchFamily="2" charset="-122"/>
            </a:endParaRPr>
          </a:p>
        </p:txBody>
      </p:sp>
      <p:grpSp>
        <p:nvGrpSpPr>
          <p:cNvPr id="27663" name="Group 15"/>
          <p:cNvGrpSpPr>
            <a:grpSpLocks/>
          </p:cNvGrpSpPr>
          <p:nvPr/>
        </p:nvGrpSpPr>
        <p:grpSpPr bwMode="auto">
          <a:xfrm>
            <a:off x="551656" y="1038225"/>
            <a:ext cx="2178050" cy="3505200"/>
            <a:chOff x="0" y="0"/>
            <a:chExt cx="4320" cy="6960"/>
          </a:xfrm>
        </p:grpSpPr>
        <p:sp>
          <p:nvSpPr>
            <p:cNvPr id="2" name="AutoShape 3"/>
            <p:cNvSpPr>
              <a:spLocks noChangeArrowheads="1"/>
            </p:cNvSpPr>
            <p:nvPr/>
          </p:nvSpPr>
          <p:spPr bwMode="auto">
            <a:xfrm>
              <a:off x="0" y="0"/>
              <a:ext cx="4320" cy="6960"/>
            </a:xfrm>
            <a:prstGeom prst="rightArrow">
              <a:avLst>
                <a:gd name="adj1" fmla="val 62787"/>
                <a:gd name="adj2" fmla="val 41259"/>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1566" tIns="37295" rIns="71566" bIns="37295" anchor="ctr"/>
            <a:lstStyle>
              <a:lvl1pPr>
                <a:spcBef>
                  <a:spcPct val="20000"/>
                </a:spcBef>
                <a:buChar char="•"/>
                <a:defRPr sz="1500">
                  <a:solidFill>
                    <a:srgbClr val="080808"/>
                  </a:solidFill>
                  <a:latin typeface="Arial" panose="020B0604020202020204" pitchFamily="34" charset="0"/>
                  <a:ea typeface="仿宋_GB2312" pitchFamily="1" charset="-122"/>
                </a:defRPr>
              </a:lvl1pPr>
              <a:lvl2pPr marL="590550" indent="-133350">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908050" indent="6350">
                <a:spcBef>
                  <a:spcPct val="20000"/>
                </a:spcBef>
                <a:buChar char="•"/>
                <a:defRPr sz="2000">
                  <a:solidFill>
                    <a:schemeClr val="tx1"/>
                  </a:solidFill>
                  <a:latin typeface="Arial" panose="020B0604020202020204" pitchFamily="34" charset="0"/>
                  <a:ea typeface="宋体" panose="02010600030101010101" pitchFamily="2" charset="-122"/>
                </a:defRPr>
              </a:lvl3pPr>
              <a:lvl4pPr marL="1270000" indent="101600">
                <a:spcBef>
                  <a:spcPct val="20000"/>
                </a:spcBef>
                <a:buChar char="–"/>
                <a:defRPr sz="1700">
                  <a:solidFill>
                    <a:schemeClr val="tx1"/>
                  </a:solidFill>
                  <a:latin typeface="Arial" panose="020B0604020202020204" pitchFamily="34" charset="0"/>
                  <a:ea typeface="宋体" panose="02010600030101010101" pitchFamily="2" charset="-122"/>
                </a:defRPr>
              </a:lvl4pPr>
              <a:lvl5pPr marL="1633538" indent="195263">
                <a:spcBef>
                  <a:spcPct val="20000"/>
                </a:spcBef>
                <a:buChar char="»"/>
                <a:defRPr sz="1700">
                  <a:solidFill>
                    <a:schemeClr val="tx1"/>
                  </a:solidFill>
                  <a:latin typeface="Arial" panose="020B0604020202020204" pitchFamily="34" charset="0"/>
                  <a:ea typeface="宋体" panose="02010600030101010101" pitchFamily="2" charset="-122"/>
                </a:defRPr>
              </a:lvl5pPr>
              <a:lvl6pPr marL="20907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479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30051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62338" indent="195263"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400">
                <a:solidFill>
                  <a:schemeClr val="tx1"/>
                </a:solidFill>
                <a:ea typeface="宋体" panose="02010600030101010101" pitchFamily="2" charset="-122"/>
              </a:endParaRPr>
            </a:p>
          </p:txBody>
        </p:sp>
        <p:sp>
          <p:nvSpPr>
            <p:cNvPr id="3" name="Text Box 17"/>
            <p:cNvSpPr txBox="1">
              <a:spLocks noChangeArrowheads="1"/>
            </p:cNvSpPr>
            <p:nvPr/>
          </p:nvSpPr>
          <p:spPr bwMode="auto">
            <a:xfrm>
              <a:off x="343" y="1633"/>
              <a:ext cx="2497" cy="573"/>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这里输入标题</a:t>
              </a:r>
            </a:p>
          </p:txBody>
        </p:sp>
        <p:sp>
          <p:nvSpPr>
            <p:cNvPr id="4" name="Text Box 18"/>
            <p:cNvSpPr txBox="1">
              <a:spLocks noChangeArrowheads="1"/>
            </p:cNvSpPr>
            <p:nvPr/>
          </p:nvSpPr>
          <p:spPr bwMode="auto">
            <a:xfrm>
              <a:off x="448" y="2425"/>
              <a:ext cx="3185" cy="2346"/>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p>
          </p:txBody>
        </p:sp>
      </p:grpSp>
      <p:sp>
        <p:nvSpPr>
          <p:cNvPr id="27667" name="Text Box 19"/>
          <p:cNvSpPr txBox="1">
            <a:spLocks noChangeArrowheads="1"/>
          </p:cNvSpPr>
          <p:nvPr/>
        </p:nvSpPr>
        <p:spPr bwMode="auto">
          <a:xfrm>
            <a:off x="3356769" y="2466977"/>
            <a:ext cx="3255962"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endParaRPr lang="zh-CN" altLang="en-US" sz="1400">
              <a:solidFill>
                <a:schemeClr val="bg1"/>
              </a:solidFill>
            </a:endParaRPr>
          </a:p>
        </p:txBody>
      </p:sp>
      <p:sp>
        <p:nvSpPr>
          <p:cNvPr id="27668" name="Text Box 20"/>
          <p:cNvSpPr txBox="1">
            <a:spLocks noChangeArrowheads="1"/>
          </p:cNvSpPr>
          <p:nvPr/>
        </p:nvSpPr>
        <p:spPr bwMode="auto">
          <a:xfrm>
            <a:off x="3356769" y="1384302"/>
            <a:ext cx="3255962"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endParaRPr lang="zh-CN" altLang="en-US" sz="1400">
              <a:solidFill>
                <a:schemeClr val="bg1"/>
              </a:solidFill>
            </a:endParaRPr>
          </a:p>
        </p:txBody>
      </p:sp>
      <p:sp>
        <p:nvSpPr>
          <p:cNvPr id="27669" name="Text Box 21"/>
          <p:cNvSpPr txBox="1">
            <a:spLocks noChangeArrowheads="1"/>
          </p:cNvSpPr>
          <p:nvPr/>
        </p:nvSpPr>
        <p:spPr bwMode="auto">
          <a:xfrm>
            <a:off x="3356769" y="3492501"/>
            <a:ext cx="3255962"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endParaRPr lang="zh-CN" altLang="en-US" sz="1400">
              <a:solidFill>
                <a:schemeClr val="bg1"/>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strips(upRight)">
                                      <p:cBhvr>
                                        <p:cTn id="12" dur="500"/>
                                        <p:tgtEl>
                                          <p:spTgt spid="2765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7652"/>
                                        </p:tgtEl>
                                        <p:attrNameLst>
                                          <p:attrName>style.visibility</p:attrName>
                                        </p:attrNameLst>
                                      </p:cBhvr>
                                      <p:to>
                                        <p:strVal val="visible"/>
                                      </p:to>
                                    </p:set>
                                    <p:anim calcmode="lin" valueType="num">
                                      <p:cBhvr>
                                        <p:cTn id="16" dur="500" fill="hold"/>
                                        <p:tgtEl>
                                          <p:spTgt spid="27652"/>
                                        </p:tgtEl>
                                        <p:attrNameLst>
                                          <p:attrName>ppt_x</p:attrName>
                                        </p:attrNameLst>
                                      </p:cBhvr>
                                      <p:tavLst>
                                        <p:tav tm="0">
                                          <p:val>
                                            <p:strVal val="#ppt_x-#ppt_w/2"/>
                                          </p:val>
                                        </p:tav>
                                        <p:tav tm="100000">
                                          <p:val>
                                            <p:strVal val="#ppt_x"/>
                                          </p:val>
                                        </p:tav>
                                      </p:tavLst>
                                    </p:anim>
                                    <p:anim calcmode="lin" valueType="num">
                                      <p:cBhvr>
                                        <p:cTn id="17" dur="500" fill="hold"/>
                                        <p:tgtEl>
                                          <p:spTgt spid="27652"/>
                                        </p:tgtEl>
                                        <p:attrNameLst>
                                          <p:attrName>ppt_y</p:attrName>
                                        </p:attrNameLst>
                                      </p:cBhvr>
                                      <p:tavLst>
                                        <p:tav tm="0">
                                          <p:val>
                                            <p:strVal val="#ppt_y"/>
                                          </p:val>
                                        </p:tav>
                                        <p:tav tm="100000">
                                          <p:val>
                                            <p:strVal val="#ppt_y"/>
                                          </p:val>
                                        </p:tav>
                                      </p:tavLst>
                                    </p:anim>
                                    <p:anim calcmode="lin" valueType="num">
                                      <p:cBhvr>
                                        <p:cTn id="18" dur="500" fill="hold"/>
                                        <p:tgtEl>
                                          <p:spTgt spid="27652"/>
                                        </p:tgtEl>
                                        <p:attrNameLst>
                                          <p:attrName>ppt_w</p:attrName>
                                        </p:attrNameLst>
                                      </p:cBhvr>
                                      <p:tavLst>
                                        <p:tav tm="0">
                                          <p:val>
                                            <p:fltVal val="0"/>
                                          </p:val>
                                        </p:tav>
                                        <p:tav tm="100000">
                                          <p:val>
                                            <p:strVal val="#ppt_w"/>
                                          </p:val>
                                        </p:tav>
                                      </p:tavLst>
                                    </p:anim>
                                    <p:anim calcmode="lin" valueType="num">
                                      <p:cBhvr>
                                        <p:cTn id="19" dur="500" fill="hold"/>
                                        <p:tgtEl>
                                          <p:spTgt spid="2765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7653"/>
                                        </p:tgtEl>
                                        <p:attrNameLst>
                                          <p:attrName>style.visibility</p:attrName>
                                        </p:attrNameLst>
                                      </p:cBhvr>
                                      <p:to>
                                        <p:strVal val="visible"/>
                                      </p:to>
                                    </p:set>
                                    <p:anim calcmode="lin" valueType="num">
                                      <p:cBhvr>
                                        <p:cTn id="23" dur="500" fill="hold"/>
                                        <p:tgtEl>
                                          <p:spTgt spid="27653"/>
                                        </p:tgtEl>
                                        <p:attrNameLst>
                                          <p:attrName>ppt_w</p:attrName>
                                        </p:attrNameLst>
                                      </p:cBhvr>
                                      <p:tavLst>
                                        <p:tav tm="0">
                                          <p:val>
                                            <p:fltVal val="0"/>
                                          </p:val>
                                        </p:tav>
                                        <p:tav tm="100000">
                                          <p:val>
                                            <p:strVal val="#ppt_w"/>
                                          </p:val>
                                        </p:tav>
                                      </p:tavLst>
                                    </p:anim>
                                    <p:anim calcmode="lin" valueType="num">
                                      <p:cBhvr>
                                        <p:cTn id="24" dur="500" fill="hold"/>
                                        <p:tgtEl>
                                          <p:spTgt spid="2765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7654"/>
                                        </p:tgtEl>
                                        <p:attrNameLst>
                                          <p:attrName>style.visibility</p:attrName>
                                        </p:attrNameLst>
                                      </p:cBhvr>
                                      <p:to>
                                        <p:strVal val="visible"/>
                                      </p:to>
                                    </p:set>
                                    <p:anim calcmode="lin" valueType="num">
                                      <p:cBhvr>
                                        <p:cTn id="28" dur="500" fill="hold"/>
                                        <p:tgtEl>
                                          <p:spTgt spid="2765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7654"/>
                                        </p:tgtEl>
                                        <p:attrNameLst>
                                          <p:attrName>ppt_y</p:attrName>
                                        </p:attrNameLst>
                                      </p:cBhvr>
                                      <p:tavLst>
                                        <p:tav tm="0">
                                          <p:val>
                                            <p:strVal val="#ppt_y"/>
                                          </p:val>
                                        </p:tav>
                                        <p:tav tm="100000">
                                          <p:val>
                                            <p:strVal val="#ppt_y"/>
                                          </p:val>
                                        </p:tav>
                                      </p:tavLst>
                                    </p:anim>
                                    <p:anim calcmode="lin" valueType="num">
                                      <p:cBhvr>
                                        <p:cTn id="30" dur="500" fill="hold"/>
                                        <p:tgtEl>
                                          <p:spTgt spid="2765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765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765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7655"/>
                                        </p:tgtEl>
                                        <p:attrNameLst>
                                          <p:attrName>style.visibility</p:attrName>
                                        </p:attrNameLst>
                                      </p:cBhvr>
                                      <p:to>
                                        <p:strVal val="visible"/>
                                      </p:to>
                                    </p:set>
                                    <p:animEffect transition="in" filter="wedge">
                                      <p:cBhvr>
                                        <p:cTn id="36" dur="2000"/>
                                        <p:tgtEl>
                                          <p:spTgt spid="27655"/>
                                        </p:tgtEl>
                                      </p:cBhvr>
                                    </p:animEffect>
                                  </p:childTnLst>
                                </p:cTn>
                              </p:par>
                            </p:childTnLst>
                          </p:cTn>
                        </p:par>
                        <p:par>
                          <p:cTn id="37" fill="hold" nodeType="afterGroup">
                            <p:stCondLst>
                              <p:cond delay="4800"/>
                            </p:stCondLst>
                            <p:childTnLst>
                              <p:par>
                                <p:cTn id="38" presetID="2" presetClass="entr" presetSubtype="8" fill="hold" nodeType="afterEffect">
                                  <p:stCondLst>
                                    <p:cond delay="0"/>
                                  </p:stCondLst>
                                  <p:childTnLst>
                                    <p:set>
                                      <p:cBhvr>
                                        <p:cTn id="39" dur="1" fill="hold">
                                          <p:stCondLst>
                                            <p:cond delay="0"/>
                                          </p:stCondLst>
                                        </p:cTn>
                                        <p:tgtEl>
                                          <p:spTgt spid="27663"/>
                                        </p:tgtEl>
                                        <p:attrNameLst>
                                          <p:attrName>style.visibility</p:attrName>
                                        </p:attrNameLst>
                                      </p:cBhvr>
                                      <p:to>
                                        <p:strVal val="visible"/>
                                      </p:to>
                                    </p:set>
                                    <p:anim calcmode="lin" valueType="num">
                                      <p:cBhvr additive="base">
                                        <p:cTn id="40" dur="500" fill="hold"/>
                                        <p:tgtEl>
                                          <p:spTgt spid="27663"/>
                                        </p:tgtEl>
                                        <p:attrNameLst>
                                          <p:attrName>ppt_x</p:attrName>
                                        </p:attrNameLst>
                                      </p:cBhvr>
                                      <p:tavLst>
                                        <p:tav tm="0">
                                          <p:val>
                                            <p:strVal val="0-#ppt_w/2"/>
                                          </p:val>
                                        </p:tav>
                                        <p:tav tm="100000">
                                          <p:val>
                                            <p:strVal val="#ppt_x"/>
                                          </p:val>
                                        </p:tav>
                                      </p:tavLst>
                                    </p:anim>
                                    <p:anim calcmode="lin" valueType="num">
                                      <p:cBhvr additive="base">
                                        <p:cTn id="41" dur="500" fill="hold"/>
                                        <p:tgtEl>
                                          <p:spTgt spid="27663"/>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300"/>
                            </p:stCondLst>
                            <p:childTnLst>
                              <p:par>
                                <p:cTn id="43" presetID="20" presetClass="entr" presetSubtype="0" fill="hold" grpId="0" nodeType="afterEffect">
                                  <p:stCondLst>
                                    <p:cond delay="0"/>
                                  </p:stCondLst>
                                  <p:childTnLst>
                                    <p:set>
                                      <p:cBhvr>
                                        <p:cTn id="44" dur="1" fill="hold">
                                          <p:stCondLst>
                                            <p:cond delay="0"/>
                                          </p:stCondLst>
                                        </p:cTn>
                                        <p:tgtEl>
                                          <p:spTgt spid="27656"/>
                                        </p:tgtEl>
                                        <p:attrNameLst>
                                          <p:attrName>style.visibility</p:attrName>
                                        </p:attrNameLst>
                                      </p:cBhvr>
                                      <p:to>
                                        <p:strVal val="visible"/>
                                      </p:to>
                                    </p:set>
                                    <p:animEffect transition="in" filter="wedge">
                                      <p:cBhvr>
                                        <p:cTn id="45" dur="2000"/>
                                        <p:tgtEl>
                                          <p:spTgt spid="27656"/>
                                        </p:tgtEl>
                                      </p:cBhvr>
                                    </p:animEffect>
                                  </p:childTnLst>
                                </p:cTn>
                              </p:par>
                            </p:childTnLst>
                          </p:cTn>
                        </p:par>
                        <p:par>
                          <p:cTn id="46" fill="hold" nodeType="afterGroup">
                            <p:stCondLst>
                              <p:cond delay="7300"/>
                            </p:stCondLst>
                            <p:childTnLst>
                              <p:par>
                                <p:cTn id="47" presetID="2" presetClass="entr" presetSubtype="2" fill="hold" grpId="0" nodeType="afterEffect">
                                  <p:stCondLst>
                                    <p:cond delay="0"/>
                                  </p:stCondLst>
                                  <p:childTnLst>
                                    <p:set>
                                      <p:cBhvr>
                                        <p:cTn id="48" dur="1" fill="hold">
                                          <p:stCondLst>
                                            <p:cond delay="0"/>
                                          </p:stCondLst>
                                        </p:cTn>
                                        <p:tgtEl>
                                          <p:spTgt spid="27657"/>
                                        </p:tgtEl>
                                        <p:attrNameLst>
                                          <p:attrName>style.visibility</p:attrName>
                                        </p:attrNameLst>
                                      </p:cBhvr>
                                      <p:to>
                                        <p:strVal val="visible"/>
                                      </p:to>
                                    </p:set>
                                    <p:anim calcmode="lin" valueType="num">
                                      <p:cBhvr additive="base">
                                        <p:cTn id="49" dur="500" fill="hold"/>
                                        <p:tgtEl>
                                          <p:spTgt spid="27657"/>
                                        </p:tgtEl>
                                        <p:attrNameLst>
                                          <p:attrName>ppt_x</p:attrName>
                                        </p:attrNameLst>
                                      </p:cBhvr>
                                      <p:tavLst>
                                        <p:tav tm="0">
                                          <p:val>
                                            <p:strVal val="1+#ppt_w/2"/>
                                          </p:val>
                                        </p:tav>
                                        <p:tav tm="100000">
                                          <p:val>
                                            <p:strVal val="#ppt_x"/>
                                          </p:val>
                                        </p:tav>
                                      </p:tavLst>
                                    </p:anim>
                                    <p:anim calcmode="lin" valueType="num">
                                      <p:cBhvr additive="base">
                                        <p:cTn id="50" dur="500" fill="hold"/>
                                        <p:tgtEl>
                                          <p:spTgt spid="27657"/>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7800"/>
                            </p:stCondLst>
                            <p:childTnLst>
                              <p:par>
                                <p:cTn id="52" presetID="2" presetClass="entr" presetSubtype="2" fill="hold" grpId="0" nodeType="afterEffect">
                                  <p:stCondLst>
                                    <p:cond delay="0"/>
                                  </p:stCondLst>
                                  <p:childTnLst>
                                    <p:set>
                                      <p:cBhvr>
                                        <p:cTn id="53" dur="1" fill="hold">
                                          <p:stCondLst>
                                            <p:cond delay="0"/>
                                          </p:stCondLst>
                                        </p:cTn>
                                        <p:tgtEl>
                                          <p:spTgt spid="27659"/>
                                        </p:tgtEl>
                                        <p:attrNameLst>
                                          <p:attrName>style.visibility</p:attrName>
                                        </p:attrNameLst>
                                      </p:cBhvr>
                                      <p:to>
                                        <p:strVal val="visible"/>
                                      </p:to>
                                    </p:set>
                                    <p:anim calcmode="lin" valueType="num">
                                      <p:cBhvr additive="base">
                                        <p:cTn id="54" dur="500" fill="hold"/>
                                        <p:tgtEl>
                                          <p:spTgt spid="27659"/>
                                        </p:tgtEl>
                                        <p:attrNameLst>
                                          <p:attrName>ppt_x</p:attrName>
                                        </p:attrNameLst>
                                      </p:cBhvr>
                                      <p:tavLst>
                                        <p:tav tm="0">
                                          <p:val>
                                            <p:strVal val="1+#ppt_w/2"/>
                                          </p:val>
                                        </p:tav>
                                        <p:tav tm="100000">
                                          <p:val>
                                            <p:strVal val="#ppt_x"/>
                                          </p:val>
                                        </p:tav>
                                      </p:tavLst>
                                    </p:anim>
                                    <p:anim calcmode="lin" valueType="num">
                                      <p:cBhvr additive="base">
                                        <p:cTn id="55" dur="500" fill="hold"/>
                                        <p:tgtEl>
                                          <p:spTgt spid="27659"/>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8300"/>
                            </p:stCondLst>
                            <p:childTnLst>
                              <p:par>
                                <p:cTn id="57" presetID="2" presetClass="entr" presetSubtype="2" fill="hold" grpId="0" nodeType="afterEffect">
                                  <p:stCondLst>
                                    <p:cond delay="0"/>
                                  </p:stCondLst>
                                  <p:childTnLst>
                                    <p:set>
                                      <p:cBhvr>
                                        <p:cTn id="58" dur="1" fill="hold">
                                          <p:stCondLst>
                                            <p:cond delay="0"/>
                                          </p:stCondLst>
                                        </p:cTn>
                                        <p:tgtEl>
                                          <p:spTgt spid="27661"/>
                                        </p:tgtEl>
                                        <p:attrNameLst>
                                          <p:attrName>style.visibility</p:attrName>
                                        </p:attrNameLst>
                                      </p:cBhvr>
                                      <p:to>
                                        <p:strVal val="visible"/>
                                      </p:to>
                                    </p:set>
                                    <p:anim calcmode="lin" valueType="num">
                                      <p:cBhvr additive="base">
                                        <p:cTn id="59" dur="500" fill="hold"/>
                                        <p:tgtEl>
                                          <p:spTgt spid="27661"/>
                                        </p:tgtEl>
                                        <p:attrNameLst>
                                          <p:attrName>ppt_x</p:attrName>
                                        </p:attrNameLst>
                                      </p:cBhvr>
                                      <p:tavLst>
                                        <p:tav tm="0">
                                          <p:val>
                                            <p:strVal val="1+#ppt_w/2"/>
                                          </p:val>
                                        </p:tav>
                                        <p:tav tm="100000">
                                          <p:val>
                                            <p:strVal val="#ppt_x"/>
                                          </p:val>
                                        </p:tav>
                                      </p:tavLst>
                                    </p:anim>
                                    <p:anim calcmode="lin" valueType="num">
                                      <p:cBhvr additive="base">
                                        <p:cTn id="60" dur="500" fill="hold"/>
                                        <p:tgtEl>
                                          <p:spTgt spid="27661"/>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8800"/>
                            </p:stCondLst>
                            <p:childTnLst>
                              <p:par>
                                <p:cTn id="62" presetID="2" presetClass="entr" presetSubtype="8" fill="hold" grpId="0" nodeType="afterEffect">
                                  <p:stCondLst>
                                    <p:cond delay="0"/>
                                  </p:stCondLst>
                                  <p:childTnLst>
                                    <p:set>
                                      <p:cBhvr>
                                        <p:cTn id="63" dur="1" fill="hold">
                                          <p:stCondLst>
                                            <p:cond delay="0"/>
                                          </p:stCondLst>
                                        </p:cTn>
                                        <p:tgtEl>
                                          <p:spTgt spid="27658"/>
                                        </p:tgtEl>
                                        <p:attrNameLst>
                                          <p:attrName>style.visibility</p:attrName>
                                        </p:attrNameLst>
                                      </p:cBhvr>
                                      <p:to>
                                        <p:strVal val="visible"/>
                                      </p:to>
                                    </p:set>
                                    <p:anim calcmode="lin" valueType="num">
                                      <p:cBhvr additive="base">
                                        <p:cTn id="64" dur="500" fill="hold"/>
                                        <p:tgtEl>
                                          <p:spTgt spid="27658"/>
                                        </p:tgtEl>
                                        <p:attrNameLst>
                                          <p:attrName>ppt_x</p:attrName>
                                        </p:attrNameLst>
                                      </p:cBhvr>
                                      <p:tavLst>
                                        <p:tav tm="0">
                                          <p:val>
                                            <p:strVal val="0-#ppt_w/2"/>
                                          </p:val>
                                        </p:tav>
                                        <p:tav tm="100000">
                                          <p:val>
                                            <p:strVal val="#ppt_x"/>
                                          </p:val>
                                        </p:tav>
                                      </p:tavLst>
                                    </p:anim>
                                    <p:anim calcmode="lin" valueType="num">
                                      <p:cBhvr additive="base">
                                        <p:cTn id="65" dur="500" fill="hold"/>
                                        <p:tgtEl>
                                          <p:spTgt spid="2765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7660"/>
                                        </p:tgtEl>
                                        <p:attrNameLst>
                                          <p:attrName>style.visibility</p:attrName>
                                        </p:attrNameLst>
                                      </p:cBhvr>
                                      <p:to>
                                        <p:strVal val="visible"/>
                                      </p:to>
                                    </p:set>
                                    <p:anim calcmode="lin" valueType="num">
                                      <p:cBhvr additive="base">
                                        <p:cTn id="68" dur="500" fill="hold"/>
                                        <p:tgtEl>
                                          <p:spTgt spid="27660"/>
                                        </p:tgtEl>
                                        <p:attrNameLst>
                                          <p:attrName>ppt_x</p:attrName>
                                        </p:attrNameLst>
                                      </p:cBhvr>
                                      <p:tavLst>
                                        <p:tav tm="0">
                                          <p:val>
                                            <p:strVal val="0-#ppt_w/2"/>
                                          </p:val>
                                        </p:tav>
                                        <p:tav tm="100000">
                                          <p:val>
                                            <p:strVal val="#ppt_x"/>
                                          </p:val>
                                        </p:tav>
                                      </p:tavLst>
                                    </p:anim>
                                    <p:anim calcmode="lin" valueType="num">
                                      <p:cBhvr additive="base">
                                        <p:cTn id="69" dur="500" fill="hold"/>
                                        <p:tgtEl>
                                          <p:spTgt spid="27660"/>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7662"/>
                                        </p:tgtEl>
                                        <p:attrNameLst>
                                          <p:attrName>style.visibility</p:attrName>
                                        </p:attrNameLst>
                                      </p:cBhvr>
                                      <p:to>
                                        <p:strVal val="visible"/>
                                      </p:to>
                                    </p:set>
                                    <p:anim calcmode="lin" valueType="num">
                                      <p:cBhvr additive="base">
                                        <p:cTn id="72" dur="500" fill="hold"/>
                                        <p:tgtEl>
                                          <p:spTgt spid="27662"/>
                                        </p:tgtEl>
                                        <p:attrNameLst>
                                          <p:attrName>ppt_x</p:attrName>
                                        </p:attrNameLst>
                                      </p:cBhvr>
                                      <p:tavLst>
                                        <p:tav tm="0">
                                          <p:val>
                                            <p:strVal val="0-#ppt_w/2"/>
                                          </p:val>
                                        </p:tav>
                                        <p:tav tm="100000">
                                          <p:val>
                                            <p:strVal val="#ppt_x"/>
                                          </p:val>
                                        </p:tav>
                                      </p:tavLst>
                                    </p:anim>
                                    <p:anim calcmode="lin" valueType="num">
                                      <p:cBhvr additive="base">
                                        <p:cTn id="73" dur="500" fill="hold"/>
                                        <p:tgtEl>
                                          <p:spTgt spid="27662"/>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9300"/>
                            </p:stCondLst>
                            <p:childTnLst>
                              <p:par>
                                <p:cTn id="75" presetID="53" presetClass="entr" presetSubtype="0" fill="hold" grpId="0" nodeType="afterEffect">
                                  <p:stCondLst>
                                    <p:cond delay="0"/>
                                  </p:stCondLst>
                                  <p:childTnLst>
                                    <p:set>
                                      <p:cBhvr>
                                        <p:cTn id="76" dur="1" fill="hold">
                                          <p:stCondLst>
                                            <p:cond delay="0"/>
                                          </p:stCondLst>
                                        </p:cTn>
                                        <p:tgtEl>
                                          <p:spTgt spid="27668"/>
                                        </p:tgtEl>
                                        <p:attrNameLst>
                                          <p:attrName>style.visibility</p:attrName>
                                        </p:attrNameLst>
                                      </p:cBhvr>
                                      <p:to>
                                        <p:strVal val="visible"/>
                                      </p:to>
                                    </p:set>
                                    <p:anim calcmode="lin" valueType="num">
                                      <p:cBhvr>
                                        <p:cTn id="77" dur="500" fill="hold"/>
                                        <p:tgtEl>
                                          <p:spTgt spid="27668"/>
                                        </p:tgtEl>
                                        <p:attrNameLst>
                                          <p:attrName>ppt_w</p:attrName>
                                        </p:attrNameLst>
                                      </p:cBhvr>
                                      <p:tavLst>
                                        <p:tav tm="0">
                                          <p:val>
                                            <p:fltVal val="0"/>
                                          </p:val>
                                        </p:tav>
                                        <p:tav tm="100000">
                                          <p:val>
                                            <p:strVal val="#ppt_w"/>
                                          </p:val>
                                        </p:tav>
                                      </p:tavLst>
                                    </p:anim>
                                    <p:anim calcmode="lin" valueType="num">
                                      <p:cBhvr>
                                        <p:cTn id="78" dur="500" fill="hold"/>
                                        <p:tgtEl>
                                          <p:spTgt spid="27668"/>
                                        </p:tgtEl>
                                        <p:attrNameLst>
                                          <p:attrName>ppt_h</p:attrName>
                                        </p:attrNameLst>
                                      </p:cBhvr>
                                      <p:tavLst>
                                        <p:tav tm="0">
                                          <p:val>
                                            <p:fltVal val="0"/>
                                          </p:val>
                                        </p:tav>
                                        <p:tav tm="100000">
                                          <p:val>
                                            <p:strVal val="#ppt_h"/>
                                          </p:val>
                                        </p:tav>
                                      </p:tavLst>
                                    </p:anim>
                                    <p:animEffect transition="in" filter="fade">
                                      <p:cBhvr>
                                        <p:cTn id="79" dur="500"/>
                                        <p:tgtEl>
                                          <p:spTgt spid="27668"/>
                                        </p:tgtEl>
                                      </p:cBhvr>
                                    </p:animEffect>
                                  </p:childTnLst>
                                </p:cTn>
                              </p:par>
                            </p:childTnLst>
                          </p:cTn>
                        </p:par>
                        <p:par>
                          <p:cTn id="80" fill="hold" nodeType="afterGroup">
                            <p:stCondLst>
                              <p:cond delay="9800"/>
                            </p:stCondLst>
                            <p:childTnLst>
                              <p:par>
                                <p:cTn id="81" presetID="53" presetClass="entr" presetSubtype="0" fill="hold" grpId="0" nodeType="afterEffect">
                                  <p:stCondLst>
                                    <p:cond delay="0"/>
                                  </p:stCondLst>
                                  <p:childTnLst>
                                    <p:set>
                                      <p:cBhvr>
                                        <p:cTn id="82" dur="1" fill="hold">
                                          <p:stCondLst>
                                            <p:cond delay="0"/>
                                          </p:stCondLst>
                                        </p:cTn>
                                        <p:tgtEl>
                                          <p:spTgt spid="27667"/>
                                        </p:tgtEl>
                                        <p:attrNameLst>
                                          <p:attrName>style.visibility</p:attrName>
                                        </p:attrNameLst>
                                      </p:cBhvr>
                                      <p:to>
                                        <p:strVal val="visible"/>
                                      </p:to>
                                    </p:set>
                                    <p:anim calcmode="lin" valueType="num">
                                      <p:cBhvr>
                                        <p:cTn id="83" dur="500" fill="hold"/>
                                        <p:tgtEl>
                                          <p:spTgt spid="27667"/>
                                        </p:tgtEl>
                                        <p:attrNameLst>
                                          <p:attrName>ppt_w</p:attrName>
                                        </p:attrNameLst>
                                      </p:cBhvr>
                                      <p:tavLst>
                                        <p:tav tm="0">
                                          <p:val>
                                            <p:fltVal val="0"/>
                                          </p:val>
                                        </p:tav>
                                        <p:tav tm="100000">
                                          <p:val>
                                            <p:strVal val="#ppt_w"/>
                                          </p:val>
                                        </p:tav>
                                      </p:tavLst>
                                    </p:anim>
                                    <p:anim calcmode="lin" valueType="num">
                                      <p:cBhvr>
                                        <p:cTn id="84" dur="500" fill="hold"/>
                                        <p:tgtEl>
                                          <p:spTgt spid="27667"/>
                                        </p:tgtEl>
                                        <p:attrNameLst>
                                          <p:attrName>ppt_h</p:attrName>
                                        </p:attrNameLst>
                                      </p:cBhvr>
                                      <p:tavLst>
                                        <p:tav tm="0">
                                          <p:val>
                                            <p:fltVal val="0"/>
                                          </p:val>
                                        </p:tav>
                                        <p:tav tm="100000">
                                          <p:val>
                                            <p:strVal val="#ppt_h"/>
                                          </p:val>
                                        </p:tav>
                                      </p:tavLst>
                                    </p:anim>
                                    <p:animEffect transition="in" filter="fade">
                                      <p:cBhvr>
                                        <p:cTn id="85" dur="500"/>
                                        <p:tgtEl>
                                          <p:spTgt spid="27667"/>
                                        </p:tgtEl>
                                      </p:cBhvr>
                                    </p:animEffect>
                                  </p:childTnLst>
                                </p:cTn>
                              </p:par>
                            </p:childTnLst>
                          </p:cTn>
                        </p:par>
                        <p:par>
                          <p:cTn id="86" fill="hold" nodeType="afterGroup">
                            <p:stCondLst>
                              <p:cond delay="10300"/>
                            </p:stCondLst>
                            <p:childTnLst>
                              <p:par>
                                <p:cTn id="87" presetID="53" presetClass="entr" presetSubtype="0" fill="hold" grpId="0" nodeType="afterEffect">
                                  <p:stCondLst>
                                    <p:cond delay="0"/>
                                  </p:stCondLst>
                                  <p:childTnLst>
                                    <p:set>
                                      <p:cBhvr>
                                        <p:cTn id="88" dur="1" fill="hold">
                                          <p:stCondLst>
                                            <p:cond delay="0"/>
                                          </p:stCondLst>
                                        </p:cTn>
                                        <p:tgtEl>
                                          <p:spTgt spid="27669"/>
                                        </p:tgtEl>
                                        <p:attrNameLst>
                                          <p:attrName>style.visibility</p:attrName>
                                        </p:attrNameLst>
                                      </p:cBhvr>
                                      <p:to>
                                        <p:strVal val="visible"/>
                                      </p:to>
                                    </p:set>
                                    <p:anim calcmode="lin" valueType="num">
                                      <p:cBhvr>
                                        <p:cTn id="89" dur="500" fill="hold"/>
                                        <p:tgtEl>
                                          <p:spTgt spid="27669"/>
                                        </p:tgtEl>
                                        <p:attrNameLst>
                                          <p:attrName>ppt_w</p:attrName>
                                        </p:attrNameLst>
                                      </p:cBhvr>
                                      <p:tavLst>
                                        <p:tav tm="0">
                                          <p:val>
                                            <p:fltVal val="0"/>
                                          </p:val>
                                        </p:tav>
                                        <p:tav tm="100000">
                                          <p:val>
                                            <p:strVal val="#ppt_w"/>
                                          </p:val>
                                        </p:tav>
                                      </p:tavLst>
                                    </p:anim>
                                    <p:anim calcmode="lin" valueType="num">
                                      <p:cBhvr>
                                        <p:cTn id="90" dur="500" fill="hold"/>
                                        <p:tgtEl>
                                          <p:spTgt spid="27669"/>
                                        </p:tgtEl>
                                        <p:attrNameLst>
                                          <p:attrName>ppt_h</p:attrName>
                                        </p:attrNameLst>
                                      </p:cBhvr>
                                      <p:tavLst>
                                        <p:tav tm="0">
                                          <p:val>
                                            <p:fltVal val="0"/>
                                          </p:val>
                                        </p:tav>
                                        <p:tav tm="100000">
                                          <p:val>
                                            <p:strVal val="#ppt_h"/>
                                          </p:val>
                                        </p:tav>
                                      </p:tavLst>
                                    </p:anim>
                                    <p:animEffect transition="in" filter="fade">
                                      <p:cBhvr>
                                        <p:cTn id="91" dur="500"/>
                                        <p:tgtEl>
                                          <p:spTgt spid="2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1" grpId="0" animBg="1"/>
      <p:bldP spid="27652" grpId="0" animBg="1"/>
      <p:bldP spid="27654" grpId="0" bldLvl="0" autoUpdateAnimBg="0"/>
      <p:bldP spid="27655" grpId="0" bldLvl="0" autoUpdateAnimBg="0"/>
      <p:bldP spid="27656" grpId="0" bldLvl="0" animBg="1" autoUpdateAnimBg="0"/>
      <p:bldP spid="27657" grpId="0" bldLvl="0" animBg="1" autoUpdateAnimBg="0"/>
      <p:bldP spid="27658" grpId="0" bldLvl="0" animBg="1" autoUpdateAnimBg="0"/>
      <p:bldP spid="27659" grpId="0" bldLvl="0" animBg="1" autoUpdateAnimBg="0"/>
      <p:bldP spid="27660" grpId="0" bldLvl="0" animBg="1" autoUpdateAnimBg="0"/>
      <p:bldP spid="27661" grpId="0" bldLvl="0" animBg="1" autoUpdateAnimBg="0"/>
      <p:bldP spid="27662" grpId="0" bldLvl="0" animBg="1" autoUpdateAnimBg="0"/>
      <p:bldP spid="27667" grpId="0" bldLvl="0" autoUpdateAnimBg="0"/>
      <p:bldP spid="27668" grpId="0" bldLvl="0" autoUpdateAnimBg="0"/>
      <p:bldP spid="27669"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867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867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8679" name="Rectangle 7"/>
          <p:cNvSpPr>
            <a:spLocks noChangeArrowheads="1"/>
          </p:cNvSpPr>
          <p:nvPr/>
        </p:nvSpPr>
        <p:spPr bwMode="auto">
          <a:xfrm>
            <a:off x="721521" y="11239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8680" name="Rectangle 8"/>
          <p:cNvSpPr>
            <a:spLocks noChangeArrowheads="1"/>
          </p:cNvSpPr>
          <p:nvPr/>
        </p:nvSpPr>
        <p:spPr bwMode="auto">
          <a:xfrm>
            <a:off x="848521" y="12509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8681" name="Oval 9"/>
          <p:cNvSpPr>
            <a:spLocks noChangeArrowheads="1"/>
          </p:cNvSpPr>
          <p:nvPr/>
        </p:nvSpPr>
        <p:spPr bwMode="auto">
          <a:xfrm>
            <a:off x="683420" y="1298576"/>
            <a:ext cx="2767012" cy="2765425"/>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8682" name="AutoShape 10"/>
          <p:cNvSpPr>
            <a:spLocks noChangeArrowheads="1"/>
          </p:cNvSpPr>
          <p:nvPr/>
        </p:nvSpPr>
        <p:spPr bwMode="auto">
          <a:xfrm>
            <a:off x="380207" y="995364"/>
            <a:ext cx="3371850" cy="3371850"/>
          </a:xfrm>
          <a:custGeom>
            <a:avLst/>
            <a:gdLst>
              <a:gd name="T0" fmla="*/ 263179917 w 21600"/>
              <a:gd name="T1" fmla="*/ 526359834 h 21600"/>
              <a:gd name="T2" fmla="*/ 331874805 w 21600"/>
              <a:gd name="T3" fmla="*/ 376347321 h 21600"/>
              <a:gd name="T4" fmla="*/ 263179917 w 21600"/>
              <a:gd name="T5" fmla="*/ 264763906 h 21600"/>
              <a:gd name="T6" fmla="*/ 194485030 w 21600"/>
              <a:gd name="T7" fmla="*/ 376347321 h 21600"/>
              <a:gd name="T8" fmla="*/ 0 60000 65536"/>
              <a:gd name="T9" fmla="*/ 0 60000 65536"/>
              <a:gd name="T10" fmla="*/ 0 60000 65536"/>
              <a:gd name="T11" fmla="*/ 0 60000 65536"/>
              <a:gd name="T12" fmla="*/ 0 w 21600"/>
              <a:gd name="T13" fmla="*/ 0 h 21600"/>
              <a:gd name="T14" fmla="*/ 21600 w 21600"/>
              <a:gd name="T15" fmla="*/ 20520 h 21600"/>
            </a:gdLst>
            <a:ahLst/>
            <a:cxnLst>
              <a:cxn ang="T8">
                <a:pos x="T0" y="T1"/>
              </a:cxn>
              <a:cxn ang="T9">
                <a:pos x="T2" y="T3"/>
              </a:cxn>
              <a:cxn ang="T10">
                <a:pos x="T4" y="T5"/>
              </a:cxn>
              <a:cxn ang="T11">
                <a:pos x="T6" y="T7"/>
              </a:cxn>
            </a:cxnLst>
            <a:rect l="T12" t="T13" r="T14" b="T15"/>
            <a:pathLst>
              <a:path w="21600" h="21600">
                <a:moveTo>
                  <a:pt x="10833" y="10855"/>
                </a:moveTo>
                <a:cubicBezTo>
                  <a:pt x="10823" y="10861"/>
                  <a:pt x="10811" y="10865"/>
                  <a:pt x="10800" y="10865"/>
                </a:cubicBezTo>
                <a:cubicBezTo>
                  <a:pt x="10788" y="10865"/>
                  <a:pt x="10776" y="10861"/>
                  <a:pt x="10766" y="10855"/>
                </a:cubicBezTo>
                <a:lnTo>
                  <a:pt x="5195" y="20031"/>
                </a:lnTo>
                <a:cubicBezTo>
                  <a:pt x="6884" y="21057"/>
                  <a:pt x="8823" y="21600"/>
                  <a:pt x="10800" y="21600"/>
                </a:cubicBezTo>
                <a:cubicBezTo>
                  <a:pt x="12776" y="21600"/>
                  <a:pt x="14715" y="21057"/>
                  <a:pt x="16404" y="20031"/>
                </a:cubicBezTo>
                <a:lnTo>
                  <a:pt x="10833" y="10855"/>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3" name="AutoShape 11"/>
          <p:cNvSpPr>
            <a:spLocks noChangeArrowheads="1"/>
          </p:cNvSpPr>
          <p:nvPr/>
        </p:nvSpPr>
        <p:spPr bwMode="auto">
          <a:xfrm rot="-8040000">
            <a:off x="381001" y="1051720"/>
            <a:ext cx="3371850" cy="3370262"/>
          </a:xfrm>
          <a:custGeom>
            <a:avLst/>
            <a:gdLst>
              <a:gd name="T0" fmla="*/ 263179917 w 21600"/>
              <a:gd name="T1" fmla="*/ 525864164 h 21600"/>
              <a:gd name="T2" fmla="*/ 362457172 w 21600"/>
              <a:gd name="T3" fmla="*/ 352499447 h 21600"/>
              <a:gd name="T4" fmla="*/ 263179917 w 21600"/>
              <a:gd name="T5" fmla="*/ 267314359 h 21600"/>
              <a:gd name="T6" fmla="*/ 163902663 w 21600"/>
              <a:gd name="T7" fmla="*/ 352499447 h 21600"/>
              <a:gd name="T8" fmla="*/ 0 60000 65536"/>
              <a:gd name="T9" fmla="*/ 0 60000 65536"/>
              <a:gd name="T10" fmla="*/ 0 60000 65536"/>
              <a:gd name="T11" fmla="*/ 0 60000 65536"/>
              <a:gd name="T12" fmla="*/ 0 w 21600"/>
              <a:gd name="T13" fmla="*/ 0 h 21600"/>
              <a:gd name="T14" fmla="*/ 21600 w 21600"/>
              <a:gd name="T15" fmla="*/ 18564 h 21600"/>
            </a:gdLst>
            <a:ahLst/>
            <a:cxnLst>
              <a:cxn ang="T8">
                <a:pos x="T0" y="T1"/>
              </a:cxn>
              <a:cxn ang="T9">
                <a:pos x="T2" y="T3"/>
              </a:cxn>
              <a:cxn ang="T10">
                <a:pos x="T4" y="T5"/>
              </a:cxn>
              <a:cxn ang="T11">
                <a:pos x="T6" y="T7"/>
              </a:cxn>
            </a:cxnLst>
            <a:rect l="T12" t="T13" r="T14" b="T15"/>
            <a:pathLst>
              <a:path w="21600" h="21600">
                <a:moveTo>
                  <a:pt x="10933" y="10920"/>
                </a:moveTo>
                <a:cubicBezTo>
                  <a:pt x="10899" y="10958"/>
                  <a:pt x="10850" y="10980"/>
                  <a:pt x="10800" y="10980"/>
                </a:cubicBezTo>
                <a:cubicBezTo>
                  <a:pt x="10749" y="10980"/>
                  <a:pt x="10700" y="10958"/>
                  <a:pt x="10666" y="10920"/>
                </a:cubicBezTo>
                <a:lnTo>
                  <a:pt x="2784" y="18038"/>
                </a:lnTo>
                <a:cubicBezTo>
                  <a:pt x="4832" y="20305"/>
                  <a:pt x="7744" y="21600"/>
                  <a:pt x="10800" y="21600"/>
                </a:cubicBezTo>
                <a:cubicBezTo>
                  <a:pt x="13855" y="21600"/>
                  <a:pt x="16767" y="20305"/>
                  <a:pt x="18815" y="18038"/>
                </a:cubicBezTo>
                <a:lnTo>
                  <a:pt x="10933" y="10920"/>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4" name="Text Box 12"/>
          <p:cNvSpPr txBox="1">
            <a:spLocks noChangeArrowheads="1"/>
          </p:cNvSpPr>
          <p:nvPr/>
        </p:nvSpPr>
        <p:spPr bwMode="auto">
          <a:xfrm>
            <a:off x="2395477" y="1709740"/>
            <a:ext cx="76212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你的文字</a:t>
            </a:r>
          </a:p>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34%</a:t>
            </a:r>
          </a:p>
        </p:txBody>
      </p:sp>
      <p:sp>
        <p:nvSpPr>
          <p:cNvPr id="28685" name="Text Box 13"/>
          <p:cNvSpPr txBox="1">
            <a:spLocks noChangeArrowheads="1"/>
          </p:cNvSpPr>
          <p:nvPr/>
        </p:nvSpPr>
        <p:spPr bwMode="auto">
          <a:xfrm>
            <a:off x="1673165" y="3549652"/>
            <a:ext cx="76212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你的文字</a:t>
            </a:r>
          </a:p>
          <a:p>
            <a:pPr algn="ct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19.2%</a:t>
            </a:r>
          </a:p>
        </p:txBody>
      </p:sp>
      <p:sp>
        <p:nvSpPr>
          <p:cNvPr id="28686" name="Text Box 14"/>
          <p:cNvSpPr txBox="1">
            <a:spLocks noChangeArrowheads="1"/>
          </p:cNvSpPr>
          <p:nvPr/>
        </p:nvSpPr>
        <p:spPr bwMode="auto">
          <a:xfrm>
            <a:off x="4164807" y="1152526"/>
            <a:ext cx="2046288" cy="288726"/>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a:solidFill>
                  <a:schemeClr val="bg1"/>
                </a:solidFill>
                <a:ea typeface="微软雅黑" panose="020B0503020204020204" pitchFamily="34" charset="-122"/>
              </a:rPr>
              <a:t>这里输入您的标题</a:t>
            </a:r>
          </a:p>
        </p:txBody>
      </p:sp>
      <p:sp>
        <p:nvSpPr>
          <p:cNvPr id="28687" name="Text Box 15"/>
          <p:cNvSpPr txBox="1">
            <a:spLocks noChangeArrowheads="1"/>
          </p:cNvSpPr>
          <p:nvPr/>
        </p:nvSpPr>
        <p:spPr bwMode="auto">
          <a:xfrm>
            <a:off x="4287044" y="1597025"/>
            <a:ext cx="1638300" cy="99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●这里输入您的文字</a:t>
            </a:r>
            <a:endParaRPr lang="zh-CN" altLang="en-US" sz="1400"/>
          </a:p>
        </p:txBody>
      </p:sp>
      <p:sp>
        <p:nvSpPr>
          <p:cNvPr id="28688" name="Text Box 16"/>
          <p:cNvSpPr txBox="1">
            <a:spLocks noChangeArrowheads="1"/>
          </p:cNvSpPr>
          <p:nvPr/>
        </p:nvSpPr>
        <p:spPr bwMode="auto">
          <a:xfrm>
            <a:off x="4191795" y="2881314"/>
            <a:ext cx="2124075"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500" fill="hold"/>
                                        <p:tgtEl>
                                          <p:spTgt spid="28674"/>
                                        </p:tgtEl>
                                        <p:attrNameLst>
                                          <p:attrName>ppt_w</p:attrName>
                                        </p:attrNameLst>
                                      </p:cBhvr>
                                      <p:tavLst>
                                        <p:tav tm="0">
                                          <p:val>
                                            <p:fltVal val="0"/>
                                          </p:val>
                                        </p:tav>
                                        <p:tav tm="100000">
                                          <p:val>
                                            <p:strVal val="#ppt_w"/>
                                          </p:val>
                                        </p:tav>
                                      </p:tavLst>
                                    </p:anim>
                                    <p:anim calcmode="lin" valueType="num">
                                      <p:cBhvr>
                                        <p:cTn id="8" dur="500" fill="hold"/>
                                        <p:tgtEl>
                                          <p:spTgt spid="2867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strips(upRight)">
                                      <p:cBhvr>
                                        <p:cTn id="12" dur="500"/>
                                        <p:tgtEl>
                                          <p:spTgt spid="2867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8676"/>
                                        </p:tgtEl>
                                        <p:attrNameLst>
                                          <p:attrName>style.visibility</p:attrName>
                                        </p:attrNameLst>
                                      </p:cBhvr>
                                      <p:to>
                                        <p:strVal val="visible"/>
                                      </p:to>
                                    </p:set>
                                    <p:anim calcmode="lin" valueType="num">
                                      <p:cBhvr>
                                        <p:cTn id="16" dur="500" fill="hold"/>
                                        <p:tgtEl>
                                          <p:spTgt spid="28676"/>
                                        </p:tgtEl>
                                        <p:attrNameLst>
                                          <p:attrName>ppt_x</p:attrName>
                                        </p:attrNameLst>
                                      </p:cBhvr>
                                      <p:tavLst>
                                        <p:tav tm="0">
                                          <p:val>
                                            <p:strVal val="#ppt_x-#ppt_w/2"/>
                                          </p:val>
                                        </p:tav>
                                        <p:tav tm="100000">
                                          <p:val>
                                            <p:strVal val="#ppt_x"/>
                                          </p:val>
                                        </p:tav>
                                      </p:tavLst>
                                    </p:anim>
                                    <p:anim calcmode="lin" valueType="num">
                                      <p:cBhvr>
                                        <p:cTn id="17" dur="500" fill="hold"/>
                                        <p:tgtEl>
                                          <p:spTgt spid="28676"/>
                                        </p:tgtEl>
                                        <p:attrNameLst>
                                          <p:attrName>ppt_y</p:attrName>
                                        </p:attrNameLst>
                                      </p:cBhvr>
                                      <p:tavLst>
                                        <p:tav tm="0">
                                          <p:val>
                                            <p:strVal val="#ppt_y"/>
                                          </p:val>
                                        </p:tav>
                                        <p:tav tm="100000">
                                          <p:val>
                                            <p:strVal val="#ppt_y"/>
                                          </p:val>
                                        </p:tav>
                                      </p:tavLst>
                                    </p:anim>
                                    <p:anim calcmode="lin" valueType="num">
                                      <p:cBhvr>
                                        <p:cTn id="18" dur="500" fill="hold"/>
                                        <p:tgtEl>
                                          <p:spTgt spid="28676"/>
                                        </p:tgtEl>
                                        <p:attrNameLst>
                                          <p:attrName>ppt_w</p:attrName>
                                        </p:attrNameLst>
                                      </p:cBhvr>
                                      <p:tavLst>
                                        <p:tav tm="0">
                                          <p:val>
                                            <p:fltVal val="0"/>
                                          </p:val>
                                        </p:tav>
                                        <p:tav tm="100000">
                                          <p:val>
                                            <p:strVal val="#ppt_w"/>
                                          </p:val>
                                        </p:tav>
                                      </p:tavLst>
                                    </p:anim>
                                    <p:anim calcmode="lin" valueType="num">
                                      <p:cBhvr>
                                        <p:cTn id="19" dur="500" fill="hold"/>
                                        <p:tgtEl>
                                          <p:spTgt spid="2867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8677"/>
                                        </p:tgtEl>
                                        <p:attrNameLst>
                                          <p:attrName>style.visibility</p:attrName>
                                        </p:attrNameLst>
                                      </p:cBhvr>
                                      <p:to>
                                        <p:strVal val="visible"/>
                                      </p:to>
                                    </p:set>
                                    <p:anim calcmode="lin" valueType="num">
                                      <p:cBhvr>
                                        <p:cTn id="23" dur="500" fill="hold"/>
                                        <p:tgtEl>
                                          <p:spTgt spid="28677"/>
                                        </p:tgtEl>
                                        <p:attrNameLst>
                                          <p:attrName>ppt_w</p:attrName>
                                        </p:attrNameLst>
                                      </p:cBhvr>
                                      <p:tavLst>
                                        <p:tav tm="0">
                                          <p:val>
                                            <p:fltVal val="0"/>
                                          </p:val>
                                        </p:tav>
                                        <p:tav tm="100000">
                                          <p:val>
                                            <p:strVal val="#ppt_w"/>
                                          </p:val>
                                        </p:tav>
                                      </p:tavLst>
                                    </p:anim>
                                    <p:anim calcmode="lin" valueType="num">
                                      <p:cBhvr>
                                        <p:cTn id="24" dur="500" fill="hold"/>
                                        <p:tgtEl>
                                          <p:spTgt spid="2867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8678"/>
                                        </p:tgtEl>
                                        <p:attrNameLst>
                                          <p:attrName>style.visibility</p:attrName>
                                        </p:attrNameLst>
                                      </p:cBhvr>
                                      <p:to>
                                        <p:strVal val="visible"/>
                                      </p:to>
                                    </p:set>
                                    <p:anim calcmode="lin" valueType="num">
                                      <p:cBhvr>
                                        <p:cTn id="28"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8678"/>
                                        </p:tgtEl>
                                        <p:attrNameLst>
                                          <p:attrName>ppt_y</p:attrName>
                                        </p:attrNameLst>
                                      </p:cBhvr>
                                      <p:tavLst>
                                        <p:tav tm="0">
                                          <p:val>
                                            <p:strVal val="#ppt_y"/>
                                          </p:val>
                                        </p:tav>
                                        <p:tav tm="100000">
                                          <p:val>
                                            <p:strVal val="#ppt_y"/>
                                          </p:val>
                                        </p:tav>
                                      </p:tavLst>
                                    </p:anim>
                                    <p:anim calcmode="lin" valueType="num">
                                      <p:cBhvr>
                                        <p:cTn id="30"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867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edge">
                                      <p:cBhvr>
                                        <p:cTn id="36" dur="2000"/>
                                        <p:tgtEl>
                                          <p:spTgt spid="28679"/>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28681"/>
                                        </p:tgtEl>
                                        <p:attrNameLst>
                                          <p:attrName>style.visibility</p:attrName>
                                        </p:attrNameLst>
                                      </p:cBhvr>
                                      <p:to>
                                        <p:strVal val="visible"/>
                                      </p:to>
                                    </p:set>
                                    <p:animEffect transition="in" filter="wedge">
                                      <p:cBhvr>
                                        <p:cTn id="40" dur="2000"/>
                                        <p:tgtEl>
                                          <p:spTgt spid="28681"/>
                                        </p:tgtEl>
                                      </p:cBhvr>
                                    </p:animEffect>
                                  </p:childTnLst>
                                </p:cTn>
                              </p:par>
                            </p:childTnLst>
                          </p:cTn>
                        </p:par>
                        <p:par>
                          <p:cTn id="41" fill="hold" nodeType="afterGroup">
                            <p:stCondLst>
                              <p:cond delay="6800"/>
                            </p:stCondLst>
                            <p:childTnLst>
                              <p:par>
                                <p:cTn id="42" presetID="23" presetClass="entr" presetSubtype="16" fill="hold" grpId="0" nodeType="afterEffect">
                                  <p:stCondLst>
                                    <p:cond delay="0"/>
                                  </p:stCondLst>
                                  <p:childTnLst>
                                    <p:set>
                                      <p:cBhvr>
                                        <p:cTn id="43" dur="1" fill="hold">
                                          <p:stCondLst>
                                            <p:cond delay="0"/>
                                          </p:stCondLst>
                                        </p:cTn>
                                        <p:tgtEl>
                                          <p:spTgt spid="28683"/>
                                        </p:tgtEl>
                                        <p:attrNameLst>
                                          <p:attrName>style.visibility</p:attrName>
                                        </p:attrNameLst>
                                      </p:cBhvr>
                                      <p:to>
                                        <p:strVal val="visible"/>
                                      </p:to>
                                    </p:set>
                                    <p:anim calcmode="lin" valueType="num">
                                      <p:cBhvr>
                                        <p:cTn id="44" dur="1000" fill="hold"/>
                                        <p:tgtEl>
                                          <p:spTgt spid="28683"/>
                                        </p:tgtEl>
                                        <p:attrNameLst>
                                          <p:attrName>ppt_w</p:attrName>
                                        </p:attrNameLst>
                                      </p:cBhvr>
                                      <p:tavLst>
                                        <p:tav tm="0">
                                          <p:val>
                                            <p:fltVal val="0"/>
                                          </p:val>
                                        </p:tav>
                                        <p:tav tm="100000">
                                          <p:val>
                                            <p:strVal val="#ppt_w"/>
                                          </p:val>
                                        </p:tav>
                                      </p:tavLst>
                                    </p:anim>
                                    <p:anim calcmode="lin" valueType="num">
                                      <p:cBhvr>
                                        <p:cTn id="45" dur="1000" fill="hold"/>
                                        <p:tgtEl>
                                          <p:spTgt spid="2868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0"/>
                                  </p:stCondLst>
                                  <p:childTnLst>
                                    <p:set>
                                      <p:cBhvr>
                                        <p:cTn id="47" dur="1" fill="hold">
                                          <p:stCondLst>
                                            <p:cond delay="0"/>
                                          </p:stCondLst>
                                        </p:cTn>
                                        <p:tgtEl>
                                          <p:spTgt spid="28682"/>
                                        </p:tgtEl>
                                        <p:attrNameLst>
                                          <p:attrName>style.visibility</p:attrName>
                                        </p:attrNameLst>
                                      </p:cBhvr>
                                      <p:to>
                                        <p:strVal val="visible"/>
                                      </p:to>
                                    </p:set>
                                    <p:anim calcmode="lin" valueType="num">
                                      <p:cBhvr>
                                        <p:cTn id="48" dur="1000" fill="hold"/>
                                        <p:tgtEl>
                                          <p:spTgt spid="28682"/>
                                        </p:tgtEl>
                                        <p:attrNameLst>
                                          <p:attrName>ppt_w</p:attrName>
                                        </p:attrNameLst>
                                      </p:cBhvr>
                                      <p:tavLst>
                                        <p:tav tm="0">
                                          <p:val>
                                            <p:fltVal val="0"/>
                                          </p:val>
                                        </p:tav>
                                        <p:tav tm="100000">
                                          <p:val>
                                            <p:strVal val="#ppt_w"/>
                                          </p:val>
                                        </p:tav>
                                      </p:tavLst>
                                    </p:anim>
                                    <p:anim calcmode="lin" valueType="num">
                                      <p:cBhvr>
                                        <p:cTn id="49" dur="1000" fill="hold"/>
                                        <p:tgtEl>
                                          <p:spTgt spid="28682"/>
                                        </p:tgtEl>
                                        <p:attrNameLst>
                                          <p:attrName>ppt_h</p:attrName>
                                        </p:attrNameLst>
                                      </p:cBhvr>
                                      <p:tavLst>
                                        <p:tav tm="0">
                                          <p:val>
                                            <p:fltVal val="0"/>
                                          </p:val>
                                        </p:tav>
                                        <p:tav tm="100000">
                                          <p:val>
                                            <p:strVal val="#ppt_h"/>
                                          </p:val>
                                        </p:tav>
                                      </p:tavLst>
                                    </p:anim>
                                  </p:childTnLst>
                                </p:cTn>
                              </p:par>
                            </p:childTnLst>
                          </p:cTn>
                        </p:par>
                        <p:par>
                          <p:cTn id="50" fill="hold" nodeType="afterGroup">
                            <p:stCondLst>
                              <p:cond delay="78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8684"/>
                                        </p:tgtEl>
                                        <p:attrNameLst>
                                          <p:attrName>style.visibility</p:attrName>
                                        </p:attrNameLst>
                                      </p:cBhvr>
                                      <p:to>
                                        <p:strVal val="visible"/>
                                      </p:to>
                                    </p:set>
                                    <p:anim calcmode="lin" valueType="num">
                                      <p:cBhvr>
                                        <p:cTn id="53" dur="500" fill="hold"/>
                                        <p:tgtEl>
                                          <p:spTgt spid="28684"/>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8684"/>
                                        </p:tgtEl>
                                        <p:attrNameLst>
                                          <p:attrName>ppt_y</p:attrName>
                                        </p:attrNameLst>
                                      </p:cBhvr>
                                      <p:tavLst>
                                        <p:tav tm="0">
                                          <p:val>
                                            <p:strVal val="#ppt_y"/>
                                          </p:val>
                                        </p:tav>
                                        <p:tav tm="100000">
                                          <p:val>
                                            <p:strVal val="#ppt_y"/>
                                          </p:val>
                                        </p:tav>
                                      </p:tavLst>
                                    </p:anim>
                                    <p:anim calcmode="lin" valueType="num">
                                      <p:cBhvr>
                                        <p:cTn id="55" dur="500" fill="hold"/>
                                        <p:tgtEl>
                                          <p:spTgt spid="28684"/>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8684"/>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p:tgtEl>
                                          <p:spTgt spid="28684"/>
                                        </p:tgtEl>
                                      </p:cBhvr>
                                    </p:animEffect>
                                  </p:childTnLst>
                                </p:cTn>
                              </p:par>
                            </p:childTnLst>
                          </p:cTn>
                        </p:par>
                        <p:par>
                          <p:cTn id="58" fill="hold" nodeType="afterGroup">
                            <p:stCondLst>
                              <p:cond delay="86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8685"/>
                                        </p:tgtEl>
                                        <p:attrNameLst>
                                          <p:attrName>style.visibility</p:attrName>
                                        </p:attrNameLst>
                                      </p:cBhvr>
                                      <p:to>
                                        <p:strVal val="visible"/>
                                      </p:to>
                                    </p:set>
                                    <p:anim calcmode="lin" valueType="num">
                                      <p:cBhvr>
                                        <p:cTn id="61" dur="500" fill="hold"/>
                                        <p:tgtEl>
                                          <p:spTgt spid="28685"/>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8685"/>
                                        </p:tgtEl>
                                        <p:attrNameLst>
                                          <p:attrName>ppt_y</p:attrName>
                                        </p:attrNameLst>
                                      </p:cBhvr>
                                      <p:tavLst>
                                        <p:tav tm="0">
                                          <p:val>
                                            <p:strVal val="#ppt_y"/>
                                          </p:val>
                                        </p:tav>
                                        <p:tav tm="100000">
                                          <p:val>
                                            <p:strVal val="#ppt_y"/>
                                          </p:val>
                                        </p:tav>
                                      </p:tavLst>
                                    </p:anim>
                                    <p:anim calcmode="lin" valueType="num">
                                      <p:cBhvr>
                                        <p:cTn id="63" dur="500" fill="hold"/>
                                        <p:tgtEl>
                                          <p:spTgt spid="28685"/>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8685"/>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p:tgtEl>
                                          <p:spTgt spid="28685"/>
                                        </p:tgtEl>
                                      </p:cBhvr>
                                    </p:animEffect>
                                  </p:childTnLst>
                                </p:cTn>
                              </p:par>
                            </p:childTnLst>
                          </p:cTn>
                        </p:par>
                        <p:par>
                          <p:cTn id="66" fill="hold" nodeType="afterGroup">
                            <p:stCondLst>
                              <p:cond delay="95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8686"/>
                                        </p:tgtEl>
                                        <p:attrNameLst>
                                          <p:attrName>style.visibility</p:attrName>
                                        </p:attrNameLst>
                                      </p:cBhvr>
                                      <p:to>
                                        <p:strVal val="visible"/>
                                      </p:to>
                                    </p:set>
                                    <p:anim calcmode="lin" valueType="num">
                                      <p:cBhvr>
                                        <p:cTn id="69" dur="500" fill="hold"/>
                                        <p:tgtEl>
                                          <p:spTgt spid="28686"/>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28686"/>
                                        </p:tgtEl>
                                        <p:attrNameLst>
                                          <p:attrName>ppt_y</p:attrName>
                                        </p:attrNameLst>
                                      </p:cBhvr>
                                      <p:tavLst>
                                        <p:tav tm="0">
                                          <p:val>
                                            <p:strVal val="#ppt_y"/>
                                          </p:val>
                                        </p:tav>
                                        <p:tav tm="100000">
                                          <p:val>
                                            <p:strVal val="#ppt_y"/>
                                          </p:val>
                                        </p:tav>
                                      </p:tavLst>
                                    </p:anim>
                                    <p:anim calcmode="lin" valueType="num">
                                      <p:cBhvr>
                                        <p:cTn id="71" dur="500" fill="hold"/>
                                        <p:tgtEl>
                                          <p:spTgt spid="28686"/>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28686"/>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p:tgtEl>
                                          <p:spTgt spid="28686"/>
                                        </p:tgtEl>
                                      </p:cBhvr>
                                    </p:animEffect>
                                  </p:childTnLst>
                                </p:cTn>
                              </p:par>
                            </p:childTnLst>
                          </p:cTn>
                        </p:par>
                        <p:par>
                          <p:cTn id="74" fill="hold" nodeType="afterGroup">
                            <p:stCondLst>
                              <p:cond delay="10350"/>
                            </p:stCondLst>
                            <p:childTnLst>
                              <p:par>
                                <p:cTn id="75" presetID="17" presetClass="entr" presetSubtype="4" fill="hold" grpId="0" nodeType="afterEffect">
                                  <p:stCondLst>
                                    <p:cond delay="0"/>
                                  </p:stCondLst>
                                  <p:childTnLst>
                                    <p:set>
                                      <p:cBhvr>
                                        <p:cTn id="76" dur="1" fill="hold">
                                          <p:stCondLst>
                                            <p:cond delay="0"/>
                                          </p:stCondLst>
                                        </p:cTn>
                                        <p:tgtEl>
                                          <p:spTgt spid="28687"/>
                                        </p:tgtEl>
                                        <p:attrNameLst>
                                          <p:attrName>style.visibility</p:attrName>
                                        </p:attrNameLst>
                                      </p:cBhvr>
                                      <p:to>
                                        <p:strVal val="visible"/>
                                      </p:to>
                                    </p:set>
                                    <p:anim calcmode="lin" valueType="num">
                                      <p:cBhvr>
                                        <p:cTn id="77" dur="500" fill="hold"/>
                                        <p:tgtEl>
                                          <p:spTgt spid="28687"/>
                                        </p:tgtEl>
                                        <p:attrNameLst>
                                          <p:attrName>ppt_x</p:attrName>
                                        </p:attrNameLst>
                                      </p:cBhvr>
                                      <p:tavLst>
                                        <p:tav tm="0">
                                          <p:val>
                                            <p:strVal val="#ppt_x"/>
                                          </p:val>
                                        </p:tav>
                                        <p:tav tm="100000">
                                          <p:val>
                                            <p:strVal val="#ppt_x"/>
                                          </p:val>
                                        </p:tav>
                                      </p:tavLst>
                                    </p:anim>
                                    <p:anim calcmode="lin" valueType="num">
                                      <p:cBhvr>
                                        <p:cTn id="78" dur="500" fill="hold"/>
                                        <p:tgtEl>
                                          <p:spTgt spid="28687"/>
                                        </p:tgtEl>
                                        <p:attrNameLst>
                                          <p:attrName>ppt_y</p:attrName>
                                        </p:attrNameLst>
                                      </p:cBhvr>
                                      <p:tavLst>
                                        <p:tav tm="0">
                                          <p:val>
                                            <p:strVal val="#ppt_y+#ppt_h/2"/>
                                          </p:val>
                                        </p:tav>
                                        <p:tav tm="100000">
                                          <p:val>
                                            <p:strVal val="#ppt_y"/>
                                          </p:val>
                                        </p:tav>
                                      </p:tavLst>
                                    </p:anim>
                                    <p:anim calcmode="lin" valueType="num">
                                      <p:cBhvr>
                                        <p:cTn id="79" dur="500" fill="hold"/>
                                        <p:tgtEl>
                                          <p:spTgt spid="28687"/>
                                        </p:tgtEl>
                                        <p:attrNameLst>
                                          <p:attrName>ppt_w</p:attrName>
                                        </p:attrNameLst>
                                      </p:cBhvr>
                                      <p:tavLst>
                                        <p:tav tm="0">
                                          <p:val>
                                            <p:strVal val="#ppt_w"/>
                                          </p:val>
                                        </p:tav>
                                        <p:tav tm="100000">
                                          <p:val>
                                            <p:strVal val="#ppt_w"/>
                                          </p:val>
                                        </p:tav>
                                      </p:tavLst>
                                    </p:anim>
                                    <p:anim calcmode="lin" valueType="num">
                                      <p:cBhvr>
                                        <p:cTn id="80" dur="500" fill="hold"/>
                                        <p:tgtEl>
                                          <p:spTgt spid="28687"/>
                                        </p:tgtEl>
                                        <p:attrNameLst>
                                          <p:attrName>ppt_h</p:attrName>
                                        </p:attrNameLst>
                                      </p:cBhvr>
                                      <p:tavLst>
                                        <p:tav tm="0">
                                          <p:val>
                                            <p:fltVal val="0"/>
                                          </p:val>
                                        </p:tav>
                                        <p:tav tm="100000">
                                          <p:val>
                                            <p:strVal val="#ppt_h"/>
                                          </p:val>
                                        </p:tav>
                                      </p:tavLst>
                                    </p:anim>
                                  </p:childTnLst>
                                </p:cTn>
                              </p:par>
                              <p:par>
                                <p:cTn id="81" presetID="17" presetClass="entr" presetSubtype="4" fill="hold" grpId="0" nodeType="withEffect">
                                  <p:stCondLst>
                                    <p:cond delay="0"/>
                                  </p:stCondLst>
                                  <p:childTnLst>
                                    <p:set>
                                      <p:cBhvr>
                                        <p:cTn id="82" dur="1" fill="hold">
                                          <p:stCondLst>
                                            <p:cond delay="0"/>
                                          </p:stCondLst>
                                        </p:cTn>
                                        <p:tgtEl>
                                          <p:spTgt spid="28688"/>
                                        </p:tgtEl>
                                        <p:attrNameLst>
                                          <p:attrName>style.visibility</p:attrName>
                                        </p:attrNameLst>
                                      </p:cBhvr>
                                      <p:to>
                                        <p:strVal val="visible"/>
                                      </p:to>
                                    </p:set>
                                    <p:anim calcmode="lin" valueType="num">
                                      <p:cBhvr>
                                        <p:cTn id="83" dur="500" fill="hold"/>
                                        <p:tgtEl>
                                          <p:spTgt spid="28688"/>
                                        </p:tgtEl>
                                        <p:attrNameLst>
                                          <p:attrName>ppt_x</p:attrName>
                                        </p:attrNameLst>
                                      </p:cBhvr>
                                      <p:tavLst>
                                        <p:tav tm="0">
                                          <p:val>
                                            <p:strVal val="#ppt_x"/>
                                          </p:val>
                                        </p:tav>
                                        <p:tav tm="100000">
                                          <p:val>
                                            <p:strVal val="#ppt_x"/>
                                          </p:val>
                                        </p:tav>
                                      </p:tavLst>
                                    </p:anim>
                                    <p:anim calcmode="lin" valueType="num">
                                      <p:cBhvr>
                                        <p:cTn id="84" dur="500" fill="hold"/>
                                        <p:tgtEl>
                                          <p:spTgt spid="28688"/>
                                        </p:tgtEl>
                                        <p:attrNameLst>
                                          <p:attrName>ppt_y</p:attrName>
                                        </p:attrNameLst>
                                      </p:cBhvr>
                                      <p:tavLst>
                                        <p:tav tm="0">
                                          <p:val>
                                            <p:strVal val="#ppt_y+#ppt_h/2"/>
                                          </p:val>
                                        </p:tav>
                                        <p:tav tm="100000">
                                          <p:val>
                                            <p:strVal val="#ppt_y"/>
                                          </p:val>
                                        </p:tav>
                                      </p:tavLst>
                                    </p:anim>
                                    <p:anim calcmode="lin" valueType="num">
                                      <p:cBhvr>
                                        <p:cTn id="85" dur="500" fill="hold"/>
                                        <p:tgtEl>
                                          <p:spTgt spid="28688"/>
                                        </p:tgtEl>
                                        <p:attrNameLst>
                                          <p:attrName>ppt_w</p:attrName>
                                        </p:attrNameLst>
                                      </p:cBhvr>
                                      <p:tavLst>
                                        <p:tav tm="0">
                                          <p:val>
                                            <p:strVal val="#ppt_w"/>
                                          </p:val>
                                        </p:tav>
                                        <p:tav tm="100000">
                                          <p:val>
                                            <p:strVal val="#ppt_w"/>
                                          </p:val>
                                        </p:tav>
                                      </p:tavLst>
                                    </p:anim>
                                    <p:anim calcmode="lin" valueType="num">
                                      <p:cBhvr>
                                        <p:cTn id="86" dur="500" fill="hold"/>
                                        <p:tgtEl>
                                          <p:spTgt spid="286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8" grpId="0" bldLvl="0" autoUpdateAnimBg="0"/>
      <p:bldP spid="28679" grpId="0" bldLvl="0" autoUpdateAnimBg="0"/>
      <p:bldP spid="28681" grpId="0" animBg="1"/>
      <p:bldP spid="28682" grpId="0" animBg="1"/>
      <p:bldP spid="28683" grpId="0" animBg="1"/>
      <p:bldP spid="28684" grpId="0" bldLvl="0" autoUpdateAnimBg="0"/>
      <p:bldP spid="28685" grpId="0" bldLvl="0" autoUpdateAnimBg="0"/>
      <p:bldP spid="28686" grpId="0" bldLvl="0" animBg="1" autoUpdateAnimBg="0"/>
      <p:bldP spid="28687" grpId="0" bldLvl="0" autoUpdateAnimBg="0"/>
      <p:bldP spid="28688"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970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29703"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29704"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29705" name="Group 9"/>
          <p:cNvGrpSpPr>
            <a:grpSpLocks/>
          </p:cNvGrpSpPr>
          <p:nvPr/>
        </p:nvGrpSpPr>
        <p:grpSpPr bwMode="auto">
          <a:xfrm>
            <a:off x="2089946" y="1216026"/>
            <a:ext cx="3438525" cy="3435350"/>
            <a:chOff x="0" y="0"/>
            <a:chExt cx="5214" cy="5214"/>
          </a:xfrm>
        </p:grpSpPr>
        <p:sp>
          <p:nvSpPr>
            <p:cNvPr id="2" name="AutoShape 10"/>
            <p:cNvSpPr>
              <a:spLocks noChangeArrowheads="1"/>
            </p:cNvSpPr>
            <p:nvPr/>
          </p:nvSpPr>
          <p:spPr bwMode="auto">
            <a:xfrm rot="258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 name="AutoShape 11"/>
            <p:cNvSpPr>
              <a:spLocks noChangeArrowheads="1"/>
            </p:cNvSpPr>
            <p:nvPr/>
          </p:nvSpPr>
          <p:spPr bwMode="auto">
            <a:xfrm rot="-822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 name="AutoShape 12"/>
            <p:cNvSpPr>
              <a:spLocks noChangeArrowheads="1"/>
            </p:cNvSpPr>
            <p:nvPr/>
          </p:nvSpPr>
          <p:spPr bwMode="auto">
            <a:xfrm rot="-282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 name="AutoShape 13"/>
            <p:cNvSpPr>
              <a:spLocks noChangeArrowheads="1"/>
            </p:cNvSpPr>
            <p:nvPr/>
          </p:nvSpPr>
          <p:spPr bwMode="auto">
            <a:xfrm rot="7980000">
              <a:off x="0" y="0"/>
              <a:ext cx="5215" cy="5215"/>
            </a:xfrm>
            <a:custGeom>
              <a:avLst/>
              <a:gdLst>
                <a:gd name="T0" fmla="*/ 630 w 21600"/>
                <a:gd name="T1" fmla="*/ 0 h 21600"/>
                <a:gd name="T2" fmla="*/ 293 w 21600"/>
                <a:gd name="T3" fmla="*/ 289 h 21600"/>
                <a:gd name="T4" fmla="*/ 630 w 21600"/>
                <a:gd name="T5" fmla="*/ 302 h 21600"/>
                <a:gd name="T6" fmla="*/ 966 w 21600"/>
                <a:gd name="T7" fmla="*/ 289 h 21600"/>
                <a:gd name="T8" fmla="*/ 0 60000 65536"/>
                <a:gd name="T9" fmla="*/ 0 60000 65536"/>
                <a:gd name="T10" fmla="*/ 0 60000 65536"/>
                <a:gd name="T11" fmla="*/ 0 60000 65536"/>
                <a:gd name="T12" fmla="*/ 1727 w 21600"/>
                <a:gd name="T13" fmla="*/ 0 h 21600"/>
                <a:gd name="T14" fmla="*/ 19873 w 21600"/>
                <a:gd name="T15" fmla="*/ 7749 h 21600"/>
              </a:gdLst>
              <a:ahLst/>
              <a:cxnLst>
                <a:cxn ang="T8">
                  <a:pos x="T0" y="T1"/>
                </a:cxn>
                <a:cxn ang="T9">
                  <a:pos x="T2" y="T3"/>
                </a:cxn>
                <a:cxn ang="T10">
                  <a:pos x="T4" y="T5"/>
                </a:cxn>
                <a:cxn ang="T11">
                  <a:pos x="T6" y="T7"/>
                </a:cxn>
              </a:cxnLst>
              <a:rect l="T12" t="T13" r="T14" b="T15"/>
              <a:pathLst>
                <a:path w="21600" h="21600">
                  <a:moveTo>
                    <a:pt x="6841" y="6804"/>
                  </a:moveTo>
                  <a:cubicBezTo>
                    <a:pt x="7894" y="5760"/>
                    <a:pt x="9317" y="5175"/>
                    <a:pt x="10800" y="5175"/>
                  </a:cubicBezTo>
                  <a:cubicBezTo>
                    <a:pt x="12282" y="5175"/>
                    <a:pt x="13705" y="5760"/>
                    <a:pt x="14758" y="6804"/>
                  </a:cubicBezTo>
                  <a:lnTo>
                    <a:pt x="18401" y="3127"/>
                  </a:lnTo>
                  <a:cubicBezTo>
                    <a:pt x="16378" y="1124"/>
                    <a:pt x="13646" y="0"/>
                    <a:pt x="10799" y="0"/>
                  </a:cubicBezTo>
                  <a:cubicBezTo>
                    <a:pt x="7953" y="0"/>
                    <a:pt x="5221" y="1124"/>
                    <a:pt x="3198" y="3127"/>
                  </a:cubicBezTo>
                  <a:lnTo>
                    <a:pt x="6841" y="6804"/>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9710" name="Text Box 14"/>
          <p:cNvSpPr txBox="1">
            <a:spLocks noChangeArrowheads="1"/>
          </p:cNvSpPr>
          <p:nvPr/>
        </p:nvSpPr>
        <p:spPr bwMode="auto">
          <a:xfrm>
            <a:off x="3071020" y="2657477"/>
            <a:ext cx="1454150" cy="4580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500">
                <a:ea typeface="微软雅黑" panose="020B0503020204020204" pitchFamily="34" charset="-122"/>
              </a:rPr>
              <a:t>您的标题</a:t>
            </a:r>
          </a:p>
        </p:txBody>
      </p:sp>
      <p:sp>
        <p:nvSpPr>
          <p:cNvPr id="29711" name="未知"/>
          <p:cNvSpPr>
            <a:spLocks/>
          </p:cNvSpPr>
          <p:nvPr/>
        </p:nvSpPr>
        <p:spPr bwMode="auto">
          <a:xfrm>
            <a:off x="502446" y="1682750"/>
            <a:ext cx="2289175" cy="184150"/>
          </a:xfrm>
          <a:custGeom>
            <a:avLst/>
            <a:gdLst>
              <a:gd name="T0" fmla="*/ 242607508 w 21600"/>
              <a:gd name="T1" fmla="*/ 1569964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Text Box 16"/>
          <p:cNvSpPr txBox="1">
            <a:spLocks noChangeArrowheads="1"/>
          </p:cNvSpPr>
          <p:nvPr/>
        </p:nvSpPr>
        <p:spPr bwMode="auto">
          <a:xfrm>
            <a:off x="443706" y="1216027"/>
            <a:ext cx="2019300"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
        <p:nvSpPr>
          <p:cNvPr id="29713" name="未知"/>
          <p:cNvSpPr>
            <a:spLocks/>
          </p:cNvSpPr>
          <p:nvPr/>
        </p:nvSpPr>
        <p:spPr bwMode="auto">
          <a:xfrm flipH="1">
            <a:off x="4852196" y="1673227"/>
            <a:ext cx="2289175" cy="187325"/>
          </a:xfrm>
          <a:custGeom>
            <a:avLst/>
            <a:gdLst>
              <a:gd name="T0" fmla="*/ 242607508 w 21600"/>
              <a:gd name="T1" fmla="*/ 1624567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4" name="Text Box 18"/>
          <p:cNvSpPr txBox="1">
            <a:spLocks noChangeArrowheads="1"/>
          </p:cNvSpPr>
          <p:nvPr/>
        </p:nvSpPr>
        <p:spPr bwMode="auto">
          <a:xfrm>
            <a:off x="5122069" y="1216027"/>
            <a:ext cx="2019300"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
        <p:nvSpPr>
          <p:cNvPr id="29715" name="未知"/>
          <p:cNvSpPr>
            <a:spLocks/>
          </p:cNvSpPr>
          <p:nvPr/>
        </p:nvSpPr>
        <p:spPr bwMode="auto">
          <a:xfrm flipV="1">
            <a:off x="502446" y="3997327"/>
            <a:ext cx="2289175" cy="187325"/>
          </a:xfrm>
          <a:custGeom>
            <a:avLst/>
            <a:gdLst>
              <a:gd name="T0" fmla="*/ 242607508 w 21600"/>
              <a:gd name="T1" fmla="*/ 1624567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6" name="未知"/>
          <p:cNvSpPr>
            <a:spLocks/>
          </p:cNvSpPr>
          <p:nvPr/>
        </p:nvSpPr>
        <p:spPr bwMode="auto">
          <a:xfrm flipH="1" flipV="1">
            <a:off x="4852196" y="3990977"/>
            <a:ext cx="2289175" cy="187325"/>
          </a:xfrm>
          <a:custGeom>
            <a:avLst/>
            <a:gdLst>
              <a:gd name="T0" fmla="*/ 242607508 w 21600"/>
              <a:gd name="T1" fmla="*/ 1624567 h 21600"/>
              <a:gd name="T2" fmla="*/ 209361269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8640" y="0"/>
                </a:lnTo>
                <a:lnTo>
                  <a:pt x="0" y="0"/>
                </a:lnTo>
              </a:path>
            </a:pathLst>
          </a:custGeom>
          <a:noFill/>
          <a:ln w="9525"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7" name="Text Box 21"/>
          <p:cNvSpPr txBox="1">
            <a:spLocks noChangeArrowheads="1"/>
          </p:cNvSpPr>
          <p:nvPr/>
        </p:nvSpPr>
        <p:spPr bwMode="auto">
          <a:xfrm>
            <a:off x="426244" y="3730627"/>
            <a:ext cx="2017712"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
        <p:nvSpPr>
          <p:cNvPr id="29718" name="Text Box 22"/>
          <p:cNvSpPr txBox="1">
            <a:spLocks noChangeArrowheads="1"/>
          </p:cNvSpPr>
          <p:nvPr/>
        </p:nvSpPr>
        <p:spPr bwMode="auto">
          <a:xfrm>
            <a:off x="5207794" y="3730627"/>
            <a:ext cx="2017712" cy="41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这里输入您的文字这里输入您的文字这里输入您的文字这里</a:t>
            </a:r>
            <a:endParaRPr lang="zh-CN" altLang="en-US" sz="14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strips(upRight)">
                                      <p:cBhvr>
                                        <p:cTn id="12" dur="500"/>
                                        <p:tgtEl>
                                          <p:spTgt spid="2969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9700"/>
                                        </p:tgtEl>
                                        <p:attrNameLst>
                                          <p:attrName>style.visibility</p:attrName>
                                        </p:attrNameLst>
                                      </p:cBhvr>
                                      <p:to>
                                        <p:strVal val="visible"/>
                                      </p:to>
                                    </p:set>
                                    <p:anim calcmode="lin" valueType="num">
                                      <p:cBhvr>
                                        <p:cTn id="16" dur="500" fill="hold"/>
                                        <p:tgtEl>
                                          <p:spTgt spid="29700"/>
                                        </p:tgtEl>
                                        <p:attrNameLst>
                                          <p:attrName>ppt_x</p:attrName>
                                        </p:attrNameLst>
                                      </p:cBhvr>
                                      <p:tavLst>
                                        <p:tav tm="0">
                                          <p:val>
                                            <p:strVal val="#ppt_x-#ppt_w/2"/>
                                          </p:val>
                                        </p:tav>
                                        <p:tav tm="100000">
                                          <p:val>
                                            <p:strVal val="#ppt_x"/>
                                          </p:val>
                                        </p:tav>
                                      </p:tavLst>
                                    </p:anim>
                                    <p:anim calcmode="lin" valueType="num">
                                      <p:cBhvr>
                                        <p:cTn id="17" dur="500" fill="hold"/>
                                        <p:tgtEl>
                                          <p:spTgt spid="29700"/>
                                        </p:tgtEl>
                                        <p:attrNameLst>
                                          <p:attrName>ppt_y</p:attrName>
                                        </p:attrNameLst>
                                      </p:cBhvr>
                                      <p:tavLst>
                                        <p:tav tm="0">
                                          <p:val>
                                            <p:strVal val="#ppt_y"/>
                                          </p:val>
                                        </p:tav>
                                        <p:tav tm="100000">
                                          <p:val>
                                            <p:strVal val="#ppt_y"/>
                                          </p:val>
                                        </p:tav>
                                      </p:tavLst>
                                    </p:anim>
                                    <p:anim calcmode="lin" valueType="num">
                                      <p:cBhvr>
                                        <p:cTn id="18" dur="500" fill="hold"/>
                                        <p:tgtEl>
                                          <p:spTgt spid="29700"/>
                                        </p:tgtEl>
                                        <p:attrNameLst>
                                          <p:attrName>ppt_w</p:attrName>
                                        </p:attrNameLst>
                                      </p:cBhvr>
                                      <p:tavLst>
                                        <p:tav tm="0">
                                          <p:val>
                                            <p:fltVal val="0"/>
                                          </p:val>
                                        </p:tav>
                                        <p:tav tm="100000">
                                          <p:val>
                                            <p:strVal val="#ppt_w"/>
                                          </p:val>
                                        </p:tav>
                                      </p:tavLst>
                                    </p:anim>
                                    <p:anim calcmode="lin" valueType="num">
                                      <p:cBhvr>
                                        <p:cTn id="19" dur="500" fill="hold"/>
                                        <p:tgtEl>
                                          <p:spTgt spid="2970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29701"/>
                                        </p:tgtEl>
                                        <p:attrNameLst>
                                          <p:attrName>style.visibility</p:attrName>
                                        </p:attrNameLst>
                                      </p:cBhvr>
                                      <p:to>
                                        <p:strVal val="visible"/>
                                      </p:to>
                                    </p:set>
                                    <p:anim calcmode="lin" valueType="num">
                                      <p:cBhvr>
                                        <p:cTn id="23" dur="500" fill="hold"/>
                                        <p:tgtEl>
                                          <p:spTgt spid="29701"/>
                                        </p:tgtEl>
                                        <p:attrNameLst>
                                          <p:attrName>ppt_w</p:attrName>
                                        </p:attrNameLst>
                                      </p:cBhvr>
                                      <p:tavLst>
                                        <p:tav tm="0">
                                          <p:val>
                                            <p:fltVal val="0"/>
                                          </p:val>
                                        </p:tav>
                                        <p:tav tm="100000">
                                          <p:val>
                                            <p:strVal val="#ppt_w"/>
                                          </p:val>
                                        </p:tav>
                                      </p:tavLst>
                                    </p:anim>
                                    <p:anim calcmode="lin" valueType="num">
                                      <p:cBhvr>
                                        <p:cTn id="24" dur="500" fill="hold"/>
                                        <p:tgtEl>
                                          <p:spTgt spid="2970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9702"/>
                                        </p:tgtEl>
                                        <p:attrNameLst>
                                          <p:attrName>style.visibility</p:attrName>
                                        </p:attrNameLst>
                                      </p:cBhvr>
                                      <p:to>
                                        <p:strVal val="visible"/>
                                      </p:to>
                                    </p:set>
                                    <p:anim calcmode="lin" valueType="num">
                                      <p:cBhvr>
                                        <p:cTn id="28" dur="500" fill="hold"/>
                                        <p:tgtEl>
                                          <p:spTgt spid="2970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9702"/>
                                        </p:tgtEl>
                                        <p:attrNameLst>
                                          <p:attrName>ppt_y</p:attrName>
                                        </p:attrNameLst>
                                      </p:cBhvr>
                                      <p:tavLst>
                                        <p:tav tm="0">
                                          <p:val>
                                            <p:strVal val="#ppt_y"/>
                                          </p:val>
                                        </p:tav>
                                        <p:tav tm="100000">
                                          <p:val>
                                            <p:strVal val="#ppt_y"/>
                                          </p:val>
                                        </p:tav>
                                      </p:tavLst>
                                    </p:anim>
                                    <p:anim calcmode="lin" valueType="num">
                                      <p:cBhvr>
                                        <p:cTn id="30" dur="500" fill="hold"/>
                                        <p:tgtEl>
                                          <p:spTgt spid="2970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970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2970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29703"/>
                                        </p:tgtEl>
                                        <p:attrNameLst>
                                          <p:attrName>style.visibility</p:attrName>
                                        </p:attrNameLst>
                                      </p:cBhvr>
                                      <p:to>
                                        <p:strVal val="visible"/>
                                      </p:to>
                                    </p:set>
                                    <p:animEffect transition="in" filter="wedge">
                                      <p:cBhvr>
                                        <p:cTn id="36" dur="2000"/>
                                        <p:tgtEl>
                                          <p:spTgt spid="29703"/>
                                        </p:tgtEl>
                                      </p:cBhvr>
                                    </p:animEffect>
                                  </p:childTnLst>
                                </p:cTn>
                              </p:par>
                            </p:childTnLst>
                          </p:cTn>
                        </p:par>
                        <p:par>
                          <p:cTn id="37" fill="hold" nodeType="afterGroup">
                            <p:stCondLst>
                              <p:cond delay="4800"/>
                            </p:stCondLst>
                            <p:childTnLst>
                              <p:par>
                                <p:cTn id="38" presetID="20" presetClass="entr" presetSubtype="0" fill="hold" nodeType="afterEffect">
                                  <p:stCondLst>
                                    <p:cond delay="0"/>
                                  </p:stCondLst>
                                  <p:childTnLst>
                                    <p:set>
                                      <p:cBhvr>
                                        <p:cTn id="39" dur="1" fill="hold">
                                          <p:stCondLst>
                                            <p:cond delay="0"/>
                                          </p:stCondLst>
                                        </p:cTn>
                                        <p:tgtEl>
                                          <p:spTgt spid="29705"/>
                                        </p:tgtEl>
                                        <p:attrNameLst>
                                          <p:attrName>style.visibility</p:attrName>
                                        </p:attrNameLst>
                                      </p:cBhvr>
                                      <p:to>
                                        <p:strVal val="visible"/>
                                      </p:to>
                                    </p:set>
                                    <p:animEffect transition="in" filter="wedge">
                                      <p:cBhvr>
                                        <p:cTn id="40" dur="2000"/>
                                        <p:tgtEl>
                                          <p:spTgt spid="29705"/>
                                        </p:tgtEl>
                                      </p:cBhvr>
                                    </p:animEffect>
                                  </p:childTnLst>
                                </p:cTn>
                              </p:par>
                            </p:childTnLst>
                          </p:cTn>
                        </p:par>
                        <p:par>
                          <p:cTn id="41" fill="hold" nodeType="afterGroup">
                            <p:stCondLst>
                              <p:cond delay="6800"/>
                            </p:stCondLst>
                            <p:childTnLst>
                              <p:par>
                                <p:cTn id="42" presetID="2" presetClass="entr" presetSubtype="2" fill="hold" grpId="0" nodeType="afterEffect">
                                  <p:stCondLst>
                                    <p:cond delay="0"/>
                                  </p:stCondLst>
                                  <p:childTnLst>
                                    <p:set>
                                      <p:cBhvr>
                                        <p:cTn id="43" dur="1" fill="hold">
                                          <p:stCondLst>
                                            <p:cond delay="0"/>
                                          </p:stCondLst>
                                        </p:cTn>
                                        <p:tgtEl>
                                          <p:spTgt spid="29713"/>
                                        </p:tgtEl>
                                        <p:attrNameLst>
                                          <p:attrName>style.visibility</p:attrName>
                                        </p:attrNameLst>
                                      </p:cBhvr>
                                      <p:to>
                                        <p:strVal val="visible"/>
                                      </p:to>
                                    </p:set>
                                    <p:anim calcmode="lin" valueType="num">
                                      <p:cBhvr additive="base">
                                        <p:cTn id="44" dur="500" fill="hold"/>
                                        <p:tgtEl>
                                          <p:spTgt spid="29713"/>
                                        </p:tgtEl>
                                        <p:attrNameLst>
                                          <p:attrName>ppt_x</p:attrName>
                                        </p:attrNameLst>
                                      </p:cBhvr>
                                      <p:tavLst>
                                        <p:tav tm="0">
                                          <p:val>
                                            <p:strVal val="1+#ppt_w/2"/>
                                          </p:val>
                                        </p:tav>
                                        <p:tav tm="100000">
                                          <p:val>
                                            <p:strVal val="#ppt_x"/>
                                          </p:val>
                                        </p:tav>
                                      </p:tavLst>
                                    </p:anim>
                                    <p:anim calcmode="lin" valueType="num">
                                      <p:cBhvr additive="base">
                                        <p:cTn id="45" dur="500" fill="hold"/>
                                        <p:tgtEl>
                                          <p:spTgt spid="29713"/>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9714"/>
                                        </p:tgtEl>
                                        <p:attrNameLst>
                                          <p:attrName>style.visibility</p:attrName>
                                        </p:attrNameLst>
                                      </p:cBhvr>
                                      <p:to>
                                        <p:strVal val="visible"/>
                                      </p:to>
                                    </p:set>
                                    <p:anim calcmode="lin" valueType="num">
                                      <p:cBhvr additive="base">
                                        <p:cTn id="48" dur="500" fill="hold"/>
                                        <p:tgtEl>
                                          <p:spTgt spid="29714"/>
                                        </p:tgtEl>
                                        <p:attrNameLst>
                                          <p:attrName>ppt_x</p:attrName>
                                        </p:attrNameLst>
                                      </p:cBhvr>
                                      <p:tavLst>
                                        <p:tav tm="0">
                                          <p:val>
                                            <p:strVal val="1+#ppt_w/2"/>
                                          </p:val>
                                        </p:tav>
                                        <p:tav tm="100000">
                                          <p:val>
                                            <p:strVal val="#ppt_x"/>
                                          </p:val>
                                        </p:tav>
                                      </p:tavLst>
                                    </p:anim>
                                    <p:anim calcmode="lin" valueType="num">
                                      <p:cBhvr additive="base">
                                        <p:cTn id="49" dur="500" fill="hold"/>
                                        <p:tgtEl>
                                          <p:spTgt spid="29714"/>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7300"/>
                            </p:stCondLst>
                            <p:childTnLst>
                              <p:par>
                                <p:cTn id="51" presetID="2" presetClass="entr" presetSubtype="2" fill="hold" grpId="0" nodeType="afterEffect">
                                  <p:stCondLst>
                                    <p:cond delay="0"/>
                                  </p:stCondLst>
                                  <p:childTnLst>
                                    <p:set>
                                      <p:cBhvr>
                                        <p:cTn id="52" dur="1" fill="hold">
                                          <p:stCondLst>
                                            <p:cond delay="0"/>
                                          </p:stCondLst>
                                        </p:cTn>
                                        <p:tgtEl>
                                          <p:spTgt spid="29716"/>
                                        </p:tgtEl>
                                        <p:attrNameLst>
                                          <p:attrName>style.visibility</p:attrName>
                                        </p:attrNameLst>
                                      </p:cBhvr>
                                      <p:to>
                                        <p:strVal val="visible"/>
                                      </p:to>
                                    </p:set>
                                    <p:anim calcmode="lin" valueType="num">
                                      <p:cBhvr additive="base">
                                        <p:cTn id="53" dur="500" fill="hold"/>
                                        <p:tgtEl>
                                          <p:spTgt spid="29716"/>
                                        </p:tgtEl>
                                        <p:attrNameLst>
                                          <p:attrName>ppt_x</p:attrName>
                                        </p:attrNameLst>
                                      </p:cBhvr>
                                      <p:tavLst>
                                        <p:tav tm="0">
                                          <p:val>
                                            <p:strVal val="1+#ppt_w/2"/>
                                          </p:val>
                                        </p:tav>
                                        <p:tav tm="100000">
                                          <p:val>
                                            <p:strVal val="#ppt_x"/>
                                          </p:val>
                                        </p:tav>
                                      </p:tavLst>
                                    </p:anim>
                                    <p:anim calcmode="lin" valueType="num">
                                      <p:cBhvr additive="base">
                                        <p:cTn id="54" dur="500" fill="hold"/>
                                        <p:tgtEl>
                                          <p:spTgt spid="2971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9718"/>
                                        </p:tgtEl>
                                        <p:attrNameLst>
                                          <p:attrName>style.visibility</p:attrName>
                                        </p:attrNameLst>
                                      </p:cBhvr>
                                      <p:to>
                                        <p:strVal val="visible"/>
                                      </p:to>
                                    </p:set>
                                    <p:anim calcmode="lin" valueType="num">
                                      <p:cBhvr additive="base">
                                        <p:cTn id="57" dur="500" fill="hold"/>
                                        <p:tgtEl>
                                          <p:spTgt spid="29718"/>
                                        </p:tgtEl>
                                        <p:attrNameLst>
                                          <p:attrName>ppt_x</p:attrName>
                                        </p:attrNameLst>
                                      </p:cBhvr>
                                      <p:tavLst>
                                        <p:tav tm="0">
                                          <p:val>
                                            <p:strVal val="1+#ppt_w/2"/>
                                          </p:val>
                                        </p:tav>
                                        <p:tav tm="100000">
                                          <p:val>
                                            <p:strVal val="#ppt_x"/>
                                          </p:val>
                                        </p:tav>
                                      </p:tavLst>
                                    </p:anim>
                                    <p:anim calcmode="lin" valueType="num">
                                      <p:cBhvr additive="base">
                                        <p:cTn id="58" dur="500" fill="hold"/>
                                        <p:tgtEl>
                                          <p:spTgt spid="29718"/>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7800"/>
                            </p:stCondLst>
                            <p:childTnLst>
                              <p:par>
                                <p:cTn id="60" presetID="2" presetClass="entr" presetSubtype="8"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additive="base">
                                        <p:cTn id="62" dur="500" fill="hold"/>
                                        <p:tgtEl>
                                          <p:spTgt spid="29711"/>
                                        </p:tgtEl>
                                        <p:attrNameLst>
                                          <p:attrName>ppt_x</p:attrName>
                                        </p:attrNameLst>
                                      </p:cBhvr>
                                      <p:tavLst>
                                        <p:tav tm="0">
                                          <p:val>
                                            <p:strVal val="0-#ppt_w/2"/>
                                          </p:val>
                                        </p:tav>
                                        <p:tav tm="100000">
                                          <p:val>
                                            <p:strVal val="#ppt_x"/>
                                          </p:val>
                                        </p:tav>
                                      </p:tavLst>
                                    </p:anim>
                                    <p:anim calcmode="lin" valueType="num">
                                      <p:cBhvr additive="base">
                                        <p:cTn id="63" dur="500" fill="hold"/>
                                        <p:tgtEl>
                                          <p:spTgt spid="29711"/>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29712"/>
                                        </p:tgtEl>
                                        <p:attrNameLst>
                                          <p:attrName>style.visibility</p:attrName>
                                        </p:attrNameLst>
                                      </p:cBhvr>
                                      <p:to>
                                        <p:strVal val="visible"/>
                                      </p:to>
                                    </p:set>
                                    <p:anim calcmode="lin" valueType="num">
                                      <p:cBhvr additive="base">
                                        <p:cTn id="66" dur="500" fill="hold"/>
                                        <p:tgtEl>
                                          <p:spTgt spid="29712"/>
                                        </p:tgtEl>
                                        <p:attrNameLst>
                                          <p:attrName>ppt_x</p:attrName>
                                        </p:attrNameLst>
                                      </p:cBhvr>
                                      <p:tavLst>
                                        <p:tav tm="0">
                                          <p:val>
                                            <p:strVal val="0-#ppt_w/2"/>
                                          </p:val>
                                        </p:tav>
                                        <p:tav tm="100000">
                                          <p:val>
                                            <p:strVal val="#ppt_x"/>
                                          </p:val>
                                        </p:tav>
                                      </p:tavLst>
                                    </p:anim>
                                    <p:anim calcmode="lin" valueType="num">
                                      <p:cBhvr additive="base">
                                        <p:cTn id="67" dur="500" fill="hold"/>
                                        <p:tgtEl>
                                          <p:spTgt spid="29712"/>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8300"/>
                            </p:stCondLst>
                            <p:childTnLst>
                              <p:par>
                                <p:cTn id="69" presetID="2" presetClass="entr" presetSubtype="8" fill="hold" grpId="0" nodeType="afterEffect">
                                  <p:stCondLst>
                                    <p:cond delay="0"/>
                                  </p:stCondLst>
                                  <p:childTnLst>
                                    <p:set>
                                      <p:cBhvr>
                                        <p:cTn id="70" dur="1" fill="hold">
                                          <p:stCondLst>
                                            <p:cond delay="0"/>
                                          </p:stCondLst>
                                        </p:cTn>
                                        <p:tgtEl>
                                          <p:spTgt spid="29715"/>
                                        </p:tgtEl>
                                        <p:attrNameLst>
                                          <p:attrName>style.visibility</p:attrName>
                                        </p:attrNameLst>
                                      </p:cBhvr>
                                      <p:to>
                                        <p:strVal val="visible"/>
                                      </p:to>
                                    </p:set>
                                    <p:anim calcmode="lin" valueType="num">
                                      <p:cBhvr additive="base">
                                        <p:cTn id="71" dur="500" fill="hold"/>
                                        <p:tgtEl>
                                          <p:spTgt spid="29715"/>
                                        </p:tgtEl>
                                        <p:attrNameLst>
                                          <p:attrName>ppt_x</p:attrName>
                                        </p:attrNameLst>
                                      </p:cBhvr>
                                      <p:tavLst>
                                        <p:tav tm="0">
                                          <p:val>
                                            <p:strVal val="0-#ppt_w/2"/>
                                          </p:val>
                                        </p:tav>
                                        <p:tav tm="100000">
                                          <p:val>
                                            <p:strVal val="#ppt_x"/>
                                          </p:val>
                                        </p:tav>
                                      </p:tavLst>
                                    </p:anim>
                                    <p:anim calcmode="lin" valueType="num">
                                      <p:cBhvr additive="base">
                                        <p:cTn id="72" dur="500" fill="hold"/>
                                        <p:tgtEl>
                                          <p:spTgt spid="2971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9717"/>
                                        </p:tgtEl>
                                        <p:attrNameLst>
                                          <p:attrName>style.visibility</p:attrName>
                                        </p:attrNameLst>
                                      </p:cBhvr>
                                      <p:to>
                                        <p:strVal val="visible"/>
                                      </p:to>
                                    </p:set>
                                    <p:anim calcmode="lin" valueType="num">
                                      <p:cBhvr additive="base">
                                        <p:cTn id="75" dur="500" fill="hold"/>
                                        <p:tgtEl>
                                          <p:spTgt spid="29717"/>
                                        </p:tgtEl>
                                        <p:attrNameLst>
                                          <p:attrName>ppt_x</p:attrName>
                                        </p:attrNameLst>
                                      </p:cBhvr>
                                      <p:tavLst>
                                        <p:tav tm="0">
                                          <p:val>
                                            <p:strVal val="0-#ppt_w/2"/>
                                          </p:val>
                                        </p:tav>
                                        <p:tav tm="100000">
                                          <p:val>
                                            <p:strVal val="#ppt_x"/>
                                          </p:val>
                                        </p:tav>
                                      </p:tavLst>
                                    </p:anim>
                                    <p:anim calcmode="lin" valueType="num">
                                      <p:cBhvr additive="base">
                                        <p:cTn id="76" dur="500" fill="hold"/>
                                        <p:tgtEl>
                                          <p:spTgt spid="29717"/>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880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29710"/>
                                        </p:tgtEl>
                                        <p:attrNameLst>
                                          <p:attrName>style.visibility</p:attrName>
                                        </p:attrNameLst>
                                      </p:cBhvr>
                                      <p:to>
                                        <p:strVal val="visible"/>
                                      </p:to>
                                    </p:set>
                                    <p:anim calcmode="lin" valueType="num">
                                      <p:cBhvr>
                                        <p:cTn id="80" dur="500" fill="hold"/>
                                        <p:tgtEl>
                                          <p:spTgt spid="29710"/>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29710"/>
                                        </p:tgtEl>
                                        <p:attrNameLst>
                                          <p:attrName>ppt_y</p:attrName>
                                        </p:attrNameLst>
                                      </p:cBhvr>
                                      <p:tavLst>
                                        <p:tav tm="0">
                                          <p:val>
                                            <p:strVal val="#ppt_y"/>
                                          </p:val>
                                        </p:tav>
                                        <p:tav tm="100000">
                                          <p:val>
                                            <p:strVal val="#ppt_y"/>
                                          </p:val>
                                        </p:tav>
                                      </p:tavLst>
                                    </p:anim>
                                    <p:anim calcmode="lin" valueType="num">
                                      <p:cBhvr>
                                        <p:cTn id="82" dur="500" fill="hold"/>
                                        <p:tgtEl>
                                          <p:spTgt spid="29710"/>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29710"/>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p:tgtEl>
                                          <p:spTgt spid="29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P spid="29699" grpId="0" animBg="1"/>
      <p:bldP spid="29700" grpId="0" animBg="1"/>
      <p:bldP spid="29702" grpId="0" bldLvl="0" autoUpdateAnimBg="0"/>
      <p:bldP spid="29703" grpId="0" bldLvl="0" autoUpdateAnimBg="0"/>
      <p:bldP spid="29710" grpId="0" bldLvl="0" autoUpdateAnimBg="0"/>
      <p:bldP spid="29711" grpId="0" animBg="1"/>
      <p:bldP spid="29712" grpId="0" bldLvl="0" autoUpdateAnimBg="0"/>
      <p:bldP spid="29713" grpId="0" animBg="1"/>
      <p:bldP spid="29714" grpId="0" bldLvl="0" autoUpdateAnimBg="0"/>
      <p:bldP spid="29715" grpId="0" animBg="1"/>
      <p:bldP spid="29716" grpId="0" animBg="1"/>
      <p:bldP spid="29717" grpId="0" bldLvl="0" autoUpdateAnimBg="0"/>
      <p:bldP spid="29718"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2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072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0727"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0728"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0729" name="Oval 9"/>
          <p:cNvSpPr>
            <a:spLocks noChangeArrowheads="1"/>
          </p:cNvSpPr>
          <p:nvPr/>
        </p:nvSpPr>
        <p:spPr bwMode="auto">
          <a:xfrm>
            <a:off x="1386682" y="1816101"/>
            <a:ext cx="1944688" cy="1943100"/>
          </a:xfrm>
          <a:prstGeom prst="ellipse">
            <a:avLst/>
          </a:prstGeom>
          <a:solidFill>
            <a:schemeClr val="folHlink">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0" name="Oval 10"/>
          <p:cNvSpPr>
            <a:spLocks noChangeArrowheads="1"/>
          </p:cNvSpPr>
          <p:nvPr/>
        </p:nvSpPr>
        <p:spPr bwMode="auto">
          <a:xfrm>
            <a:off x="3902870" y="1816101"/>
            <a:ext cx="1943100" cy="1943100"/>
          </a:xfrm>
          <a:prstGeom prst="ellipse">
            <a:avLst/>
          </a:prstGeom>
          <a:solidFill>
            <a:schemeClr val="accent2">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1" name="Oval 11"/>
          <p:cNvSpPr>
            <a:spLocks noChangeArrowheads="1"/>
          </p:cNvSpPr>
          <p:nvPr/>
        </p:nvSpPr>
        <p:spPr bwMode="auto">
          <a:xfrm>
            <a:off x="2643983" y="946151"/>
            <a:ext cx="1946275" cy="1943100"/>
          </a:xfrm>
          <a:prstGeom prst="ellipse">
            <a:avLst/>
          </a:prstGeom>
          <a:solidFill>
            <a:schemeClr val="accent1">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2" name="Oval 12"/>
          <p:cNvSpPr>
            <a:spLocks noChangeArrowheads="1"/>
          </p:cNvSpPr>
          <p:nvPr/>
        </p:nvSpPr>
        <p:spPr bwMode="auto">
          <a:xfrm>
            <a:off x="2643983" y="2787650"/>
            <a:ext cx="1946275" cy="1943100"/>
          </a:xfrm>
          <a:prstGeom prst="ellipse">
            <a:avLst/>
          </a:prstGeom>
          <a:solidFill>
            <a:schemeClr val="hlink">
              <a:alpha val="50195"/>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0733" name="Text Box 13"/>
          <p:cNvSpPr txBox="1">
            <a:spLocks noChangeArrowheads="1"/>
          </p:cNvSpPr>
          <p:nvPr/>
        </p:nvSpPr>
        <p:spPr bwMode="auto">
          <a:xfrm>
            <a:off x="2986881" y="1565276"/>
            <a:ext cx="132080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4" name="Text Box 14"/>
          <p:cNvSpPr txBox="1">
            <a:spLocks noChangeArrowheads="1"/>
          </p:cNvSpPr>
          <p:nvPr/>
        </p:nvSpPr>
        <p:spPr bwMode="auto">
          <a:xfrm>
            <a:off x="4317206" y="2533651"/>
            <a:ext cx="132080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5" name="Text Box 15"/>
          <p:cNvSpPr txBox="1">
            <a:spLocks noChangeArrowheads="1"/>
          </p:cNvSpPr>
          <p:nvPr/>
        </p:nvSpPr>
        <p:spPr bwMode="auto">
          <a:xfrm>
            <a:off x="1559719" y="2533651"/>
            <a:ext cx="1319212"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6" name="Text Box 16"/>
          <p:cNvSpPr txBox="1">
            <a:spLocks noChangeArrowheads="1"/>
          </p:cNvSpPr>
          <p:nvPr/>
        </p:nvSpPr>
        <p:spPr bwMode="auto">
          <a:xfrm>
            <a:off x="2931320" y="3517901"/>
            <a:ext cx="1319212"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●输入您的文字</a:t>
            </a:r>
          </a:p>
        </p:txBody>
      </p:sp>
      <p:sp>
        <p:nvSpPr>
          <p:cNvPr id="30737" name="AutoShape 17"/>
          <p:cNvSpPr>
            <a:spLocks/>
          </p:cNvSpPr>
          <p:nvPr/>
        </p:nvSpPr>
        <p:spPr bwMode="auto">
          <a:xfrm>
            <a:off x="5218906" y="1244602"/>
            <a:ext cx="1371600" cy="200025"/>
          </a:xfrm>
          <a:prstGeom prst="accentCallout1">
            <a:avLst>
              <a:gd name="adj1" fmla="val 45454"/>
              <a:gd name="adj2" fmla="val -4417"/>
              <a:gd name="adj3" fmla="val 458079"/>
              <a:gd name="adj4" fmla="val -62949"/>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
        <p:nvSpPr>
          <p:cNvPr id="30738" name="AutoShape 18"/>
          <p:cNvSpPr>
            <a:spLocks/>
          </p:cNvSpPr>
          <p:nvPr/>
        </p:nvSpPr>
        <p:spPr bwMode="auto">
          <a:xfrm>
            <a:off x="813594" y="1143002"/>
            <a:ext cx="1370012" cy="200025"/>
          </a:xfrm>
          <a:prstGeom prst="accentCallout1">
            <a:avLst>
              <a:gd name="adj1" fmla="val 45454"/>
              <a:gd name="adj2" fmla="val 104417"/>
              <a:gd name="adj3" fmla="val 487375"/>
              <a:gd name="adj4" fmla="val 145218"/>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
        <p:nvSpPr>
          <p:cNvPr id="30739" name="AutoShape 19"/>
          <p:cNvSpPr>
            <a:spLocks/>
          </p:cNvSpPr>
          <p:nvPr/>
        </p:nvSpPr>
        <p:spPr bwMode="auto">
          <a:xfrm>
            <a:off x="5218906" y="4057652"/>
            <a:ext cx="1371600" cy="200025"/>
          </a:xfrm>
          <a:prstGeom prst="accentCallout1">
            <a:avLst>
              <a:gd name="adj1" fmla="val 45454"/>
              <a:gd name="adj2" fmla="val -4417"/>
              <a:gd name="adj3" fmla="val -286870"/>
              <a:gd name="adj4" fmla="val -56769"/>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
        <p:nvSpPr>
          <p:cNvPr id="30740" name="AutoShape 20"/>
          <p:cNvSpPr>
            <a:spLocks/>
          </p:cNvSpPr>
          <p:nvPr/>
        </p:nvSpPr>
        <p:spPr bwMode="auto">
          <a:xfrm>
            <a:off x="813594" y="4067177"/>
            <a:ext cx="1370012" cy="200025"/>
          </a:xfrm>
          <a:prstGeom prst="accentCallout1">
            <a:avLst>
              <a:gd name="adj1" fmla="val 45454"/>
              <a:gd name="adj2" fmla="val 104417"/>
              <a:gd name="adj3" fmla="val -320708"/>
              <a:gd name="adj4" fmla="val 150736"/>
            </a:avLst>
          </a:prstGeom>
          <a:noFill/>
          <a:ln w="9525">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a:ea typeface="微软雅黑" panose="020B0503020204020204" pitchFamily="34" charset="-122"/>
              </a:rPr>
              <a:t>这里输入文字</a:t>
            </a:r>
          </a:p>
          <a:p>
            <a:pPr eaLnBrk="1" hangingPunct="1">
              <a:buFont typeface="Arial" panose="020B0604020202020204" pitchFamily="34" charset="0"/>
              <a:buNone/>
            </a:pPr>
            <a:endParaRPr lang="zh-CN" altLang="en-US" sz="1100">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ppt_w</p:attrName>
                                        </p:attrNameLst>
                                      </p:cBhvr>
                                      <p:tavLst>
                                        <p:tav tm="0">
                                          <p:val>
                                            <p:fltVal val="0"/>
                                          </p:val>
                                        </p:tav>
                                        <p:tav tm="100000">
                                          <p:val>
                                            <p:strVal val="#ppt_w"/>
                                          </p:val>
                                        </p:tav>
                                      </p:tavLst>
                                    </p:anim>
                                    <p:anim calcmode="lin" valueType="num">
                                      <p:cBhvr>
                                        <p:cTn id="8" dur="500" fill="hold"/>
                                        <p:tgtEl>
                                          <p:spTgt spid="3072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strips(upRight)">
                                      <p:cBhvr>
                                        <p:cTn id="12" dur="500"/>
                                        <p:tgtEl>
                                          <p:spTgt spid="3072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0724"/>
                                        </p:tgtEl>
                                        <p:attrNameLst>
                                          <p:attrName>style.visibility</p:attrName>
                                        </p:attrNameLst>
                                      </p:cBhvr>
                                      <p:to>
                                        <p:strVal val="visible"/>
                                      </p:to>
                                    </p:set>
                                    <p:anim calcmode="lin" valueType="num">
                                      <p:cBhvr>
                                        <p:cTn id="16" dur="500" fill="hold"/>
                                        <p:tgtEl>
                                          <p:spTgt spid="30724"/>
                                        </p:tgtEl>
                                        <p:attrNameLst>
                                          <p:attrName>ppt_x</p:attrName>
                                        </p:attrNameLst>
                                      </p:cBhvr>
                                      <p:tavLst>
                                        <p:tav tm="0">
                                          <p:val>
                                            <p:strVal val="#ppt_x-#ppt_w/2"/>
                                          </p:val>
                                        </p:tav>
                                        <p:tav tm="100000">
                                          <p:val>
                                            <p:strVal val="#ppt_x"/>
                                          </p:val>
                                        </p:tav>
                                      </p:tavLst>
                                    </p:anim>
                                    <p:anim calcmode="lin" valueType="num">
                                      <p:cBhvr>
                                        <p:cTn id="17" dur="500" fill="hold"/>
                                        <p:tgtEl>
                                          <p:spTgt spid="30724"/>
                                        </p:tgtEl>
                                        <p:attrNameLst>
                                          <p:attrName>ppt_y</p:attrName>
                                        </p:attrNameLst>
                                      </p:cBhvr>
                                      <p:tavLst>
                                        <p:tav tm="0">
                                          <p:val>
                                            <p:strVal val="#ppt_y"/>
                                          </p:val>
                                        </p:tav>
                                        <p:tav tm="100000">
                                          <p:val>
                                            <p:strVal val="#ppt_y"/>
                                          </p:val>
                                        </p:tav>
                                      </p:tavLst>
                                    </p:anim>
                                    <p:anim calcmode="lin" valueType="num">
                                      <p:cBhvr>
                                        <p:cTn id="18" dur="500" fill="hold"/>
                                        <p:tgtEl>
                                          <p:spTgt spid="30724"/>
                                        </p:tgtEl>
                                        <p:attrNameLst>
                                          <p:attrName>ppt_w</p:attrName>
                                        </p:attrNameLst>
                                      </p:cBhvr>
                                      <p:tavLst>
                                        <p:tav tm="0">
                                          <p:val>
                                            <p:fltVal val="0"/>
                                          </p:val>
                                        </p:tav>
                                        <p:tav tm="100000">
                                          <p:val>
                                            <p:strVal val="#ppt_w"/>
                                          </p:val>
                                        </p:tav>
                                      </p:tavLst>
                                    </p:anim>
                                    <p:anim calcmode="lin" valueType="num">
                                      <p:cBhvr>
                                        <p:cTn id="19" dur="500" fill="hold"/>
                                        <p:tgtEl>
                                          <p:spTgt spid="3072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0725"/>
                                        </p:tgtEl>
                                        <p:attrNameLst>
                                          <p:attrName>style.visibility</p:attrName>
                                        </p:attrNameLst>
                                      </p:cBhvr>
                                      <p:to>
                                        <p:strVal val="visible"/>
                                      </p:to>
                                    </p:set>
                                    <p:anim calcmode="lin" valueType="num">
                                      <p:cBhvr>
                                        <p:cTn id="23" dur="500" fill="hold"/>
                                        <p:tgtEl>
                                          <p:spTgt spid="30725"/>
                                        </p:tgtEl>
                                        <p:attrNameLst>
                                          <p:attrName>ppt_w</p:attrName>
                                        </p:attrNameLst>
                                      </p:cBhvr>
                                      <p:tavLst>
                                        <p:tav tm="0">
                                          <p:val>
                                            <p:fltVal val="0"/>
                                          </p:val>
                                        </p:tav>
                                        <p:tav tm="100000">
                                          <p:val>
                                            <p:strVal val="#ppt_w"/>
                                          </p:val>
                                        </p:tav>
                                      </p:tavLst>
                                    </p:anim>
                                    <p:anim calcmode="lin" valueType="num">
                                      <p:cBhvr>
                                        <p:cTn id="24" dur="500" fill="hold"/>
                                        <p:tgtEl>
                                          <p:spTgt spid="3072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0726"/>
                                        </p:tgtEl>
                                        <p:attrNameLst>
                                          <p:attrName>style.visibility</p:attrName>
                                        </p:attrNameLst>
                                      </p:cBhvr>
                                      <p:to>
                                        <p:strVal val="visible"/>
                                      </p:to>
                                    </p:set>
                                    <p:anim calcmode="lin" valueType="num">
                                      <p:cBhvr>
                                        <p:cTn id="28" dur="500" fill="hold"/>
                                        <p:tgtEl>
                                          <p:spTgt spid="3072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0726"/>
                                        </p:tgtEl>
                                        <p:attrNameLst>
                                          <p:attrName>ppt_y</p:attrName>
                                        </p:attrNameLst>
                                      </p:cBhvr>
                                      <p:tavLst>
                                        <p:tav tm="0">
                                          <p:val>
                                            <p:strVal val="#ppt_y"/>
                                          </p:val>
                                        </p:tav>
                                        <p:tav tm="100000">
                                          <p:val>
                                            <p:strVal val="#ppt_y"/>
                                          </p:val>
                                        </p:tav>
                                      </p:tavLst>
                                    </p:anim>
                                    <p:anim calcmode="lin" valueType="num">
                                      <p:cBhvr>
                                        <p:cTn id="30" dur="500" fill="hold"/>
                                        <p:tgtEl>
                                          <p:spTgt spid="3072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072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072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0727"/>
                                        </p:tgtEl>
                                        <p:attrNameLst>
                                          <p:attrName>style.visibility</p:attrName>
                                        </p:attrNameLst>
                                      </p:cBhvr>
                                      <p:to>
                                        <p:strVal val="visible"/>
                                      </p:to>
                                    </p:set>
                                    <p:animEffect transition="in" filter="wedge">
                                      <p:cBhvr>
                                        <p:cTn id="36" dur="2000"/>
                                        <p:tgtEl>
                                          <p:spTgt spid="30727"/>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30731"/>
                                        </p:tgtEl>
                                        <p:attrNameLst>
                                          <p:attrName>style.visibility</p:attrName>
                                        </p:attrNameLst>
                                      </p:cBhvr>
                                      <p:to>
                                        <p:strVal val="visible"/>
                                      </p:to>
                                    </p:set>
                                    <p:animEffect transition="in" filter="wedge">
                                      <p:cBhvr>
                                        <p:cTn id="40" dur="1000"/>
                                        <p:tgtEl>
                                          <p:spTgt spid="30731"/>
                                        </p:tgtEl>
                                      </p:cBhvr>
                                    </p:animEffect>
                                  </p:childTnLst>
                                </p:cTn>
                              </p:par>
                            </p:childTnLst>
                          </p:cTn>
                        </p:par>
                        <p:par>
                          <p:cTn id="41" fill="hold" nodeType="afterGroup">
                            <p:stCondLst>
                              <p:cond delay="5800"/>
                            </p:stCondLst>
                            <p:childTnLst>
                              <p:par>
                                <p:cTn id="42" presetID="20" presetClass="entr" presetSubtype="0" fill="hold" grpId="0" nodeType="afterEffect">
                                  <p:stCondLst>
                                    <p:cond delay="0"/>
                                  </p:stCondLst>
                                  <p:childTnLst>
                                    <p:set>
                                      <p:cBhvr>
                                        <p:cTn id="43" dur="1" fill="hold">
                                          <p:stCondLst>
                                            <p:cond delay="0"/>
                                          </p:stCondLst>
                                        </p:cTn>
                                        <p:tgtEl>
                                          <p:spTgt spid="30730"/>
                                        </p:tgtEl>
                                        <p:attrNameLst>
                                          <p:attrName>style.visibility</p:attrName>
                                        </p:attrNameLst>
                                      </p:cBhvr>
                                      <p:to>
                                        <p:strVal val="visible"/>
                                      </p:to>
                                    </p:set>
                                    <p:animEffect transition="in" filter="wedge">
                                      <p:cBhvr>
                                        <p:cTn id="44" dur="1000"/>
                                        <p:tgtEl>
                                          <p:spTgt spid="30730"/>
                                        </p:tgtEl>
                                      </p:cBhvr>
                                    </p:animEffect>
                                  </p:childTnLst>
                                </p:cTn>
                              </p:par>
                            </p:childTnLst>
                          </p:cTn>
                        </p:par>
                        <p:par>
                          <p:cTn id="45" fill="hold" nodeType="afterGroup">
                            <p:stCondLst>
                              <p:cond delay="6800"/>
                            </p:stCondLst>
                            <p:childTnLst>
                              <p:par>
                                <p:cTn id="46" presetID="20" presetClass="entr" presetSubtype="0" fill="hold" grpId="0" nodeType="afterEffect">
                                  <p:stCondLst>
                                    <p:cond delay="0"/>
                                  </p:stCondLst>
                                  <p:childTnLst>
                                    <p:set>
                                      <p:cBhvr>
                                        <p:cTn id="47" dur="1" fill="hold">
                                          <p:stCondLst>
                                            <p:cond delay="0"/>
                                          </p:stCondLst>
                                        </p:cTn>
                                        <p:tgtEl>
                                          <p:spTgt spid="30732"/>
                                        </p:tgtEl>
                                        <p:attrNameLst>
                                          <p:attrName>style.visibility</p:attrName>
                                        </p:attrNameLst>
                                      </p:cBhvr>
                                      <p:to>
                                        <p:strVal val="visible"/>
                                      </p:to>
                                    </p:set>
                                    <p:animEffect transition="in" filter="wedge">
                                      <p:cBhvr>
                                        <p:cTn id="48" dur="1000"/>
                                        <p:tgtEl>
                                          <p:spTgt spid="30732"/>
                                        </p:tgtEl>
                                      </p:cBhvr>
                                    </p:animEffect>
                                  </p:childTnLst>
                                </p:cTn>
                              </p:par>
                            </p:childTnLst>
                          </p:cTn>
                        </p:par>
                        <p:par>
                          <p:cTn id="49" fill="hold" nodeType="afterGroup">
                            <p:stCondLst>
                              <p:cond delay="7800"/>
                            </p:stCondLst>
                            <p:childTnLst>
                              <p:par>
                                <p:cTn id="50" presetID="20" presetClass="entr" presetSubtype="0" fill="hold" grpId="0" nodeType="afterEffect">
                                  <p:stCondLst>
                                    <p:cond delay="0"/>
                                  </p:stCondLst>
                                  <p:childTnLst>
                                    <p:set>
                                      <p:cBhvr>
                                        <p:cTn id="51" dur="1" fill="hold">
                                          <p:stCondLst>
                                            <p:cond delay="0"/>
                                          </p:stCondLst>
                                        </p:cTn>
                                        <p:tgtEl>
                                          <p:spTgt spid="30729"/>
                                        </p:tgtEl>
                                        <p:attrNameLst>
                                          <p:attrName>style.visibility</p:attrName>
                                        </p:attrNameLst>
                                      </p:cBhvr>
                                      <p:to>
                                        <p:strVal val="visible"/>
                                      </p:to>
                                    </p:set>
                                    <p:animEffect transition="in" filter="wedge">
                                      <p:cBhvr>
                                        <p:cTn id="52" dur="1000"/>
                                        <p:tgtEl>
                                          <p:spTgt spid="30729"/>
                                        </p:tgtEl>
                                      </p:cBhvr>
                                    </p:animEffect>
                                  </p:childTnLst>
                                </p:cTn>
                              </p:par>
                            </p:childTnLst>
                          </p:cTn>
                        </p:par>
                        <p:par>
                          <p:cTn id="53" fill="hold" nodeType="afterGroup">
                            <p:stCondLst>
                              <p:cond delay="88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30733"/>
                                        </p:tgtEl>
                                        <p:attrNameLst>
                                          <p:attrName>style.visibility</p:attrName>
                                        </p:attrNameLst>
                                      </p:cBhvr>
                                      <p:to>
                                        <p:strVal val="visible"/>
                                      </p:to>
                                    </p:set>
                                    <p:anim calcmode="lin" valueType="num">
                                      <p:cBhvr>
                                        <p:cTn id="56" dur="500" fill="hold"/>
                                        <p:tgtEl>
                                          <p:spTgt spid="30733"/>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30733"/>
                                        </p:tgtEl>
                                        <p:attrNameLst>
                                          <p:attrName>ppt_y</p:attrName>
                                        </p:attrNameLst>
                                      </p:cBhvr>
                                      <p:tavLst>
                                        <p:tav tm="0">
                                          <p:val>
                                            <p:strVal val="#ppt_y"/>
                                          </p:val>
                                        </p:tav>
                                        <p:tav tm="100000">
                                          <p:val>
                                            <p:strVal val="#ppt_y"/>
                                          </p:val>
                                        </p:tav>
                                      </p:tavLst>
                                    </p:anim>
                                    <p:anim calcmode="lin" valueType="num">
                                      <p:cBhvr>
                                        <p:cTn id="58" dur="500" fill="hold"/>
                                        <p:tgtEl>
                                          <p:spTgt spid="30733"/>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30733"/>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p:tgtEl>
                                          <p:spTgt spid="30733"/>
                                        </p:tgtEl>
                                      </p:cBhvr>
                                    </p:animEffect>
                                  </p:childTnLst>
                                </p:cTn>
                              </p:par>
                            </p:childTnLst>
                          </p:cTn>
                        </p:par>
                        <p:par>
                          <p:cTn id="61" fill="hold" nodeType="afterGroup">
                            <p:stCondLst>
                              <p:cond delay="9950"/>
                            </p:stCondLst>
                            <p:childTnLst>
                              <p:par>
                                <p:cTn id="62" presetID="41" presetClass="entr" presetSubtype="0" fill="hold" grpId="0" nodeType="afterEffect">
                                  <p:stCondLst>
                                    <p:cond delay="0"/>
                                  </p:stCondLst>
                                  <p:iterate type="lt">
                                    <p:tmPct val="10000"/>
                                  </p:iterate>
                                  <p:childTnLst>
                                    <p:set>
                                      <p:cBhvr>
                                        <p:cTn id="63" dur="1" fill="hold">
                                          <p:stCondLst>
                                            <p:cond delay="0"/>
                                          </p:stCondLst>
                                        </p:cTn>
                                        <p:tgtEl>
                                          <p:spTgt spid="30734"/>
                                        </p:tgtEl>
                                        <p:attrNameLst>
                                          <p:attrName>style.visibility</p:attrName>
                                        </p:attrNameLst>
                                      </p:cBhvr>
                                      <p:to>
                                        <p:strVal val="visible"/>
                                      </p:to>
                                    </p:set>
                                    <p:anim calcmode="lin" valueType="num">
                                      <p:cBhvr>
                                        <p:cTn id="64" dur="500" fill="hold"/>
                                        <p:tgtEl>
                                          <p:spTgt spid="30734"/>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30734"/>
                                        </p:tgtEl>
                                        <p:attrNameLst>
                                          <p:attrName>ppt_y</p:attrName>
                                        </p:attrNameLst>
                                      </p:cBhvr>
                                      <p:tavLst>
                                        <p:tav tm="0">
                                          <p:val>
                                            <p:strVal val="#ppt_y"/>
                                          </p:val>
                                        </p:tav>
                                        <p:tav tm="100000">
                                          <p:val>
                                            <p:strVal val="#ppt_y"/>
                                          </p:val>
                                        </p:tav>
                                      </p:tavLst>
                                    </p:anim>
                                    <p:anim calcmode="lin" valueType="num">
                                      <p:cBhvr>
                                        <p:cTn id="66" dur="500" fill="hold"/>
                                        <p:tgtEl>
                                          <p:spTgt spid="30734"/>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30734"/>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p:tgtEl>
                                          <p:spTgt spid="30734"/>
                                        </p:tgtEl>
                                      </p:cBhvr>
                                    </p:animEffect>
                                  </p:childTnLst>
                                </p:cTn>
                              </p:par>
                            </p:childTnLst>
                          </p:cTn>
                        </p:par>
                        <p:par>
                          <p:cTn id="69" fill="hold" nodeType="afterGroup">
                            <p:stCondLst>
                              <p:cond delay="111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30736"/>
                                        </p:tgtEl>
                                        <p:attrNameLst>
                                          <p:attrName>style.visibility</p:attrName>
                                        </p:attrNameLst>
                                      </p:cBhvr>
                                      <p:to>
                                        <p:strVal val="visible"/>
                                      </p:to>
                                    </p:set>
                                    <p:anim calcmode="lin" valueType="num">
                                      <p:cBhvr>
                                        <p:cTn id="72"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30736"/>
                                        </p:tgtEl>
                                        <p:attrNameLst>
                                          <p:attrName>ppt_y</p:attrName>
                                        </p:attrNameLst>
                                      </p:cBhvr>
                                      <p:tavLst>
                                        <p:tav tm="0">
                                          <p:val>
                                            <p:strVal val="#ppt_y"/>
                                          </p:val>
                                        </p:tav>
                                        <p:tav tm="100000">
                                          <p:val>
                                            <p:strVal val="#ppt_y"/>
                                          </p:val>
                                        </p:tav>
                                      </p:tavLst>
                                    </p:anim>
                                    <p:anim calcmode="lin" valueType="num">
                                      <p:cBhvr>
                                        <p:cTn id="74"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p:tgtEl>
                                          <p:spTgt spid="30736"/>
                                        </p:tgtEl>
                                      </p:cBhvr>
                                    </p:animEffect>
                                  </p:childTnLst>
                                </p:cTn>
                              </p:par>
                            </p:childTnLst>
                          </p:cTn>
                        </p:par>
                        <p:par>
                          <p:cTn id="77" fill="hold" nodeType="afterGroup">
                            <p:stCondLst>
                              <p:cond delay="1225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30735"/>
                                        </p:tgtEl>
                                        <p:attrNameLst>
                                          <p:attrName>style.visibility</p:attrName>
                                        </p:attrNameLst>
                                      </p:cBhvr>
                                      <p:to>
                                        <p:strVal val="visible"/>
                                      </p:to>
                                    </p:set>
                                    <p:anim calcmode="lin" valueType="num">
                                      <p:cBhvr>
                                        <p:cTn id="80"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30735"/>
                                        </p:tgtEl>
                                        <p:attrNameLst>
                                          <p:attrName>ppt_y</p:attrName>
                                        </p:attrNameLst>
                                      </p:cBhvr>
                                      <p:tavLst>
                                        <p:tav tm="0">
                                          <p:val>
                                            <p:strVal val="#ppt_y"/>
                                          </p:val>
                                        </p:tav>
                                        <p:tav tm="100000">
                                          <p:val>
                                            <p:strVal val="#ppt_y"/>
                                          </p:val>
                                        </p:tav>
                                      </p:tavLst>
                                    </p:anim>
                                    <p:anim calcmode="lin" valueType="num">
                                      <p:cBhvr>
                                        <p:cTn id="82"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p:tgtEl>
                                          <p:spTgt spid="30735"/>
                                        </p:tgtEl>
                                      </p:cBhvr>
                                    </p:animEffect>
                                  </p:childTnLst>
                                </p:cTn>
                              </p:par>
                            </p:childTnLst>
                          </p:cTn>
                        </p:par>
                        <p:par>
                          <p:cTn id="85" fill="hold" nodeType="afterGroup">
                            <p:stCondLst>
                              <p:cond delay="13400"/>
                            </p:stCondLst>
                            <p:childTnLst>
                              <p:par>
                                <p:cTn id="86" presetID="2" presetClass="entr" presetSubtype="8" fill="hold" grpId="0" nodeType="afterEffect">
                                  <p:stCondLst>
                                    <p:cond delay="0"/>
                                  </p:stCondLst>
                                  <p:childTnLst>
                                    <p:set>
                                      <p:cBhvr>
                                        <p:cTn id="87" dur="1" fill="hold">
                                          <p:stCondLst>
                                            <p:cond delay="0"/>
                                          </p:stCondLst>
                                        </p:cTn>
                                        <p:tgtEl>
                                          <p:spTgt spid="30738"/>
                                        </p:tgtEl>
                                        <p:attrNameLst>
                                          <p:attrName>style.visibility</p:attrName>
                                        </p:attrNameLst>
                                      </p:cBhvr>
                                      <p:to>
                                        <p:strVal val="visible"/>
                                      </p:to>
                                    </p:set>
                                    <p:anim calcmode="lin" valueType="num">
                                      <p:cBhvr additive="base">
                                        <p:cTn id="88" dur="500" fill="hold"/>
                                        <p:tgtEl>
                                          <p:spTgt spid="30738"/>
                                        </p:tgtEl>
                                        <p:attrNameLst>
                                          <p:attrName>ppt_x</p:attrName>
                                        </p:attrNameLst>
                                      </p:cBhvr>
                                      <p:tavLst>
                                        <p:tav tm="0">
                                          <p:val>
                                            <p:strVal val="0-#ppt_w/2"/>
                                          </p:val>
                                        </p:tav>
                                        <p:tav tm="100000">
                                          <p:val>
                                            <p:strVal val="#ppt_x"/>
                                          </p:val>
                                        </p:tav>
                                      </p:tavLst>
                                    </p:anim>
                                    <p:anim calcmode="lin" valueType="num">
                                      <p:cBhvr additive="base">
                                        <p:cTn id="89" dur="500" fill="hold"/>
                                        <p:tgtEl>
                                          <p:spTgt spid="30738"/>
                                        </p:tgtEl>
                                        <p:attrNameLst>
                                          <p:attrName>ppt_y</p:attrName>
                                        </p:attrNameLst>
                                      </p:cBhvr>
                                      <p:tavLst>
                                        <p:tav tm="0">
                                          <p:val>
                                            <p:strVal val="#ppt_y"/>
                                          </p:val>
                                        </p:tav>
                                        <p:tav tm="100000">
                                          <p:val>
                                            <p:strVal val="#ppt_y"/>
                                          </p:val>
                                        </p:tav>
                                      </p:tavLst>
                                    </p:anim>
                                  </p:childTnLst>
                                </p:cTn>
                              </p:par>
                              <p:par>
                                <p:cTn id="90" presetID="2" presetClass="entr" presetSubtype="2" fill="hold" grpId="0" nodeType="withEffect">
                                  <p:stCondLst>
                                    <p:cond delay="0"/>
                                  </p:stCondLst>
                                  <p:childTnLst>
                                    <p:set>
                                      <p:cBhvr>
                                        <p:cTn id="91" dur="1" fill="hold">
                                          <p:stCondLst>
                                            <p:cond delay="0"/>
                                          </p:stCondLst>
                                        </p:cTn>
                                        <p:tgtEl>
                                          <p:spTgt spid="30737"/>
                                        </p:tgtEl>
                                        <p:attrNameLst>
                                          <p:attrName>style.visibility</p:attrName>
                                        </p:attrNameLst>
                                      </p:cBhvr>
                                      <p:to>
                                        <p:strVal val="visible"/>
                                      </p:to>
                                    </p:set>
                                    <p:anim calcmode="lin" valueType="num">
                                      <p:cBhvr additive="base">
                                        <p:cTn id="92" dur="500" fill="hold"/>
                                        <p:tgtEl>
                                          <p:spTgt spid="30737"/>
                                        </p:tgtEl>
                                        <p:attrNameLst>
                                          <p:attrName>ppt_x</p:attrName>
                                        </p:attrNameLst>
                                      </p:cBhvr>
                                      <p:tavLst>
                                        <p:tav tm="0">
                                          <p:val>
                                            <p:strVal val="1+#ppt_w/2"/>
                                          </p:val>
                                        </p:tav>
                                        <p:tav tm="100000">
                                          <p:val>
                                            <p:strVal val="#ppt_x"/>
                                          </p:val>
                                        </p:tav>
                                      </p:tavLst>
                                    </p:anim>
                                    <p:anim calcmode="lin" valueType="num">
                                      <p:cBhvr additive="base">
                                        <p:cTn id="93" dur="500" fill="hold"/>
                                        <p:tgtEl>
                                          <p:spTgt spid="30737"/>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0"/>
                                  </p:stCondLst>
                                  <p:childTnLst>
                                    <p:set>
                                      <p:cBhvr>
                                        <p:cTn id="95" dur="1" fill="hold">
                                          <p:stCondLst>
                                            <p:cond delay="0"/>
                                          </p:stCondLst>
                                        </p:cTn>
                                        <p:tgtEl>
                                          <p:spTgt spid="30739"/>
                                        </p:tgtEl>
                                        <p:attrNameLst>
                                          <p:attrName>style.visibility</p:attrName>
                                        </p:attrNameLst>
                                      </p:cBhvr>
                                      <p:to>
                                        <p:strVal val="visible"/>
                                      </p:to>
                                    </p:set>
                                    <p:anim calcmode="lin" valueType="num">
                                      <p:cBhvr additive="base">
                                        <p:cTn id="96" dur="500" fill="hold"/>
                                        <p:tgtEl>
                                          <p:spTgt spid="30739"/>
                                        </p:tgtEl>
                                        <p:attrNameLst>
                                          <p:attrName>ppt_x</p:attrName>
                                        </p:attrNameLst>
                                      </p:cBhvr>
                                      <p:tavLst>
                                        <p:tav tm="0">
                                          <p:val>
                                            <p:strVal val="1+#ppt_w/2"/>
                                          </p:val>
                                        </p:tav>
                                        <p:tav tm="100000">
                                          <p:val>
                                            <p:strVal val="#ppt_x"/>
                                          </p:val>
                                        </p:tav>
                                      </p:tavLst>
                                    </p:anim>
                                    <p:anim calcmode="lin" valueType="num">
                                      <p:cBhvr additive="base">
                                        <p:cTn id="97" dur="500" fill="hold"/>
                                        <p:tgtEl>
                                          <p:spTgt spid="30739"/>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30740"/>
                                        </p:tgtEl>
                                        <p:attrNameLst>
                                          <p:attrName>style.visibility</p:attrName>
                                        </p:attrNameLst>
                                      </p:cBhvr>
                                      <p:to>
                                        <p:strVal val="visible"/>
                                      </p:to>
                                    </p:set>
                                    <p:anim calcmode="lin" valueType="num">
                                      <p:cBhvr additive="base">
                                        <p:cTn id="100" dur="500" fill="hold"/>
                                        <p:tgtEl>
                                          <p:spTgt spid="30740"/>
                                        </p:tgtEl>
                                        <p:attrNameLst>
                                          <p:attrName>ppt_x</p:attrName>
                                        </p:attrNameLst>
                                      </p:cBhvr>
                                      <p:tavLst>
                                        <p:tav tm="0">
                                          <p:val>
                                            <p:strVal val="0-#ppt_w/2"/>
                                          </p:val>
                                        </p:tav>
                                        <p:tav tm="100000">
                                          <p:val>
                                            <p:strVal val="#ppt_x"/>
                                          </p:val>
                                        </p:tav>
                                      </p:tavLst>
                                    </p:anim>
                                    <p:anim calcmode="lin" valueType="num">
                                      <p:cBhvr additive="base">
                                        <p:cTn id="101" dur="500" fill="hold"/>
                                        <p:tgtEl>
                                          <p:spTgt spid="30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6" grpId="0" bldLvl="0" autoUpdateAnimBg="0"/>
      <p:bldP spid="30727" grpId="0" bldLvl="0" autoUpdateAnimBg="0"/>
      <p:bldP spid="30729" grpId="0" animBg="1"/>
      <p:bldP spid="30730" grpId="0" animBg="1"/>
      <p:bldP spid="30731" grpId="0" animBg="1"/>
      <p:bldP spid="30732" grpId="0" animBg="1"/>
      <p:bldP spid="30733" grpId="0" bldLvl="0" autoUpdateAnimBg="0"/>
      <p:bldP spid="30734" grpId="0" bldLvl="0" autoUpdateAnimBg="0"/>
      <p:bldP spid="30735" grpId="0" bldLvl="0" autoUpdateAnimBg="0"/>
      <p:bldP spid="30736" grpId="0" bldLvl="0" autoUpdateAnimBg="0"/>
      <p:bldP spid="30737" grpId="0" bldLvl="0" animBg="1" autoUpdateAnimBg="0"/>
      <p:bldP spid="30738" grpId="0" bldLvl="0" animBg="1" autoUpdateAnimBg="0"/>
      <p:bldP spid="30739" grpId="0" bldLvl="0" animBg="1" autoUpdateAnimBg="0"/>
      <p:bldP spid="30740"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4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175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1751"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1752"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1753" name="Rectangle 9"/>
          <p:cNvSpPr>
            <a:spLocks noChangeArrowheads="1"/>
          </p:cNvSpPr>
          <p:nvPr/>
        </p:nvSpPr>
        <p:spPr bwMode="auto">
          <a:xfrm>
            <a:off x="951706" y="1806575"/>
            <a:ext cx="342900" cy="298450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901">
                <a:solidFill>
                  <a:schemeClr val="bg1"/>
                </a:solidFill>
                <a:ea typeface="微软雅黑" panose="020B0503020204020204" pitchFamily="34" charset="-122"/>
              </a:rPr>
              <a:t>原</a:t>
            </a:r>
          </a:p>
          <a:p>
            <a:pPr algn="ctr" eaLnBrk="1" hangingPunct="1">
              <a:buFont typeface="Arial" panose="020B0604020202020204" pitchFamily="34" charset="0"/>
              <a:buNone/>
            </a:pPr>
            <a:endParaRPr lang="zh-CN" altLang="en-US" sz="1901">
              <a:solidFill>
                <a:schemeClr val="bg1"/>
              </a:solidFill>
              <a:ea typeface="微软雅黑" panose="020B0503020204020204" pitchFamily="34" charset="-122"/>
            </a:endParaRPr>
          </a:p>
          <a:p>
            <a:pPr algn="ctr" eaLnBrk="1" hangingPunct="1">
              <a:buFont typeface="Arial" panose="020B0604020202020204" pitchFamily="34" charset="0"/>
              <a:buNone/>
            </a:pPr>
            <a:endParaRPr lang="zh-CN" altLang="en-US" sz="1901">
              <a:solidFill>
                <a:schemeClr val="bg1"/>
              </a:solidFill>
              <a:ea typeface="微软雅黑" panose="020B0503020204020204" pitchFamily="34" charset="-122"/>
            </a:endParaRPr>
          </a:p>
          <a:p>
            <a:pPr algn="ctr" eaLnBrk="1" hangingPunct="1">
              <a:buFont typeface="Arial" panose="020B0604020202020204" pitchFamily="34" charset="0"/>
              <a:buNone/>
            </a:pPr>
            <a:r>
              <a:rPr lang="zh-CN" altLang="en-US" sz="1901">
                <a:solidFill>
                  <a:schemeClr val="bg1"/>
                </a:solidFill>
                <a:ea typeface="微软雅黑" panose="020B0503020204020204" pitchFamily="34" charset="-122"/>
              </a:rPr>
              <a:t>因</a:t>
            </a:r>
          </a:p>
        </p:txBody>
      </p:sp>
      <p:sp>
        <p:nvSpPr>
          <p:cNvPr id="31754" name="AutoShape 10"/>
          <p:cNvSpPr>
            <a:spLocks noChangeArrowheads="1"/>
          </p:cNvSpPr>
          <p:nvPr/>
        </p:nvSpPr>
        <p:spPr bwMode="auto">
          <a:xfrm>
            <a:off x="2382045" y="1943100"/>
            <a:ext cx="3886200" cy="571500"/>
          </a:xfrm>
          <a:prstGeom prst="flowChartAlternateProces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p>
        </p:txBody>
      </p:sp>
      <p:sp>
        <p:nvSpPr>
          <p:cNvPr id="31755" name="AutoShape 11"/>
          <p:cNvSpPr>
            <a:spLocks noChangeArrowheads="1"/>
          </p:cNvSpPr>
          <p:nvPr/>
        </p:nvSpPr>
        <p:spPr bwMode="auto">
          <a:xfrm>
            <a:off x="2382044" y="2698750"/>
            <a:ext cx="2914650" cy="552450"/>
          </a:xfrm>
          <a:prstGeom prst="flowChartAlternateProcess">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6" name="AutoShape 12"/>
          <p:cNvSpPr>
            <a:spLocks noChangeArrowheads="1"/>
          </p:cNvSpPr>
          <p:nvPr/>
        </p:nvSpPr>
        <p:spPr bwMode="auto">
          <a:xfrm>
            <a:off x="2382044" y="3435350"/>
            <a:ext cx="2170112" cy="590550"/>
          </a:xfrm>
          <a:prstGeom prst="flowChartAlternateProcess">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7" name="AutoShape 13"/>
          <p:cNvSpPr>
            <a:spLocks noChangeArrowheads="1"/>
          </p:cNvSpPr>
          <p:nvPr/>
        </p:nvSpPr>
        <p:spPr bwMode="auto">
          <a:xfrm>
            <a:off x="2382044" y="4210052"/>
            <a:ext cx="2074862" cy="581025"/>
          </a:xfrm>
          <a:prstGeom prst="flowChartAlternateProcess">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8" name="Rectangle 14"/>
          <p:cNvSpPr>
            <a:spLocks noChangeArrowheads="1"/>
          </p:cNvSpPr>
          <p:nvPr/>
        </p:nvSpPr>
        <p:spPr bwMode="auto">
          <a:xfrm>
            <a:off x="437358" y="1476377"/>
            <a:ext cx="6107113" cy="1301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59" name="Oval 15"/>
          <p:cNvSpPr>
            <a:spLocks noChangeArrowheads="1"/>
          </p:cNvSpPr>
          <p:nvPr/>
        </p:nvSpPr>
        <p:spPr bwMode="auto">
          <a:xfrm>
            <a:off x="484983" y="962026"/>
            <a:ext cx="417513" cy="4191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1760" name="Text Box 16"/>
          <p:cNvSpPr txBox="1">
            <a:spLocks noChangeArrowheads="1"/>
          </p:cNvSpPr>
          <p:nvPr/>
        </p:nvSpPr>
        <p:spPr bwMode="auto">
          <a:xfrm>
            <a:off x="497682" y="911225"/>
            <a:ext cx="396634" cy="550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B</a:t>
            </a:r>
          </a:p>
        </p:txBody>
      </p:sp>
      <p:sp>
        <p:nvSpPr>
          <p:cNvPr id="31761" name="Text Box 17"/>
          <p:cNvSpPr txBox="1">
            <a:spLocks noChangeArrowheads="1"/>
          </p:cNvSpPr>
          <p:nvPr/>
        </p:nvSpPr>
        <p:spPr bwMode="auto">
          <a:xfrm>
            <a:off x="951708" y="968377"/>
            <a:ext cx="3070443" cy="365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b="1">
                <a:ea typeface="微软雅黑" panose="020B0503020204020204" pitchFamily="34" charset="-122"/>
              </a:rPr>
              <a:t>为什么一些人下班会沉默？</a:t>
            </a:r>
          </a:p>
        </p:txBody>
      </p:sp>
      <p:grpSp>
        <p:nvGrpSpPr>
          <p:cNvPr id="31762" name="Group 18"/>
          <p:cNvGrpSpPr>
            <a:grpSpLocks/>
          </p:cNvGrpSpPr>
          <p:nvPr/>
        </p:nvGrpSpPr>
        <p:grpSpPr bwMode="auto">
          <a:xfrm>
            <a:off x="1523208" y="1806574"/>
            <a:ext cx="693427" cy="745464"/>
            <a:chOff x="0" y="0"/>
            <a:chExt cx="1378" cy="1483"/>
          </a:xfrm>
        </p:grpSpPr>
        <p:sp>
          <p:nvSpPr>
            <p:cNvPr id="31776" name="任意多边形 830"/>
            <p:cNvSpPr>
              <a:spLocks/>
            </p:cNvSpPr>
            <p:nvPr/>
          </p:nvSpPr>
          <p:spPr bwMode="auto">
            <a:xfrm>
              <a:off x="0" y="0"/>
              <a:ext cx="1285" cy="1400"/>
            </a:xfrm>
            <a:custGeom>
              <a:avLst/>
              <a:gdLst>
                <a:gd name="T0" fmla="*/ 25 w 21600"/>
                <a:gd name="T1" fmla="*/ 45 h 21600"/>
                <a:gd name="T2" fmla="*/ 21 w 21600"/>
                <a:gd name="T3" fmla="*/ 14 h 21600"/>
                <a:gd name="T4" fmla="*/ 51 w 21600"/>
                <a:gd name="T5" fmla="*/ 13 h 21600"/>
                <a:gd name="T6" fmla="*/ 47 w 21600"/>
                <a:gd name="T7" fmla="*/ 44 h 21600"/>
                <a:gd name="T8" fmla="*/ 76 w 21600"/>
                <a:gd name="T9" fmla="*/ 91 h 21600"/>
                <a:gd name="T10" fmla="*/ 0 w 21600"/>
                <a:gd name="T11" fmla="*/ 91 h 21600"/>
                <a:gd name="T12" fmla="*/ 25 w 21600"/>
                <a:gd name="T13" fmla="*/ 45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7" name="Text Box 20"/>
            <p:cNvSpPr txBox="1">
              <a:spLocks noChangeArrowheads="1"/>
            </p:cNvSpPr>
            <p:nvPr/>
          </p:nvSpPr>
          <p:spPr bwMode="auto">
            <a:xfrm>
              <a:off x="0" y="878"/>
              <a:ext cx="1378" cy="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67.5%</a:t>
              </a:r>
            </a:p>
          </p:txBody>
        </p:sp>
      </p:grpSp>
      <p:sp>
        <p:nvSpPr>
          <p:cNvPr id="31765" name="Text Box 21"/>
          <p:cNvSpPr txBox="1">
            <a:spLocks noChangeArrowheads="1"/>
          </p:cNvSpPr>
          <p:nvPr/>
        </p:nvSpPr>
        <p:spPr bwMode="auto">
          <a:xfrm>
            <a:off x="2440783" y="2720976"/>
            <a:ext cx="2855913" cy="534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ea typeface="微软雅黑" panose="020B0503020204020204" pitchFamily="34" charset="-122"/>
              </a:rPr>
              <a:t>认为长时间疲劳，使一些人形成了排斥情感交流的惯性</a:t>
            </a:r>
            <a:endParaRPr lang="zh-CN" altLang="en-US" sz="1400">
              <a:solidFill>
                <a:schemeClr val="bg1"/>
              </a:solidFill>
            </a:endParaRPr>
          </a:p>
        </p:txBody>
      </p:sp>
      <p:sp>
        <p:nvSpPr>
          <p:cNvPr id="31766" name="Text Box 22"/>
          <p:cNvSpPr txBox="1">
            <a:spLocks noChangeArrowheads="1"/>
          </p:cNvSpPr>
          <p:nvPr/>
        </p:nvSpPr>
        <p:spPr bwMode="auto">
          <a:xfrm>
            <a:off x="2440783" y="1965326"/>
            <a:ext cx="2855913" cy="534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ea typeface="微软雅黑" panose="020B0503020204020204" pitchFamily="34" charset="-122"/>
              </a:rPr>
              <a:t>认为原因是工作压力让人身心疲惫，难以兴奋</a:t>
            </a:r>
            <a:endParaRPr lang="zh-CN" altLang="en-US" sz="1400">
              <a:solidFill>
                <a:schemeClr val="bg1"/>
              </a:solidFill>
            </a:endParaRPr>
          </a:p>
        </p:txBody>
      </p:sp>
      <p:sp>
        <p:nvSpPr>
          <p:cNvPr id="31767" name="Text Box 23"/>
          <p:cNvSpPr txBox="1">
            <a:spLocks noChangeArrowheads="1"/>
          </p:cNvSpPr>
          <p:nvPr/>
        </p:nvSpPr>
        <p:spPr bwMode="auto">
          <a:xfrm>
            <a:off x="2431256" y="3460750"/>
            <a:ext cx="2120900" cy="473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300">
                <a:solidFill>
                  <a:schemeClr val="bg1"/>
                </a:solidFill>
                <a:ea typeface="微软雅黑" panose="020B0503020204020204" pitchFamily="34" charset="-122"/>
              </a:rPr>
              <a:t>认为人们总是习惯地对陌生人客气，忽略亲友感受</a:t>
            </a:r>
          </a:p>
        </p:txBody>
      </p:sp>
      <p:sp>
        <p:nvSpPr>
          <p:cNvPr id="31768" name="Text Box 24"/>
          <p:cNvSpPr txBox="1">
            <a:spLocks noChangeArrowheads="1"/>
          </p:cNvSpPr>
          <p:nvPr/>
        </p:nvSpPr>
        <p:spPr bwMode="auto">
          <a:xfrm>
            <a:off x="2374107" y="4254501"/>
            <a:ext cx="2122488"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ea typeface="微软雅黑" panose="020B0503020204020204" pitchFamily="34" charset="-122"/>
              </a:rPr>
              <a:t>认为工作和交通环境太嘈杂，导致人们迫切寻求安静空间</a:t>
            </a:r>
            <a:endParaRPr lang="zh-CN" altLang="en-US" sz="1400"/>
          </a:p>
        </p:txBody>
      </p:sp>
      <p:grpSp>
        <p:nvGrpSpPr>
          <p:cNvPr id="31769" name="Group 25"/>
          <p:cNvGrpSpPr>
            <a:grpSpLocks/>
          </p:cNvGrpSpPr>
          <p:nvPr/>
        </p:nvGrpSpPr>
        <p:grpSpPr bwMode="auto">
          <a:xfrm>
            <a:off x="1523208" y="2549526"/>
            <a:ext cx="693427" cy="747637"/>
            <a:chOff x="0" y="0"/>
            <a:chExt cx="1378" cy="1483"/>
          </a:xfrm>
        </p:grpSpPr>
        <p:sp>
          <p:nvSpPr>
            <p:cNvPr id="31774" name="任意多边形 830"/>
            <p:cNvSpPr>
              <a:spLocks/>
            </p:cNvSpPr>
            <p:nvPr/>
          </p:nvSpPr>
          <p:spPr bwMode="auto">
            <a:xfrm>
              <a:off x="0" y="0"/>
              <a:ext cx="1285" cy="1397"/>
            </a:xfrm>
            <a:custGeom>
              <a:avLst/>
              <a:gdLst>
                <a:gd name="T0" fmla="*/ 25 w 21600"/>
                <a:gd name="T1" fmla="*/ 44 h 21600"/>
                <a:gd name="T2" fmla="*/ 21 w 21600"/>
                <a:gd name="T3" fmla="*/ 14 h 21600"/>
                <a:gd name="T4" fmla="*/ 51 w 21600"/>
                <a:gd name="T5" fmla="*/ 13 h 21600"/>
                <a:gd name="T6" fmla="*/ 47 w 21600"/>
                <a:gd name="T7" fmla="*/ 44 h 21600"/>
                <a:gd name="T8" fmla="*/ 76 w 21600"/>
                <a:gd name="T9" fmla="*/ 90 h 21600"/>
                <a:gd name="T10" fmla="*/ 0 w 21600"/>
                <a:gd name="T11" fmla="*/ 90 h 21600"/>
                <a:gd name="T12" fmla="*/ 25 w 21600"/>
                <a:gd name="T13" fmla="*/ 44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 Box 27"/>
            <p:cNvSpPr txBox="1">
              <a:spLocks noChangeArrowheads="1"/>
            </p:cNvSpPr>
            <p:nvPr/>
          </p:nvSpPr>
          <p:spPr bwMode="auto">
            <a:xfrm>
              <a:off x="0" y="880"/>
              <a:ext cx="1378" cy="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52.7%</a:t>
              </a:r>
            </a:p>
          </p:txBody>
        </p:sp>
      </p:grpSp>
      <p:grpSp>
        <p:nvGrpSpPr>
          <p:cNvPr id="31772" name="Group 28"/>
          <p:cNvGrpSpPr>
            <a:grpSpLocks/>
          </p:cNvGrpSpPr>
          <p:nvPr/>
        </p:nvGrpSpPr>
        <p:grpSpPr bwMode="auto">
          <a:xfrm>
            <a:off x="1523208" y="3302001"/>
            <a:ext cx="693427" cy="751314"/>
            <a:chOff x="0" y="0"/>
            <a:chExt cx="1378" cy="1492"/>
          </a:xfrm>
        </p:grpSpPr>
        <p:sp>
          <p:nvSpPr>
            <p:cNvPr id="3" name="任意多边形 830"/>
            <p:cNvSpPr>
              <a:spLocks/>
            </p:cNvSpPr>
            <p:nvPr/>
          </p:nvSpPr>
          <p:spPr bwMode="auto">
            <a:xfrm>
              <a:off x="0" y="0"/>
              <a:ext cx="1285" cy="1398"/>
            </a:xfrm>
            <a:custGeom>
              <a:avLst/>
              <a:gdLst>
                <a:gd name="T0" fmla="*/ 25 w 21600"/>
                <a:gd name="T1" fmla="*/ 45 h 21600"/>
                <a:gd name="T2" fmla="*/ 21 w 21600"/>
                <a:gd name="T3" fmla="*/ 14 h 21600"/>
                <a:gd name="T4" fmla="*/ 51 w 21600"/>
                <a:gd name="T5" fmla="*/ 13 h 21600"/>
                <a:gd name="T6" fmla="*/ 47 w 21600"/>
                <a:gd name="T7" fmla="*/ 44 h 21600"/>
                <a:gd name="T8" fmla="*/ 76 w 21600"/>
                <a:gd name="T9" fmla="*/ 90 h 21600"/>
                <a:gd name="T10" fmla="*/ 0 w 21600"/>
                <a:gd name="T11" fmla="*/ 90 h 21600"/>
                <a:gd name="T12" fmla="*/ 25 w 21600"/>
                <a:gd name="T13" fmla="*/ 45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3" name="Text Box 30"/>
            <p:cNvSpPr txBox="1">
              <a:spLocks noChangeArrowheads="1"/>
            </p:cNvSpPr>
            <p:nvPr/>
          </p:nvSpPr>
          <p:spPr bwMode="auto">
            <a:xfrm>
              <a:off x="0" y="888"/>
              <a:ext cx="1378"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40.3%</a:t>
              </a:r>
            </a:p>
          </p:txBody>
        </p:sp>
      </p:grpSp>
      <p:grpSp>
        <p:nvGrpSpPr>
          <p:cNvPr id="31775" name="Group 31"/>
          <p:cNvGrpSpPr>
            <a:grpSpLocks/>
          </p:cNvGrpSpPr>
          <p:nvPr/>
        </p:nvGrpSpPr>
        <p:grpSpPr bwMode="auto">
          <a:xfrm>
            <a:off x="1523208" y="4057652"/>
            <a:ext cx="693427" cy="704849"/>
            <a:chOff x="0" y="0"/>
            <a:chExt cx="1378" cy="1398"/>
          </a:xfrm>
        </p:grpSpPr>
        <p:sp>
          <p:nvSpPr>
            <p:cNvPr id="31770" name="任意多边形 830"/>
            <p:cNvSpPr>
              <a:spLocks/>
            </p:cNvSpPr>
            <p:nvPr/>
          </p:nvSpPr>
          <p:spPr bwMode="auto">
            <a:xfrm>
              <a:off x="0" y="0"/>
              <a:ext cx="1285" cy="1398"/>
            </a:xfrm>
            <a:custGeom>
              <a:avLst/>
              <a:gdLst>
                <a:gd name="T0" fmla="*/ 25 w 21600"/>
                <a:gd name="T1" fmla="*/ 45 h 21600"/>
                <a:gd name="T2" fmla="*/ 21 w 21600"/>
                <a:gd name="T3" fmla="*/ 14 h 21600"/>
                <a:gd name="T4" fmla="*/ 51 w 21600"/>
                <a:gd name="T5" fmla="*/ 13 h 21600"/>
                <a:gd name="T6" fmla="*/ 47 w 21600"/>
                <a:gd name="T7" fmla="*/ 44 h 21600"/>
                <a:gd name="T8" fmla="*/ 76 w 21600"/>
                <a:gd name="T9" fmla="*/ 90 h 21600"/>
                <a:gd name="T10" fmla="*/ 0 w 21600"/>
                <a:gd name="T11" fmla="*/ 90 h 21600"/>
                <a:gd name="T12" fmla="*/ 25 w 21600"/>
                <a:gd name="T13" fmla="*/ 45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7200" y="10643"/>
                  </a:moveTo>
                  <a:cubicBezTo>
                    <a:pt x="5746" y="9135"/>
                    <a:pt x="3236" y="7638"/>
                    <a:pt x="6000" y="3409"/>
                  </a:cubicBezTo>
                  <a:cubicBezTo>
                    <a:pt x="9699" y="0"/>
                    <a:pt x="13288" y="1922"/>
                    <a:pt x="14488" y="3156"/>
                  </a:cubicBezTo>
                  <a:cubicBezTo>
                    <a:pt x="18143" y="7456"/>
                    <a:pt x="14818" y="9459"/>
                    <a:pt x="13420" y="10542"/>
                  </a:cubicBezTo>
                  <a:cubicBezTo>
                    <a:pt x="17471" y="11543"/>
                    <a:pt x="20543" y="15954"/>
                    <a:pt x="21600" y="21600"/>
                  </a:cubicBezTo>
                  <a:cubicBezTo>
                    <a:pt x="14400" y="21600"/>
                    <a:pt x="7200" y="21600"/>
                    <a:pt x="0" y="21600"/>
                  </a:cubicBezTo>
                  <a:cubicBezTo>
                    <a:pt x="198" y="18150"/>
                    <a:pt x="2455" y="12960"/>
                    <a:pt x="7200" y="10643"/>
                  </a:cubicBez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1" name="Text Box 33"/>
            <p:cNvSpPr txBox="1">
              <a:spLocks noChangeArrowheads="1"/>
            </p:cNvSpPr>
            <p:nvPr/>
          </p:nvSpPr>
          <p:spPr bwMode="auto">
            <a:xfrm>
              <a:off x="0" y="795"/>
              <a:ext cx="1378" cy="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1"/>
                  </a:solidFill>
                </a:rPr>
                <a:t>37.7%</a:t>
              </a: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 fill="hold"/>
                                        <p:tgtEl>
                                          <p:spTgt spid="31746"/>
                                        </p:tgtEl>
                                        <p:attrNameLst>
                                          <p:attrName>ppt_w</p:attrName>
                                        </p:attrNameLst>
                                      </p:cBhvr>
                                      <p:tavLst>
                                        <p:tav tm="0">
                                          <p:val>
                                            <p:fltVal val="0"/>
                                          </p:val>
                                        </p:tav>
                                        <p:tav tm="100000">
                                          <p:val>
                                            <p:strVal val="#ppt_w"/>
                                          </p:val>
                                        </p:tav>
                                      </p:tavLst>
                                    </p:anim>
                                    <p:anim calcmode="lin" valueType="num">
                                      <p:cBhvr>
                                        <p:cTn id="8" dur="500" fill="hold"/>
                                        <p:tgtEl>
                                          <p:spTgt spid="3174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strips(upRight)">
                                      <p:cBhvr>
                                        <p:cTn id="12" dur="500"/>
                                        <p:tgtEl>
                                          <p:spTgt spid="3174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1748"/>
                                        </p:tgtEl>
                                        <p:attrNameLst>
                                          <p:attrName>style.visibility</p:attrName>
                                        </p:attrNameLst>
                                      </p:cBhvr>
                                      <p:to>
                                        <p:strVal val="visible"/>
                                      </p:to>
                                    </p:set>
                                    <p:anim calcmode="lin" valueType="num">
                                      <p:cBhvr>
                                        <p:cTn id="16" dur="500" fill="hold"/>
                                        <p:tgtEl>
                                          <p:spTgt spid="31748"/>
                                        </p:tgtEl>
                                        <p:attrNameLst>
                                          <p:attrName>ppt_x</p:attrName>
                                        </p:attrNameLst>
                                      </p:cBhvr>
                                      <p:tavLst>
                                        <p:tav tm="0">
                                          <p:val>
                                            <p:strVal val="#ppt_x-#ppt_w/2"/>
                                          </p:val>
                                        </p:tav>
                                        <p:tav tm="100000">
                                          <p:val>
                                            <p:strVal val="#ppt_x"/>
                                          </p:val>
                                        </p:tav>
                                      </p:tavLst>
                                    </p:anim>
                                    <p:anim calcmode="lin" valueType="num">
                                      <p:cBhvr>
                                        <p:cTn id="17" dur="500" fill="hold"/>
                                        <p:tgtEl>
                                          <p:spTgt spid="31748"/>
                                        </p:tgtEl>
                                        <p:attrNameLst>
                                          <p:attrName>ppt_y</p:attrName>
                                        </p:attrNameLst>
                                      </p:cBhvr>
                                      <p:tavLst>
                                        <p:tav tm="0">
                                          <p:val>
                                            <p:strVal val="#ppt_y"/>
                                          </p:val>
                                        </p:tav>
                                        <p:tav tm="100000">
                                          <p:val>
                                            <p:strVal val="#ppt_y"/>
                                          </p:val>
                                        </p:tav>
                                      </p:tavLst>
                                    </p:anim>
                                    <p:anim calcmode="lin" valueType="num">
                                      <p:cBhvr>
                                        <p:cTn id="18" dur="500" fill="hold"/>
                                        <p:tgtEl>
                                          <p:spTgt spid="31748"/>
                                        </p:tgtEl>
                                        <p:attrNameLst>
                                          <p:attrName>ppt_w</p:attrName>
                                        </p:attrNameLst>
                                      </p:cBhvr>
                                      <p:tavLst>
                                        <p:tav tm="0">
                                          <p:val>
                                            <p:fltVal val="0"/>
                                          </p:val>
                                        </p:tav>
                                        <p:tav tm="100000">
                                          <p:val>
                                            <p:strVal val="#ppt_w"/>
                                          </p:val>
                                        </p:tav>
                                      </p:tavLst>
                                    </p:anim>
                                    <p:anim calcmode="lin" valueType="num">
                                      <p:cBhvr>
                                        <p:cTn id="19" dur="500" fill="hold"/>
                                        <p:tgtEl>
                                          <p:spTgt spid="3174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1749"/>
                                        </p:tgtEl>
                                        <p:attrNameLst>
                                          <p:attrName>style.visibility</p:attrName>
                                        </p:attrNameLst>
                                      </p:cBhvr>
                                      <p:to>
                                        <p:strVal val="visible"/>
                                      </p:to>
                                    </p:set>
                                    <p:anim calcmode="lin" valueType="num">
                                      <p:cBhvr>
                                        <p:cTn id="23" dur="500" fill="hold"/>
                                        <p:tgtEl>
                                          <p:spTgt spid="31749"/>
                                        </p:tgtEl>
                                        <p:attrNameLst>
                                          <p:attrName>ppt_w</p:attrName>
                                        </p:attrNameLst>
                                      </p:cBhvr>
                                      <p:tavLst>
                                        <p:tav tm="0">
                                          <p:val>
                                            <p:fltVal val="0"/>
                                          </p:val>
                                        </p:tav>
                                        <p:tav tm="100000">
                                          <p:val>
                                            <p:strVal val="#ppt_w"/>
                                          </p:val>
                                        </p:tav>
                                      </p:tavLst>
                                    </p:anim>
                                    <p:anim calcmode="lin" valueType="num">
                                      <p:cBhvr>
                                        <p:cTn id="24" dur="500" fill="hold"/>
                                        <p:tgtEl>
                                          <p:spTgt spid="3174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1750"/>
                                        </p:tgtEl>
                                        <p:attrNameLst>
                                          <p:attrName>style.visibility</p:attrName>
                                        </p:attrNameLst>
                                      </p:cBhvr>
                                      <p:to>
                                        <p:strVal val="visible"/>
                                      </p:to>
                                    </p:set>
                                    <p:anim calcmode="lin" valueType="num">
                                      <p:cBhvr>
                                        <p:cTn id="28" dur="500" fill="hold"/>
                                        <p:tgtEl>
                                          <p:spTgt spid="3175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1750"/>
                                        </p:tgtEl>
                                        <p:attrNameLst>
                                          <p:attrName>ppt_y</p:attrName>
                                        </p:attrNameLst>
                                      </p:cBhvr>
                                      <p:tavLst>
                                        <p:tav tm="0">
                                          <p:val>
                                            <p:strVal val="#ppt_y"/>
                                          </p:val>
                                        </p:tav>
                                        <p:tav tm="100000">
                                          <p:val>
                                            <p:strVal val="#ppt_y"/>
                                          </p:val>
                                        </p:tav>
                                      </p:tavLst>
                                    </p:anim>
                                    <p:anim calcmode="lin" valueType="num">
                                      <p:cBhvr>
                                        <p:cTn id="30" dur="500" fill="hold"/>
                                        <p:tgtEl>
                                          <p:spTgt spid="3175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175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175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1751"/>
                                        </p:tgtEl>
                                        <p:attrNameLst>
                                          <p:attrName>style.visibility</p:attrName>
                                        </p:attrNameLst>
                                      </p:cBhvr>
                                      <p:to>
                                        <p:strVal val="visible"/>
                                      </p:to>
                                    </p:set>
                                    <p:animEffect transition="in" filter="wedge">
                                      <p:cBhvr>
                                        <p:cTn id="36" dur="2000"/>
                                        <p:tgtEl>
                                          <p:spTgt spid="31751"/>
                                        </p:tgtEl>
                                      </p:cBhvr>
                                    </p:animEffect>
                                  </p:childTnLst>
                                </p:cTn>
                              </p:par>
                            </p:childTnLst>
                          </p:cTn>
                        </p:par>
                        <p:par>
                          <p:cTn id="37" fill="hold" nodeType="afterGroup">
                            <p:stCondLst>
                              <p:cond delay="4800"/>
                            </p:stCondLst>
                            <p:childTnLst>
                              <p:par>
                                <p:cTn id="38" presetID="2" presetClass="entr" presetSubtype="8" fill="hold" grpId="0" nodeType="afterEffect">
                                  <p:stCondLst>
                                    <p:cond delay="0"/>
                                  </p:stCondLst>
                                  <p:childTnLst>
                                    <p:set>
                                      <p:cBhvr>
                                        <p:cTn id="39" dur="1" fill="hold">
                                          <p:stCondLst>
                                            <p:cond delay="0"/>
                                          </p:stCondLst>
                                        </p:cTn>
                                        <p:tgtEl>
                                          <p:spTgt spid="31759"/>
                                        </p:tgtEl>
                                        <p:attrNameLst>
                                          <p:attrName>style.visibility</p:attrName>
                                        </p:attrNameLst>
                                      </p:cBhvr>
                                      <p:to>
                                        <p:strVal val="visible"/>
                                      </p:to>
                                    </p:set>
                                    <p:anim calcmode="lin" valueType="num">
                                      <p:cBhvr additive="base">
                                        <p:cTn id="40" dur="500" fill="hold"/>
                                        <p:tgtEl>
                                          <p:spTgt spid="31759"/>
                                        </p:tgtEl>
                                        <p:attrNameLst>
                                          <p:attrName>ppt_x</p:attrName>
                                        </p:attrNameLst>
                                      </p:cBhvr>
                                      <p:tavLst>
                                        <p:tav tm="0">
                                          <p:val>
                                            <p:strVal val="0-#ppt_w/2"/>
                                          </p:val>
                                        </p:tav>
                                        <p:tav tm="100000">
                                          <p:val>
                                            <p:strVal val="#ppt_x"/>
                                          </p:val>
                                        </p:tav>
                                      </p:tavLst>
                                    </p:anim>
                                    <p:anim calcmode="lin" valueType="num">
                                      <p:cBhvr additive="base">
                                        <p:cTn id="41" dur="500" fill="hold"/>
                                        <p:tgtEl>
                                          <p:spTgt spid="3175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1760"/>
                                        </p:tgtEl>
                                        <p:attrNameLst>
                                          <p:attrName>style.visibility</p:attrName>
                                        </p:attrNameLst>
                                      </p:cBhvr>
                                      <p:to>
                                        <p:strVal val="visible"/>
                                      </p:to>
                                    </p:set>
                                    <p:anim calcmode="lin" valueType="num">
                                      <p:cBhvr additive="base">
                                        <p:cTn id="44" dur="500" fill="hold"/>
                                        <p:tgtEl>
                                          <p:spTgt spid="31760"/>
                                        </p:tgtEl>
                                        <p:attrNameLst>
                                          <p:attrName>ppt_x</p:attrName>
                                        </p:attrNameLst>
                                      </p:cBhvr>
                                      <p:tavLst>
                                        <p:tav tm="0">
                                          <p:val>
                                            <p:strVal val="0-#ppt_w/2"/>
                                          </p:val>
                                        </p:tav>
                                        <p:tav tm="100000">
                                          <p:val>
                                            <p:strVal val="#ppt_x"/>
                                          </p:val>
                                        </p:tav>
                                      </p:tavLst>
                                    </p:anim>
                                    <p:anim calcmode="lin" valueType="num">
                                      <p:cBhvr additive="base">
                                        <p:cTn id="45" dur="500" fill="hold"/>
                                        <p:tgtEl>
                                          <p:spTgt spid="31760"/>
                                        </p:tgtEl>
                                        <p:attrNameLst>
                                          <p:attrName>ppt_y</p:attrName>
                                        </p:attrNameLst>
                                      </p:cBhvr>
                                      <p:tavLst>
                                        <p:tav tm="0">
                                          <p:val>
                                            <p:strVal val="#ppt_y"/>
                                          </p:val>
                                        </p:tav>
                                        <p:tav tm="100000">
                                          <p:val>
                                            <p:strVal val="#ppt_y"/>
                                          </p:val>
                                        </p:tav>
                                      </p:tavLst>
                                    </p:anim>
                                  </p:childTnLst>
                                </p:cTn>
                              </p:par>
                              <p:par>
                                <p:cTn id="46" presetID="16" presetClass="entr" presetSubtype="26" fill="hold" grpId="0" nodeType="withEffect">
                                  <p:stCondLst>
                                    <p:cond delay="0"/>
                                  </p:stCondLst>
                                  <p:childTnLst>
                                    <p:set>
                                      <p:cBhvr>
                                        <p:cTn id="47" dur="1" fill="hold">
                                          <p:stCondLst>
                                            <p:cond delay="0"/>
                                          </p:stCondLst>
                                        </p:cTn>
                                        <p:tgtEl>
                                          <p:spTgt spid="31753"/>
                                        </p:tgtEl>
                                        <p:attrNameLst>
                                          <p:attrName>style.visibility</p:attrName>
                                        </p:attrNameLst>
                                      </p:cBhvr>
                                      <p:to>
                                        <p:strVal val="visible"/>
                                      </p:to>
                                    </p:set>
                                    <p:animEffect transition="in" filter="barn(inHorizontal)">
                                      <p:cBhvr>
                                        <p:cTn id="48" dur="500"/>
                                        <p:tgtEl>
                                          <p:spTgt spid="31753"/>
                                        </p:tgtEl>
                                      </p:cBhvr>
                                    </p:animEffect>
                                  </p:childTnLst>
                                </p:cTn>
                              </p:par>
                            </p:childTnLst>
                          </p:cTn>
                        </p:par>
                        <p:par>
                          <p:cTn id="49" fill="hold" nodeType="afterGroup">
                            <p:stCondLst>
                              <p:cond delay="53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31761"/>
                                        </p:tgtEl>
                                        <p:attrNameLst>
                                          <p:attrName>style.visibility</p:attrName>
                                        </p:attrNameLst>
                                      </p:cBhvr>
                                      <p:to>
                                        <p:strVal val="visible"/>
                                      </p:to>
                                    </p:set>
                                    <p:anim calcmode="lin" valueType="num">
                                      <p:cBhvr>
                                        <p:cTn id="52" dur="500" fill="hold"/>
                                        <p:tgtEl>
                                          <p:spTgt spid="31761"/>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1761"/>
                                        </p:tgtEl>
                                        <p:attrNameLst>
                                          <p:attrName>ppt_y</p:attrName>
                                        </p:attrNameLst>
                                      </p:cBhvr>
                                      <p:tavLst>
                                        <p:tav tm="0">
                                          <p:val>
                                            <p:strVal val="#ppt_y"/>
                                          </p:val>
                                        </p:tav>
                                        <p:tav tm="100000">
                                          <p:val>
                                            <p:strVal val="#ppt_y"/>
                                          </p:val>
                                        </p:tav>
                                      </p:tavLst>
                                    </p:anim>
                                    <p:anim calcmode="lin" valueType="num">
                                      <p:cBhvr>
                                        <p:cTn id="54" dur="500" fill="hold"/>
                                        <p:tgtEl>
                                          <p:spTgt spid="31761"/>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1761"/>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p:tgtEl>
                                          <p:spTgt spid="31761"/>
                                        </p:tgtEl>
                                      </p:cBhvr>
                                    </p:animEffect>
                                  </p:childTnLst>
                                </p:cTn>
                              </p:par>
                            </p:childTnLst>
                          </p:cTn>
                        </p:par>
                        <p:par>
                          <p:cTn id="57" fill="hold" nodeType="afterGroup">
                            <p:stCondLst>
                              <p:cond delay="6350"/>
                            </p:stCondLst>
                            <p:childTnLst>
                              <p:par>
                                <p:cTn id="58" presetID="16" presetClass="entr" presetSubtype="21" fill="hold" grpId="0" nodeType="afterEffect">
                                  <p:stCondLst>
                                    <p:cond delay="0"/>
                                  </p:stCondLst>
                                  <p:childTnLst>
                                    <p:set>
                                      <p:cBhvr>
                                        <p:cTn id="59" dur="1" fill="hold">
                                          <p:stCondLst>
                                            <p:cond delay="0"/>
                                          </p:stCondLst>
                                        </p:cTn>
                                        <p:tgtEl>
                                          <p:spTgt spid="31758"/>
                                        </p:tgtEl>
                                        <p:attrNameLst>
                                          <p:attrName>style.visibility</p:attrName>
                                        </p:attrNameLst>
                                      </p:cBhvr>
                                      <p:to>
                                        <p:strVal val="visible"/>
                                      </p:to>
                                    </p:set>
                                    <p:animEffect transition="in" filter="barn(inVertical)">
                                      <p:cBhvr>
                                        <p:cTn id="60" dur="500"/>
                                        <p:tgtEl>
                                          <p:spTgt spid="317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31762"/>
                                        </p:tgtEl>
                                        <p:attrNameLst>
                                          <p:attrName>style.visibility</p:attrName>
                                        </p:attrNameLst>
                                      </p:cBhvr>
                                      <p:to>
                                        <p:strVal val="visible"/>
                                      </p:to>
                                    </p:set>
                                    <p:anim calcmode="lin" valueType="num">
                                      <p:cBhvr additive="base">
                                        <p:cTn id="65" dur="500" fill="hold"/>
                                        <p:tgtEl>
                                          <p:spTgt spid="31762"/>
                                        </p:tgtEl>
                                        <p:attrNameLst>
                                          <p:attrName>ppt_x</p:attrName>
                                        </p:attrNameLst>
                                      </p:cBhvr>
                                      <p:tavLst>
                                        <p:tav tm="0">
                                          <p:val>
                                            <p:strVal val="1+#ppt_w/2"/>
                                          </p:val>
                                        </p:tav>
                                        <p:tav tm="100000">
                                          <p:val>
                                            <p:strVal val="#ppt_x"/>
                                          </p:val>
                                        </p:tav>
                                      </p:tavLst>
                                    </p:anim>
                                    <p:anim calcmode="lin" valueType="num">
                                      <p:cBhvr additive="base">
                                        <p:cTn id="66" dur="500" fill="hold"/>
                                        <p:tgtEl>
                                          <p:spTgt spid="31762"/>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31754"/>
                                        </p:tgtEl>
                                        <p:attrNameLst>
                                          <p:attrName>style.visibility</p:attrName>
                                        </p:attrNameLst>
                                      </p:cBhvr>
                                      <p:to>
                                        <p:strVal val="visible"/>
                                      </p:to>
                                    </p:set>
                                    <p:anim calcmode="lin" valueType="num">
                                      <p:cBhvr additive="base">
                                        <p:cTn id="69" dur="500" fill="hold"/>
                                        <p:tgtEl>
                                          <p:spTgt spid="31754"/>
                                        </p:tgtEl>
                                        <p:attrNameLst>
                                          <p:attrName>ppt_x</p:attrName>
                                        </p:attrNameLst>
                                      </p:cBhvr>
                                      <p:tavLst>
                                        <p:tav tm="0">
                                          <p:val>
                                            <p:strVal val="1+#ppt_w/2"/>
                                          </p:val>
                                        </p:tav>
                                        <p:tav tm="100000">
                                          <p:val>
                                            <p:strVal val="#ppt_x"/>
                                          </p:val>
                                        </p:tav>
                                      </p:tavLst>
                                    </p:anim>
                                    <p:anim calcmode="lin" valueType="num">
                                      <p:cBhvr additive="base">
                                        <p:cTn id="70" dur="500" fill="hold"/>
                                        <p:tgtEl>
                                          <p:spTgt spid="31754"/>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0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31766"/>
                                        </p:tgtEl>
                                        <p:attrNameLst>
                                          <p:attrName>style.visibility</p:attrName>
                                        </p:attrNameLst>
                                      </p:cBhvr>
                                      <p:to>
                                        <p:strVal val="visible"/>
                                      </p:to>
                                    </p:set>
                                    <p:anim calcmode="lin" valueType="num">
                                      <p:cBhvr>
                                        <p:cTn id="74" dur="500" fill="hold"/>
                                        <p:tgtEl>
                                          <p:spTgt spid="31766"/>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31766"/>
                                        </p:tgtEl>
                                        <p:attrNameLst>
                                          <p:attrName>ppt_y</p:attrName>
                                        </p:attrNameLst>
                                      </p:cBhvr>
                                      <p:tavLst>
                                        <p:tav tm="0">
                                          <p:val>
                                            <p:strVal val="#ppt_y"/>
                                          </p:val>
                                        </p:tav>
                                        <p:tav tm="100000">
                                          <p:val>
                                            <p:strVal val="#ppt_y"/>
                                          </p:val>
                                        </p:tav>
                                      </p:tavLst>
                                    </p:anim>
                                    <p:anim calcmode="lin" valueType="num">
                                      <p:cBhvr>
                                        <p:cTn id="76" dur="500" fill="hold"/>
                                        <p:tgtEl>
                                          <p:spTgt spid="31766"/>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31766"/>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p:tgtEl>
                                          <p:spTgt spid="31766"/>
                                        </p:tgtEl>
                                      </p:cBhvr>
                                    </p:animEffect>
                                  </p:childTnLst>
                                </p:cTn>
                              </p:par>
                            </p:childTnLst>
                          </p:cTn>
                        </p:par>
                        <p:par>
                          <p:cTn id="79" fill="hold" nodeType="afterGroup">
                            <p:stCondLst>
                              <p:cond delay="1950"/>
                            </p:stCondLst>
                            <p:childTnLst>
                              <p:par>
                                <p:cTn id="80" presetID="2" presetClass="entr" presetSubtype="2" fill="hold" nodeType="afterEffect">
                                  <p:stCondLst>
                                    <p:cond delay="0"/>
                                  </p:stCondLst>
                                  <p:childTnLst>
                                    <p:set>
                                      <p:cBhvr>
                                        <p:cTn id="81" dur="1" fill="hold">
                                          <p:stCondLst>
                                            <p:cond delay="0"/>
                                          </p:stCondLst>
                                        </p:cTn>
                                        <p:tgtEl>
                                          <p:spTgt spid="31769"/>
                                        </p:tgtEl>
                                        <p:attrNameLst>
                                          <p:attrName>style.visibility</p:attrName>
                                        </p:attrNameLst>
                                      </p:cBhvr>
                                      <p:to>
                                        <p:strVal val="visible"/>
                                      </p:to>
                                    </p:set>
                                    <p:anim calcmode="lin" valueType="num">
                                      <p:cBhvr additive="base">
                                        <p:cTn id="82" dur="500" fill="hold"/>
                                        <p:tgtEl>
                                          <p:spTgt spid="31769"/>
                                        </p:tgtEl>
                                        <p:attrNameLst>
                                          <p:attrName>ppt_x</p:attrName>
                                        </p:attrNameLst>
                                      </p:cBhvr>
                                      <p:tavLst>
                                        <p:tav tm="0">
                                          <p:val>
                                            <p:strVal val="1+#ppt_w/2"/>
                                          </p:val>
                                        </p:tav>
                                        <p:tav tm="100000">
                                          <p:val>
                                            <p:strVal val="#ppt_x"/>
                                          </p:val>
                                        </p:tav>
                                      </p:tavLst>
                                    </p:anim>
                                    <p:anim calcmode="lin" valueType="num">
                                      <p:cBhvr additive="base">
                                        <p:cTn id="83" dur="500" fill="hold"/>
                                        <p:tgtEl>
                                          <p:spTgt spid="31769"/>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1755"/>
                                        </p:tgtEl>
                                        <p:attrNameLst>
                                          <p:attrName>style.visibility</p:attrName>
                                        </p:attrNameLst>
                                      </p:cBhvr>
                                      <p:to>
                                        <p:strVal val="visible"/>
                                      </p:to>
                                    </p:set>
                                    <p:anim calcmode="lin" valueType="num">
                                      <p:cBhvr additive="base">
                                        <p:cTn id="86" dur="500" fill="hold"/>
                                        <p:tgtEl>
                                          <p:spTgt spid="31755"/>
                                        </p:tgtEl>
                                        <p:attrNameLst>
                                          <p:attrName>ppt_x</p:attrName>
                                        </p:attrNameLst>
                                      </p:cBhvr>
                                      <p:tavLst>
                                        <p:tav tm="0">
                                          <p:val>
                                            <p:strVal val="1+#ppt_w/2"/>
                                          </p:val>
                                        </p:tav>
                                        <p:tav tm="100000">
                                          <p:val>
                                            <p:strVal val="#ppt_x"/>
                                          </p:val>
                                        </p:tav>
                                      </p:tavLst>
                                    </p:anim>
                                    <p:anim calcmode="lin" valueType="num">
                                      <p:cBhvr additive="base">
                                        <p:cTn id="87" dur="500" fill="hold"/>
                                        <p:tgtEl>
                                          <p:spTgt spid="31755"/>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41" presetClass="entr" presetSubtype="0" fill="hold" grpId="0" nodeType="clickEffect">
                                  <p:stCondLst>
                                    <p:cond delay="0"/>
                                  </p:stCondLst>
                                  <p:iterate type="lt">
                                    <p:tmPct val="10000"/>
                                  </p:iterate>
                                  <p:childTnLst>
                                    <p:set>
                                      <p:cBhvr>
                                        <p:cTn id="91" dur="1" fill="hold">
                                          <p:stCondLst>
                                            <p:cond delay="0"/>
                                          </p:stCondLst>
                                        </p:cTn>
                                        <p:tgtEl>
                                          <p:spTgt spid="31765"/>
                                        </p:tgtEl>
                                        <p:attrNameLst>
                                          <p:attrName>style.visibility</p:attrName>
                                        </p:attrNameLst>
                                      </p:cBhvr>
                                      <p:to>
                                        <p:strVal val="visible"/>
                                      </p:to>
                                    </p:set>
                                    <p:anim calcmode="lin" valueType="num">
                                      <p:cBhvr>
                                        <p:cTn id="92" dur="500" fill="hold"/>
                                        <p:tgtEl>
                                          <p:spTgt spid="31765"/>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31765"/>
                                        </p:tgtEl>
                                        <p:attrNameLst>
                                          <p:attrName>ppt_y</p:attrName>
                                        </p:attrNameLst>
                                      </p:cBhvr>
                                      <p:tavLst>
                                        <p:tav tm="0">
                                          <p:val>
                                            <p:strVal val="#ppt_y"/>
                                          </p:val>
                                        </p:tav>
                                        <p:tav tm="100000">
                                          <p:val>
                                            <p:strVal val="#ppt_y"/>
                                          </p:val>
                                        </p:tav>
                                      </p:tavLst>
                                    </p:anim>
                                    <p:anim calcmode="lin" valueType="num">
                                      <p:cBhvr>
                                        <p:cTn id="94" dur="500" fill="hold"/>
                                        <p:tgtEl>
                                          <p:spTgt spid="31765"/>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31765"/>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p:tgtEl>
                                          <p:spTgt spid="3176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2" fill="hold" nodeType="clickEffect">
                                  <p:stCondLst>
                                    <p:cond delay="0"/>
                                  </p:stCondLst>
                                  <p:childTnLst>
                                    <p:set>
                                      <p:cBhvr>
                                        <p:cTn id="100" dur="1" fill="hold">
                                          <p:stCondLst>
                                            <p:cond delay="0"/>
                                          </p:stCondLst>
                                        </p:cTn>
                                        <p:tgtEl>
                                          <p:spTgt spid="31772"/>
                                        </p:tgtEl>
                                        <p:attrNameLst>
                                          <p:attrName>style.visibility</p:attrName>
                                        </p:attrNameLst>
                                      </p:cBhvr>
                                      <p:to>
                                        <p:strVal val="visible"/>
                                      </p:to>
                                    </p:set>
                                    <p:anim calcmode="lin" valueType="num">
                                      <p:cBhvr additive="base">
                                        <p:cTn id="101" dur="500" fill="hold"/>
                                        <p:tgtEl>
                                          <p:spTgt spid="31772"/>
                                        </p:tgtEl>
                                        <p:attrNameLst>
                                          <p:attrName>ppt_x</p:attrName>
                                        </p:attrNameLst>
                                      </p:cBhvr>
                                      <p:tavLst>
                                        <p:tav tm="0">
                                          <p:val>
                                            <p:strVal val="1+#ppt_w/2"/>
                                          </p:val>
                                        </p:tav>
                                        <p:tav tm="100000">
                                          <p:val>
                                            <p:strVal val="#ppt_x"/>
                                          </p:val>
                                        </p:tav>
                                      </p:tavLst>
                                    </p:anim>
                                    <p:anim calcmode="lin" valueType="num">
                                      <p:cBhvr additive="base">
                                        <p:cTn id="102" dur="500" fill="hold"/>
                                        <p:tgtEl>
                                          <p:spTgt spid="31772"/>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31756"/>
                                        </p:tgtEl>
                                        <p:attrNameLst>
                                          <p:attrName>style.visibility</p:attrName>
                                        </p:attrNameLst>
                                      </p:cBhvr>
                                      <p:to>
                                        <p:strVal val="visible"/>
                                      </p:to>
                                    </p:set>
                                    <p:anim calcmode="lin" valueType="num">
                                      <p:cBhvr additive="base">
                                        <p:cTn id="105" dur="500" fill="hold"/>
                                        <p:tgtEl>
                                          <p:spTgt spid="31756"/>
                                        </p:tgtEl>
                                        <p:attrNameLst>
                                          <p:attrName>ppt_x</p:attrName>
                                        </p:attrNameLst>
                                      </p:cBhvr>
                                      <p:tavLst>
                                        <p:tav tm="0">
                                          <p:val>
                                            <p:strVal val="1+#ppt_w/2"/>
                                          </p:val>
                                        </p:tav>
                                        <p:tav tm="100000">
                                          <p:val>
                                            <p:strVal val="#ppt_x"/>
                                          </p:val>
                                        </p:tav>
                                      </p:tavLst>
                                    </p:anim>
                                    <p:anim calcmode="lin" valueType="num">
                                      <p:cBhvr additive="base">
                                        <p:cTn id="106" dur="500" fill="hold"/>
                                        <p:tgtEl>
                                          <p:spTgt spid="31756"/>
                                        </p:tgtEl>
                                        <p:attrNameLst>
                                          <p:attrName>ppt_y</p:attrName>
                                        </p:attrNameLst>
                                      </p:cBhvr>
                                      <p:tavLst>
                                        <p:tav tm="0">
                                          <p:val>
                                            <p:strVal val="#ppt_y"/>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1" presetClass="entr" presetSubtype="0" fill="hold" grpId="0" nodeType="clickEffect">
                                  <p:stCondLst>
                                    <p:cond delay="0"/>
                                  </p:stCondLst>
                                  <p:iterate type="lt">
                                    <p:tmPct val="10000"/>
                                  </p:iterate>
                                  <p:childTnLst>
                                    <p:set>
                                      <p:cBhvr>
                                        <p:cTn id="110" dur="1" fill="hold">
                                          <p:stCondLst>
                                            <p:cond delay="0"/>
                                          </p:stCondLst>
                                        </p:cTn>
                                        <p:tgtEl>
                                          <p:spTgt spid="31767"/>
                                        </p:tgtEl>
                                        <p:attrNameLst>
                                          <p:attrName>style.visibility</p:attrName>
                                        </p:attrNameLst>
                                      </p:cBhvr>
                                      <p:to>
                                        <p:strVal val="visible"/>
                                      </p:to>
                                    </p:set>
                                    <p:anim calcmode="lin" valueType="num">
                                      <p:cBhvr>
                                        <p:cTn id="111" dur="500" fill="hold"/>
                                        <p:tgtEl>
                                          <p:spTgt spid="31767"/>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31767"/>
                                        </p:tgtEl>
                                        <p:attrNameLst>
                                          <p:attrName>ppt_y</p:attrName>
                                        </p:attrNameLst>
                                      </p:cBhvr>
                                      <p:tavLst>
                                        <p:tav tm="0">
                                          <p:val>
                                            <p:strVal val="#ppt_y"/>
                                          </p:val>
                                        </p:tav>
                                        <p:tav tm="100000">
                                          <p:val>
                                            <p:strVal val="#ppt_y"/>
                                          </p:val>
                                        </p:tav>
                                      </p:tavLst>
                                    </p:anim>
                                    <p:anim calcmode="lin" valueType="num">
                                      <p:cBhvr>
                                        <p:cTn id="113" dur="500" fill="hold"/>
                                        <p:tgtEl>
                                          <p:spTgt spid="31767"/>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31767"/>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p:tgtEl>
                                          <p:spTgt spid="3176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2" fill="hold" nodeType="clickEffect">
                                  <p:stCondLst>
                                    <p:cond delay="0"/>
                                  </p:stCondLst>
                                  <p:childTnLst>
                                    <p:set>
                                      <p:cBhvr>
                                        <p:cTn id="119" dur="1" fill="hold">
                                          <p:stCondLst>
                                            <p:cond delay="0"/>
                                          </p:stCondLst>
                                        </p:cTn>
                                        <p:tgtEl>
                                          <p:spTgt spid="31775"/>
                                        </p:tgtEl>
                                        <p:attrNameLst>
                                          <p:attrName>style.visibility</p:attrName>
                                        </p:attrNameLst>
                                      </p:cBhvr>
                                      <p:to>
                                        <p:strVal val="visible"/>
                                      </p:to>
                                    </p:set>
                                    <p:anim calcmode="lin" valueType="num">
                                      <p:cBhvr additive="base">
                                        <p:cTn id="120" dur="500" fill="hold"/>
                                        <p:tgtEl>
                                          <p:spTgt spid="31775"/>
                                        </p:tgtEl>
                                        <p:attrNameLst>
                                          <p:attrName>ppt_x</p:attrName>
                                        </p:attrNameLst>
                                      </p:cBhvr>
                                      <p:tavLst>
                                        <p:tav tm="0">
                                          <p:val>
                                            <p:strVal val="1+#ppt_w/2"/>
                                          </p:val>
                                        </p:tav>
                                        <p:tav tm="100000">
                                          <p:val>
                                            <p:strVal val="#ppt_x"/>
                                          </p:val>
                                        </p:tav>
                                      </p:tavLst>
                                    </p:anim>
                                    <p:anim calcmode="lin" valueType="num">
                                      <p:cBhvr additive="base">
                                        <p:cTn id="121" dur="500" fill="hold"/>
                                        <p:tgtEl>
                                          <p:spTgt spid="31775"/>
                                        </p:tgtEl>
                                        <p:attrNameLst>
                                          <p:attrName>ppt_y</p:attrName>
                                        </p:attrNameLst>
                                      </p:cBhvr>
                                      <p:tavLst>
                                        <p:tav tm="0">
                                          <p:val>
                                            <p:strVal val="#ppt_y"/>
                                          </p:val>
                                        </p:tav>
                                        <p:tav tm="100000">
                                          <p:val>
                                            <p:strVal val="#ppt_y"/>
                                          </p:val>
                                        </p:tav>
                                      </p:tavLst>
                                    </p:anim>
                                  </p:childTnLst>
                                </p:cTn>
                              </p:par>
                              <p:par>
                                <p:cTn id="122" presetID="2" presetClass="entr" presetSubtype="2" fill="hold" grpId="0" nodeType="withEffect">
                                  <p:stCondLst>
                                    <p:cond delay="0"/>
                                  </p:stCondLst>
                                  <p:childTnLst>
                                    <p:set>
                                      <p:cBhvr>
                                        <p:cTn id="123" dur="1" fill="hold">
                                          <p:stCondLst>
                                            <p:cond delay="0"/>
                                          </p:stCondLst>
                                        </p:cTn>
                                        <p:tgtEl>
                                          <p:spTgt spid="31757"/>
                                        </p:tgtEl>
                                        <p:attrNameLst>
                                          <p:attrName>style.visibility</p:attrName>
                                        </p:attrNameLst>
                                      </p:cBhvr>
                                      <p:to>
                                        <p:strVal val="visible"/>
                                      </p:to>
                                    </p:set>
                                    <p:anim calcmode="lin" valueType="num">
                                      <p:cBhvr additive="base">
                                        <p:cTn id="124" dur="500" fill="hold"/>
                                        <p:tgtEl>
                                          <p:spTgt spid="31757"/>
                                        </p:tgtEl>
                                        <p:attrNameLst>
                                          <p:attrName>ppt_x</p:attrName>
                                        </p:attrNameLst>
                                      </p:cBhvr>
                                      <p:tavLst>
                                        <p:tav tm="0">
                                          <p:val>
                                            <p:strVal val="1+#ppt_w/2"/>
                                          </p:val>
                                        </p:tav>
                                        <p:tav tm="100000">
                                          <p:val>
                                            <p:strVal val="#ppt_x"/>
                                          </p:val>
                                        </p:tav>
                                      </p:tavLst>
                                    </p:anim>
                                    <p:anim calcmode="lin" valueType="num">
                                      <p:cBhvr additive="base">
                                        <p:cTn id="125" dur="500" fill="hold"/>
                                        <p:tgtEl>
                                          <p:spTgt spid="31757"/>
                                        </p:tgtEl>
                                        <p:attrNameLst>
                                          <p:attrName>ppt_y</p:attrName>
                                        </p:attrNameLst>
                                      </p:cBhvr>
                                      <p:tavLst>
                                        <p:tav tm="0">
                                          <p:val>
                                            <p:strVal val="#ppt_y"/>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41" presetClass="entr" presetSubtype="0" fill="hold" grpId="0" nodeType="clickEffect">
                                  <p:stCondLst>
                                    <p:cond delay="0"/>
                                  </p:stCondLst>
                                  <p:iterate type="lt">
                                    <p:tmPct val="10000"/>
                                  </p:iterate>
                                  <p:childTnLst>
                                    <p:set>
                                      <p:cBhvr>
                                        <p:cTn id="129" dur="1" fill="hold">
                                          <p:stCondLst>
                                            <p:cond delay="0"/>
                                          </p:stCondLst>
                                        </p:cTn>
                                        <p:tgtEl>
                                          <p:spTgt spid="31768"/>
                                        </p:tgtEl>
                                        <p:attrNameLst>
                                          <p:attrName>style.visibility</p:attrName>
                                        </p:attrNameLst>
                                      </p:cBhvr>
                                      <p:to>
                                        <p:strVal val="visible"/>
                                      </p:to>
                                    </p:set>
                                    <p:anim calcmode="lin" valueType="num">
                                      <p:cBhvr>
                                        <p:cTn id="130" dur="500" fill="hold"/>
                                        <p:tgtEl>
                                          <p:spTgt spid="31768"/>
                                        </p:tgtEl>
                                        <p:attrNameLst>
                                          <p:attrName>ppt_x</p:attrName>
                                        </p:attrNameLst>
                                      </p:cBhvr>
                                      <p:tavLst>
                                        <p:tav tm="0">
                                          <p:val>
                                            <p:strVal val="#ppt_x"/>
                                          </p:val>
                                        </p:tav>
                                        <p:tav tm="50000">
                                          <p:val>
                                            <p:strVal val="#ppt_x+.1"/>
                                          </p:val>
                                        </p:tav>
                                        <p:tav tm="100000">
                                          <p:val>
                                            <p:strVal val="#ppt_x"/>
                                          </p:val>
                                        </p:tav>
                                      </p:tavLst>
                                    </p:anim>
                                    <p:anim calcmode="lin" valueType="num">
                                      <p:cBhvr>
                                        <p:cTn id="131" dur="500" fill="hold"/>
                                        <p:tgtEl>
                                          <p:spTgt spid="31768"/>
                                        </p:tgtEl>
                                        <p:attrNameLst>
                                          <p:attrName>ppt_y</p:attrName>
                                        </p:attrNameLst>
                                      </p:cBhvr>
                                      <p:tavLst>
                                        <p:tav tm="0">
                                          <p:val>
                                            <p:strVal val="#ppt_y"/>
                                          </p:val>
                                        </p:tav>
                                        <p:tav tm="100000">
                                          <p:val>
                                            <p:strVal val="#ppt_y"/>
                                          </p:val>
                                        </p:tav>
                                      </p:tavLst>
                                    </p:anim>
                                    <p:anim calcmode="lin" valueType="num">
                                      <p:cBhvr>
                                        <p:cTn id="132" dur="500" fill="hold"/>
                                        <p:tgtEl>
                                          <p:spTgt spid="31768"/>
                                        </p:tgtEl>
                                        <p:attrNameLst>
                                          <p:attrName>ppt_h</p:attrName>
                                        </p:attrNameLst>
                                      </p:cBhvr>
                                      <p:tavLst>
                                        <p:tav tm="0">
                                          <p:val>
                                            <p:strVal val="#ppt_h/10"/>
                                          </p:val>
                                        </p:tav>
                                        <p:tav tm="50000">
                                          <p:val>
                                            <p:strVal val="#ppt_h+.01"/>
                                          </p:val>
                                        </p:tav>
                                        <p:tav tm="100000">
                                          <p:val>
                                            <p:strVal val="#ppt_h"/>
                                          </p:val>
                                        </p:tav>
                                      </p:tavLst>
                                    </p:anim>
                                    <p:anim calcmode="lin" valueType="num">
                                      <p:cBhvr>
                                        <p:cTn id="133" dur="500" fill="hold"/>
                                        <p:tgtEl>
                                          <p:spTgt spid="31768"/>
                                        </p:tgtEl>
                                        <p:attrNameLst>
                                          <p:attrName>ppt_w</p:attrName>
                                        </p:attrNameLst>
                                      </p:cBhvr>
                                      <p:tavLst>
                                        <p:tav tm="0">
                                          <p:val>
                                            <p:strVal val="#ppt_w/10"/>
                                          </p:val>
                                        </p:tav>
                                        <p:tav tm="50000">
                                          <p:val>
                                            <p:strVal val="#ppt_w+.01"/>
                                          </p:val>
                                        </p:tav>
                                        <p:tav tm="100000">
                                          <p:val>
                                            <p:strVal val="#ppt_w"/>
                                          </p:val>
                                        </p:tav>
                                      </p:tavLst>
                                    </p:anim>
                                    <p:animEffect transition="in" filter="fade">
                                      <p:cBhvr>
                                        <p:cTn id="134" dur="500"/>
                                        <p:tgtEl>
                                          <p:spTgt spid="31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50" grpId="0" bldLvl="0" autoUpdateAnimBg="0"/>
      <p:bldP spid="31751" grpId="0" bldLvl="0" autoUpdateAnimBg="0"/>
      <p:bldP spid="31753" grpId="0" bldLvl="0" animBg="1" autoUpdateAnimBg="0"/>
      <p:bldP spid="31754" grpId="0" bldLvl="0" animBg="1" autoUpdateAnimBg="0"/>
      <p:bldP spid="31755" grpId="0" animBg="1"/>
      <p:bldP spid="31756" grpId="0" animBg="1"/>
      <p:bldP spid="31757" grpId="0" animBg="1"/>
      <p:bldP spid="31758" grpId="0" animBg="1"/>
      <p:bldP spid="31759" grpId="0" animBg="1"/>
      <p:bldP spid="31760" grpId="0" bldLvl="0" autoUpdateAnimBg="0"/>
      <p:bldP spid="31761" grpId="0" bldLvl="0" autoUpdateAnimBg="0"/>
      <p:bldP spid="31765" grpId="0" bldLvl="0" autoUpdateAnimBg="0"/>
      <p:bldP spid="31766" grpId="0" bldLvl="0" autoUpdateAnimBg="0"/>
      <p:bldP spid="31767" grpId="0" bldLvl="0" autoUpdateAnimBg="0"/>
      <p:bldP spid="31768"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7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277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2775" name="Rectangle 7"/>
          <p:cNvSpPr>
            <a:spLocks noChangeArrowheads="1"/>
          </p:cNvSpPr>
          <p:nvPr/>
        </p:nvSpPr>
        <p:spPr bwMode="auto">
          <a:xfrm>
            <a:off x="865983" y="1339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2776" name="Rectangle 8"/>
          <p:cNvSpPr>
            <a:spLocks noChangeArrowheads="1"/>
          </p:cNvSpPr>
          <p:nvPr/>
        </p:nvSpPr>
        <p:spPr bwMode="auto">
          <a:xfrm>
            <a:off x="992983" y="117951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2777" name="Text Box 9"/>
          <p:cNvSpPr txBox="1">
            <a:spLocks noChangeArrowheads="1"/>
          </p:cNvSpPr>
          <p:nvPr/>
        </p:nvSpPr>
        <p:spPr bwMode="auto">
          <a:xfrm>
            <a:off x="148431" y="162560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78" name="Text Box 10"/>
          <p:cNvSpPr txBox="1">
            <a:spLocks noChangeArrowheads="1"/>
          </p:cNvSpPr>
          <p:nvPr/>
        </p:nvSpPr>
        <p:spPr bwMode="auto">
          <a:xfrm>
            <a:off x="894556" y="4148138"/>
            <a:ext cx="48958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1100"/>
              <a:t>0%               20%                40%                60%                80%              100%    </a:t>
            </a:r>
          </a:p>
        </p:txBody>
      </p:sp>
      <p:sp>
        <p:nvSpPr>
          <p:cNvPr id="32779" name="Text Box 11"/>
          <p:cNvSpPr txBox="1">
            <a:spLocks noChangeArrowheads="1"/>
          </p:cNvSpPr>
          <p:nvPr/>
        </p:nvSpPr>
        <p:spPr bwMode="auto">
          <a:xfrm>
            <a:off x="1878806" y="1643064"/>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dir="54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18.5%</a:t>
            </a:r>
          </a:p>
        </p:txBody>
      </p:sp>
      <p:sp>
        <p:nvSpPr>
          <p:cNvPr id="32780" name="Text Box 12"/>
          <p:cNvSpPr txBox="1">
            <a:spLocks noChangeArrowheads="1"/>
          </p:cNvSpPr>
          <p:nvPr/>
        </p:nvSpPr>
        <p:spPr bwMode="auto">
          <a:xfrm>
            <a:off x="1859756" y="2097089"/>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17.5%</a:t>
            </a:r>
          </a:p>
        </p:txBody>
      </p:sp>
      <p:sp>
        <p:nvSpPr>
          <p:cNvPr id="32781" name="Text Box 13"/>
          <p:cNvSpPr txBox="1">
            <a:spLocks noChangeArrowheads="1"/>
          </p:cNvSpPr>
          <p:nvPr/>
        </p:nvSpPr>
        <p:spPr bwMode="auto">
          <a:xfrm>
            <a:off x="1405732" y="2520951"/>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8.7%</a:t>
            </a:r>
          </a:p>
        </p:txBody>
      </p:sp>
      <p:sp>
        <p:nvSpPr>
          <p:cNvPr id="32782" name="Text Box 14"/>
          <p:cNvSpPr txBox="1">
            <a:spLocks noChangeArrowheads="1"/>
          </p:cNvSpPr>
          <p:nvPr/>
        </p:nvSpPr>
        <p:spPr bwMode="auto">
          <a:xfrm>
            <a:off x="2126457" y="2928939"/>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23.6%</a:t>
            </a:r>
          </a:p>
        </p:txBody>
      </p:sp>
      <p:sp>
        <p:nvSpPr>
          <p:cNvPr id="32783" name="Text Box 15"/>
          <p:cNvSpPr txBox="1">
            <a:spLocks noChangeArrowheads="1"/>
          </p:cNvSpPr>
          <p:nvPr/>
        </p:nvSpPr>
        <p:spPr bwMode="auto">
          <a:xfrm>
            <a:off x="3901281" y="3362326"/>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63.6%</a:t>
            </a:r>
          </a:p>
        </p:txBody>
      </p:sp>
      <p:sp>
        <p:nvSpPr>
          <p:cNvPr id="32784" name="Text Box 16"/>
          <p:cNvSpPr txBox="1">
            <a:spLocks noChangeArrowheads="1"/>
          </p:cNvSpPr>
          <p:nvPr/>
        </p:nvSpPr>
        <p:spPr bwMode="auto">
          <a:xfrm>
            <a:off x="4806157" y="3787776"/>
            <a:ext cx="698500" cy="21178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en-US" altLang="zh-CN" sz="900" b="1"/>
              <a:t>84.3%</a:t>
            </a:r>
          </a:p>
        </p:txBody>
      </p:sp>
      <p:sp>
        <p:nvSpPr>
          <p:cNvPr id="32785" name="Text Box 17"/>
          <p:cNvSpPr txBox="1">
            <a:spLocks noChangeArrowheads="1"/>
          </p:cNvSpPr>
          <p:nvPr/>
        </p:nvSpPr>
        <p:spPr bwMode="auto">
          <a:xfrm>
            <a:off x="148431" y="2092325"/>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6" name="Text Box 18"/>
          <p:cNvSpPr txBox="1">
            <a:spLocks noChangeArrowheads="1"/>
          </p:cNvSpPr>
          <p:nvPr/>
        </p:nvSpPr>
        <p:spPr bwMode="auto">
          <a:xfrm>
            <a:off x="148431" y="254635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7" name="Text Box 19"/>
          <p:cNvSpPr txBox="1">
            <a:spLocks noChangeArrowheads="1"/>
          </p:cNvSpPr>
          <p:nvPr/>
        </p:nvSpPr>
        <p:spPr bwMode="auto">
          <a:xfrm>
            <a:off x="148431" y="292100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8" name="Text Box 20"/>
          <p:cNvSpPr txBox="1">
            <a:spLocks noChangeArrowheads="1"/>
          </p:cNvSpPr>
          <p:nvPr/>
        </p:nvSpPr>
        <p:spPr bwMode="auto">
          <a:xfrm>
            <a:off x="148431" y="3384550"/>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89" name="Text Box 21"/>
          <p:cNvSpPr txBox="1">
            <a:spLocks noChangeArrowheads="1"/>
          </p:cNvSpPr>
          <p:nvPr/>
        </p:nvSpPr>
        <p:spPr bwMode="auto">
          <a:xfrm>
            <a:off x="148431" y="3808413"/>
            <a:ext cx="819150" cy="24256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100"/>
              <a:t>文字内容</a:t>
            </a:r>
          </a:p>
        </p:txBody>
      </p:sp>
      <p:sp>
        <p:nvSpPr>
          <p:cNvPr id="32790" name="Rectangle 22"/>
          <p:cNvSpPr>
            <a:spLocks noChangeArrowheads="1"/>
          </p:cNvSpPr>
          <p:nvPr/>
        </p:nvSpPr>
        <p:spPr bwMode="auto">
          <a:xfrm rot="5400000">
            <a:off x="1306514" y="1335882"/>
            <a:ext cx="246062" cy="904875"/>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1400"/>
          </a:p>
        </p:txBody>
      </p:sp>
      <p:sp>
        <p:nvSpPr>
          <p:cNvPr id="32791" name="Rectangle 23"/>
          <p:cNvSpPr>
            <a:spLocks noChangeArrowheads="1"/>
          </p:cNvSpPr>
          <p:nvPr/>
        </p:nvSpPr>
        <p:spPr bwMode="auto">
          <a:xfrm rot="5400000">
            <a:off x="1208089" y="1862933"/>
            <a:ext cx="249237" cy="7112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2" name="Rectangle 24"/>
          <p:cNvSpPr>
            <a:spLocks noChangeArrowheads="1"/>
          </p:cNvSpPr>
          <p:nvPr/>
        </p:nvSpPr>
        <p:spPr bwMode="auto">
          <a:xfrm rot="5400000">
            <a:off x="1079501" y="2440782"/>
            <a:ext cx="246063" cy="45085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3" name="Rectangle 25"/>
          <p:cNvSpPr>
            <a:spLocks noChangeArrowheads="1"/>
          </p:cNvSpPr>
          <p:nvPr/>
        </p:nvSpPr>
        <p:spPr bwMode="auto">
          <a:xfrm rot="5400000">
            <a:off x="1439069" y="2460627"/>
            <a:ext cx="247650" cy="1171575"/>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4" name="Rectangle 26"/>
          <p:cNvSpPr>
            <a:spLocks noChangeArrowheads="1"/>
          </p:cNvSpPr>
          <p:nvPr/>
        </p:nvSpPr>
        <p:spPr bwMode="auto">
          <a:xfrm rot="5400000">
            <a:off x="2326481" y="2022475"/>
            <a:ext cx="249238" cy="29479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5" name="Rectangle 27"/>
          <p:cNvSpPr>
            <a:spLocks noChangeArrowheads="1"/>
          </p:cNvSpPr>
          <p:nvPr/>
        </p:nvSpPr>
        <p:spPr bwMode="auto">
          <a:xfrm rot="5400000">
            <a:off x="2767014" y="1980407"/>
            <a:ext cx="249237" cy="382905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2796" name="Line 28"/>
          <p:cNvSpPr>
            <a:spLocks noChangeShapeType="1"/>
          </p:cNvSpPr>
          <p:nvPr/>
        </p:nvSpPr>
        <p:spPr bwMode="auto">
          <a:xfrm>
            <a:off x="862808" y="4152900"/>
            <a:ext cx="4581525" cy="0"/>
          </a:xfrm>
          <a:prstGeom prst="line">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7" name="Line 29"/>
          <p:cNvSpPr>
            <a:spLocks noChangeShapeType="1"/>
          </p:cNvSpPr>
          <p:nvPr/>
        </p:nvSpPr>
        <p:spPr bwMode="auto">
          <a:xfrm flipH="1">
            <a:off x="862808" y="968377"/>
            <a:ext cx="3175" cy="3184525"/>
          </a:xfrm>
          <a:prstGeom prst="line">
            <a:avLst/>
          </a:prstGeom>
          <a:noFill/>
          <a:ln w="9525">
            <a:solidFill>
              <a:schemeClr val="bg2"/>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8" name="Line 30"/>
          <p:cNvSpPr>
            <a:spLocks noChangeShapeType="1"/>
          </p:cNvSpPr>
          <p:nvPr/>
        </p:nvSpPr>
        <p:spPr bwMode="auto">
          <a:xfrm>
            <a:off x="865981" y="3705225"/>
            <a:ext cx="44005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9" name="Line 31"/>
          <p:cNvSpPr>
            <a:spLocks noChangeShapeType="1"/>
          </p:cNvSpPr>
          <p:nvPr/>
        </p:nvSpPr>
        <p:spPr bwMode="auto">
          <a:xfrm>
            <a:off x="15041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0" name="Line 32"/>
          <p:cNvSpPr>
            <a:spLocks noChangeShapeType="1"/>
          </p:cNvSpPr>
          <p:nvPr/>
        </p:nvSpPr>
        <p:spPr bwMode="auto">
          <a:xfrm>
            <a:off x="21391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1" name="Line 33"/>
          <p:cNvSpPr>
            <a:spLocks noChangeShapeType="1"/>
          </p:cNvSpPr>
          <p:nvPr/>
        </p:nvSpPr>
        <p:spPr bwMode="auto">
          <a:xfrm>
            <a:off x="2751931"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2" name="Line 34"/>
          <p:cNvSpPr>
            <a:spLocks noChangeShapeType="1"/>
          </p:cNvSpPr>
          <p:nvPr/>
        </p:nvSpPr>
        <p:spPr bwMode="auto">
          <a:xfrm>
            <a:off x="33837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3" name="Line 35"/>
          <p:cNvSpPr>
            <a:spLocks noChangeShapeType="1"/>
          </p:cNvSpPr>
          <p:nvPr/>
        </p:nvSpPr>
        <p:spPr bwMode="auto">
          <a:xfrm>
            <a:off x="4006056"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4" name="Line 36"/>
          <p:cNvSpPr>
            <a:spLocks noChangeShapeType="1"/>
          </p:cNvSpPr>
          <p:nvPr/>
        </p:nvSpPr>
        <p:spPr bwMode="auto">
          <a:xfrm>
            <a:off x="4644231" y="968377"/>
            <a:ext cx="0" cy="31845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5" name="Line 37"/>
          <p:cNvSpPr>
            <a:spLocks noChangeShapeType="1"/>
          </p:cNvSpPr>
          <p:nvPr/>
        </p:nvSpPr>
        <p:spPr bwMode="auto">
          <a:xfrm>
            <a:off x="5266531" y="968377"/>
            <a:ext cx="0" cy="31845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6" name="Line 38"/>
          <p:cNvSpPr>
            <a:spLocks noChangeShapeType="1"/>
          </p:cNvSpPr>
          <p:nvPr/>
        </p:nvSpPr>
        <p:spPr bwMode="auto">
          <a:xfrm>
            <a:off x="865981" y="3276600"/>
            <a:ext cx="44005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7" name="Line 39"/>
          <p:cNvSpPr>
            <a:spLocks noChangeShapeType="1"/>
          </p:cNvSpPr>
          <p:nvPr/>
        </p:nvSpPr>
        <p:spPr bwMode="auto">
          <a:xfrm>
            <a:off x="865981" y="2855915"/>
            <a:ext cx="4400550" cy="1587"/>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8" name="Line 40"/>
          <p:cNvSpPr>
            <a:spLocks noChangeShapeType="1"/>
          </p:cNvSpPr>
          <p:nvPr/>
        </p:nvSpPr>
        <p:spPr bwMode="auto">
          <a:xfrm>
            <a:off x="865981" y="2452690"/>
            <a:ext cx="4400550" cy="1587"/>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9" name="Line 41"/>
          <p:cNvSpPr>
            <a:spLocks noChangeShapeType="1"/>
          </p:cNvSpPr>
          <p:nvPr/>
        </p:nvSpPr>
        <p:spPr bwMode="auto">
          <a:xfrm>
            <a:off x="865981" y="1998665"/>
            <a:ext cx="4400550" cy="1587"/>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0" name="Line 42"/>
          <p:cNvSpPr>
            <a:spLocks noChangeShapeType="1"/>
          </p:cNvSpPr>
          <p:nvPr/>
        </p:nvSpPr>
        <p:spPr bwMode="auto">
          <a:xfrm>
            <a:off x="865981" y="1587500"/>
            <a:ext cx="440055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2811" name="Picture 11" descr="33"/>
          <p:cNvPicPr>
            <a:picLocks noChangeAspect="1" noChangeArrowheads="1"/>
          </p:cNvPicPr>
          <p:nvPr/>
        </p:nvPicPr>
        <p:blipFill>
          <a:blip r:embed="rId2">
            <a:extLst>
              <a:ext uri="{28A0092B-C50C-407E-A947-70E740481C1C}">
                <a14:useLocalDpi xmlns:a14="http://schemas.microsoft.com/office/drawing/2010/main" val="0"/>
              </a:ext>
            </a:extLst>
          </a:blip>
          <a:srcRect l="8519" t="-853" r="12038"/>
          <a:stretch>
            <a:fillRect/>
          </a:stretch>
        </p:blipFill>
        <p:spPr bwMode="auto">
          <a:xfrm>
            <a:off x="5504656" y="1711327"/>
            <a:ext cx="1892300" cy="267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500" fill="hold"/>
                                        <p:tgtEl>
                                          <p:spTgt spid="32770"/>
                                        </p:tgtEl>
                                        <p:attrNameLst>
                                          <p:attrName>ppt_w</p:attrName>
                                        </p:attrNameLst>
                                      </p:cBhvr>
                                      <p:tavLst>
                                        <p:tav tm="0">
                                          <p:val>
                                            <p:fltVal val="0"/>
                                          </p:val>
                                        </p:tav>
                                        <p:tav tm="100000">
                                          <p:val>
                                            <p:strVal val="#ppt_w"/>
                                          </p:val>
                                        </p:tav>
                                      </p:tavLst>
                                    </p:anim>
                                    <p:anim calcmode="lin" valueType="num">
                                      <p:cBhvr>
                                        <p:cTn id="8" dur="500" fill="hold"/>
                                        <p:tgtEl>
                                          <p:spTgt spid="3277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strips(upRight)">
                                      <p:cBhvr>
                                        <p:cTn id="12" dur="500"/>
                                        <p:tgtEl>
                                          <p:spTgt spid="3277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2772"/>
                                        </p:tgtEl>
                                        <p:attrNameLst>
                                          <p:attrName>style.visibility</p:attrName>
                                        </p:attrNameLst>
                                      </p:cBhvr>
                                      <p:to>
                                        <p:strVal val="visible"/>
                                      </p:to>
                                    </p:set>
                                    <p:anim calcmode="lin" valueType="num">
                                      <p:cBhvr>
                                        <p:cTn id="16" dur="500" fill="hold"/>
                                        <p:tgtEl>
                                          <p:spTgt spid="32772"/>
                                        </p:tgtEl>
                                        <p:attrNameLst>
                                          <p:attrName>ppt_x</p:attrName>
                                        </p:attrNameLst>
                                      </p:cBhvr>
                                      <p:tavLst>
                                        <p:tav tm="0">
                                          <p:val>
                                            <p:strVal val="#ppt_x-#ppt_w/2"/>
                                          </p:val>
                                        </p:tav>
                                        <p:tav tm="100000">
                                          <p:val>
                                            <p:strVal val="#ppt_x"/>
                                          </p:val>
                                        </p:tav>
                                      </p:tavLst>
                                    </p:anim>
                                    <p:anim calcmode="lin" valueType="num">
                                      <p:cBhvr>
                                        <p:cTn id="17" dur="500" fill="hold"/>
                                        <p:tgtEl>
                                          <p:spTgt spid="32772"/>
                                        </p:tgtEl>
                                        <p:attrNameLst>
                                          <p:attrName>ppt_y</p:attrName>
                                        </p:attrNameLst>
                                      </p:cBhvr>
                                      <p:tavLst>
                                        <p:tav tm="0">
                                          <p:val>
                                            <p:strVal val="#ppt_y"/>
                                          </p:val>
                                        </p:tav>
                                        <p:tav tm="100000">
                                          <p:val>
                                            <p:strVal val="#ppt_y"/>
                                          </p:val>
                                        </p:tav>
                                      </p:tavLst>
                                    </p:anim>
                                    <p:anim calcmode="lin" valueType="num">
                                      <p:cBhvr>
                                        <p:cTn id="18" dur="500" fill="hold"/>
                                        <p:tgtEl>
                                          <p:spTgt spid="32772"/>
                                        </p:tgtEl>
                                        <p:attrNameLst>
                                          <p:attrName>ppt_w</p:attrName>
                                        </p:attrNameLst>
                                      </p:cBhvr>
                                      <p:tavLst>
                                        <p:tav tm="0">
                                          <p:val>
                                            <p:fltVal val="0"/>
                                          </p:val>
                                        </p:tav>
                                        <p:tav tm="100000">
                                          <p:val>
                                            <p:strVal val="#ppt_w"/>
                                          </p:val>
                                        </p:tav>
                                      </p:tavLst>
                                    </p:anim>
                                    <p:anim calcmode="lin" valueType="num">
                                      <p:cBhvr>
                                        <p:cTn id="19" dur="500" fill="hold"/>
                                        <p:tgtEl>
                                          <p:spTgt spid="3277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2773"/>
                                        </p:tgtEl>
                                        <p:attrNameLst>
                                          <p:attrName>style.visibility</p:attrName>
                                        </p:attrNameLst>
                                      </p:cBhvr>
                                      <p:to>
                                        <p:strVal val="visible"/>
                                      </p:to>
                                    </p:set>
                                    <p:anim calcmode="lin" valueType="num">
                                      <p:cBhvr>
                                        <p:cTn id="23" dur="500" fill="hold"/>
                                        <p:tgtEl>
                                          <p:spTgt spid="32773"/>
                                        </p:tgtEl>
                                        <p:attrNameLst>
                                          <p:attrName>ppt_w</p:attrName>
                                        </p:attrNameLst>
                                      </p:cBhvr>
                                      <p:tavLst>
                                        <p:tav tm="0">
                                          <p:val>
                                            <p:fltVal val="0"/>
                                          </p:val>
                                        </p:tav>
                                        <p:tav tm="100000">
                                          <p:val>
                                            <p:strVal val="#ppt_w"/>
                                          </p:val>
                                        </p:tav>
                                      </p:tavLst>
                                    </p:anim>
                                    <p:anim calcmode="lin" valueType="num">
                                      <p:cBhvr>
                                        <p:cTn id="24" dur="500" fill="hold"/>
                                        <p:tgtEl>
                                          <p:spTgt spid="3277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2774"/>
                                        </p:tgtEl>
                                        <p:attrNameLst>
                                          <p:attrName>style.visibility</p:attrName>
                                        </p:attrNameLst>
                                      </p:cBhvr>
                                      <p:to>
                                        <p:strVal val="visible"/>
                                      </p:to>
                                    </p:set>
                                    <p:anim calcmode="lin" valueType="num">
                                      <p:cBhvr>
                                        <p:cTn id="28" dur="500" fill="hold"/>
                                        <p:tgtEl>
                                          <p:spTgt spid="3277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2774"/>
                                        </p:tgtEl>
                                        <p:attrNameLst>
                                          <p:attrName>ppt_y</p:attrName>
                                        </p:attrNameLst>
                                      </p:cBhvr>
                                      <p:tavLst>
                                        <p:tav tm="0">
                                          <p:val>
                                            <p:strVal val="#ppt_y"/>
                                          </p:val>
                                        </p:tav>
                                        <p:tav tm="100000">
                                          <p:val>
                                            <p:strVal val="#ppt_y"/>
                                          </p:val>
                                        </p:tav>
                                      </p:tavLst>
                                    </p:anim>
                                    <p:anim calcmode="lin" valueType="num">
                                      <p:cBhvr>
                                        <p:cTn id="30" dur="500" fill="hold"/>
                                        <p:tgtEl>
                                          <p:spTgt spid="3277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277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277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2775"/>
                                        </p:tgtEl>
                                        <p:attrNameLst>
                                          <p:attrName>style.visibility</p:attrName>
                                        </p:attrNameLst>
                                      </p:cBhvr>
                                      <p:to>
                                        <p:strVal val="visible"/>
                                      </p:to>
                                    </p:set>
                                    <p:animEffect transition="in" filter="wedge">
                                      <p:cBhvr>
                                        <p:cTn id="36" dur="2000"/>
                                        <p:tgtEl>
                                          <p:spTgt spid="32775"/>
                                        </p:tgtEl>
                                      </p:cBhvr>
                                    </p:animEffect>
                                  </p:childTnLst>
                                </p:cTn>
                              </p:par>
                            </p:childTnLst>
                          </p:cTn>
                        </p:par>
                        <p:par>
                          <p:cTn id="37" fill="hold" nodeType="afterGroup">
                            <p:stCondLst>
                              <p:cond delay="4800"/>
                            </p:stCondLst>
                            <p:childTnLst>
                              <p:par>
                                <p:cTn id="38" presetID="17" presetClass="entr" presetSubtype="8" fill="hold" grpId="0" nodeType="afterEffect">
                                  <p:stCondLst>
                                    <p:cond delay="0"/>
                                  </p:stCondLst>
                                  <p:childTnLst>
                                    <p:set>
                                      <p:cBhvr>
                                        <p:cTn id="39" dur="1" fill="hold">
                                          <p:stCondLst>
                                            <p:cond delay="0"/>
                                          </p:stCondLst>
                                        </p:cTn>
                                        <p:tgtEl>
                                          <p:spTgt spid="32790"/>
                                        </p:tgtEl>
                                        <p:attrNameLst>
                                          <p:attrName>style.visibility</p:attrName>
                                        </p:attrNameLst>
                                      </p:cBhvr>
                                      <p:to>
                                        <p:strVal val="visible"/>
                                      </p:to>
                                    </p:set>
                                    <p:anim calcmode="lin" valueType="num">
                                      <p:cBhvr>
                                        <p:cTn id="40" dur="2000" fill="hold"/>
                                        <p:tgtEl>
                                          <p:spTgt spid="32790"/>
                                        </p:tgtEl>
                                        <p:attrNameLst>
                                          <p:attrName>ppt_x</p:attrName>
                                        </p:attrNameLst>
                                      </p:cBhvr>
                                      <p:tavLst>
                                        <p:tav tm="0">
                                          <p:val>
                                            <p:strVal val="#ppt_x-#ppt_w/2"/>
                                          </p:val>
                                        </p:tav>
                                        <p:tav tm="100000">
                                          <p:val>
                                            <p:strVal val="#ppt_x"/>
                                          </p:val>
                                        </p:tav>
                                      </p:tavLst>
                                    </p:anim>
                                    <p:anim calcmode="lin" valueType="num">
                                      <p:cBhvr>
                                        <p:cTn id="41" dur="2000" fill="hold"/>
                                        <p:tgtEl>
                                          <p:spTgt spid="32790"/>
                                        </p:tgtEl>
                                        <p:attrNameLst>
                                          <p:attrName>ppt_y</p:attrName>
                                        </p:attrNameLst>
                                      </p:cBhvr>
                                      <p:tavLst>
                                        <p:tav tm="0">
                                          <p:val>
                                            <p:strVal val="#ppt_y"/>
                                          </p:val>
                                        </p:tav>
                                        <p:tav tm="100000">
                                          <p:val>
                                            <p:strVal val="#ppt_y"/>
                                          </p:val>
                                        </p:tav>
                                      </p:tavLst>
                                    </p:anim>
                                    <p:anim calcmode="lin" valueType="num">
                                      <p:cBhvr>
                                        <p:cTn id="42" dur="2000" fill="hold"/>
                                        <p:tgtEl>
                                          <p:spTgt spid="32790"/>
                                        </p:tgtEl>
                                        <p:attrNameLst>
                                          <p:attrName>ppt_w</p:attrName>
                                        </p:attrNameLst>
                                      </p:cBhvr>
                                      <p:tavLst>
                                        <p:tav tm="0">
                                          <p:val>
                                            <p:fltVal val="0"/>
                                          </p:val>
                                        </p:tav>
                                        <p:tav tm="100000">
                                          <p:val>
                                            <p:strVal val="#ppt_w"/>
                                          </p:val>
                                        </p:tav>
                                      </p:tavLst>
                                    </p:anim>
                                    <p:anim calcmode="lin" valueType="num">
                                      <p:cBhvr>
                                        <p:cTn id="43" dur="2000" fill="hold"/>
                                        <p:tgtEl>
                                          <p:spTgt spid="32790"/>
                                        </p:tgtEl>
                                        <p:attrNameLst>
                                          <p:attrName>ppt_h</p:attrName>
                                        </p:attrNameLst>
                                      </p:cBhvr>
                                      <p:tavLst>
                                        <p:tav tm="0">
                                          <p:val>
                                            <p:strVal val="#ppt_h"/>
                                          </p:val>
                                        </p:tav>
                                        <p:tav tm="100000">
                                          <p:val>
                                            <p:strVal val="#ppt_h"/>
                                          </p:val>
                                        </p:tav>
                                      </p:tavLst>
                                    </p:anim>
                                  </p:childTnLst>
                                </p:cTn>
                              </p:par>
                              <p:par>
                                <p:cTn id="44" presetID="17" presetClass="entr" presetSubtype="8" fill="hold" grpId="0" nodeType="withEffect">
                                  <p:stCondLst>
                                    <p:cond delay="200"/>
                                  </p:stCondLst>
                                  <p:childTnLst>
                                    <p:set>
                                      <p:cBhvr>
                                        <p:cTn id="45" dur="1" fill="hold">
                                          <p:stCondLst>
                                            <p:cond delay="0"/>
                                          </p:stCondLst>
                                        </p:cTn>
                                        <p:tgtEl>
                                          <p:spTgt spid="32791"/>
                                        </p:tgtEl>
                                        <p:attrNameLst>
                                          <p:attrName>style.visibility</p:attrName>
                                        </p:attrNameLst>
                                      </p:cBhvr>
                                      <p:to>
                                        <p:strVal val="visible"/>
                                      </p:to>
                                    </p:set>
                                    <p:anim calcmode="lin" valueType="num">
                                      <p:cBhvr>
                                        <p:cTn id="46" dur="2000" fill="hold"/>
                                        <p:tgtEl>
                                          <p:spTgt spid="32791"/>
                                        </p:tgtEl>
                                        <p:attrNameLst>
                                          <p:attrName>ppt_x</p:attrName>
                                        </p:attrNameLst>
                                      </p:cBhvr>
                                      <p:tavLst>
                                        <p:tav tm="0">
                                          <p:val>
                                            <p:strVal val="#ppt_x-#ppt_w/2"/>
                                          </p:val>
                                        </p:tav>
                                        <p:tav tm="100000">
                                          <p:val>
                                            <p:strVal val="#ppt_x"/>
                                          </p:val>
                                        </p:tav>
                                      </p:tavLst>
                                    </p:anim>
                                    <p:anim calcmode="lin" valueType="num">
                                      <p:cBhvr>
                                        <p:cTn id="47" dur="2000" fill="hold"/>
                                        <p:tgtEl>
                                          <p:spTgt spid="32791"/>
                                        </p:tgtEl>
                                        <p:attrNameLst>
                                          <p:attrName>ppt_y</p:attrName>
                                        </p:attrNameLst>
                                      </p:cBhvr>
                                      <p:tavLst>
                                        <p:tav tm="0">
                                          <p:val>
                                            <p:strVal val="#ppt_y"/>
                                          </p:val>
                                        </p:tav>
                                        <p:tav tm="100000">
                                          <p:val>
                                            <p:strVal val="#ppt_y"/>
                                          </p:val>
                                        </p:tav>
                                      </p:tavLst>
                                    </p:anim>
                                    <p:anim calcmode="lin" valueType="num">
                                      <p:cBhvr>
                                        <p:cTn id="48" dur="2000" fill="hold"/>
                                        <p:tgtEl>
                                          <p:spTgt spid="32791"/>
                                        </p:tgtEl>
                                        <p:attrNameLst>
                                          <p:attrName>ppt_w</p:attrName>
                                        </p:attrNameLst>
                                      </p:cBhvr>
                                      <p:tavLst>
                                        <p:tav tm="0">
                                          <p:val>
                                            <p:fltVal val="0"/>
                                          </p:val>
                                        </p:tav>
                                        <p:tav tm="100000">
                                          <p:val>
                                            <p:strVal val="#ppt_w"/>
                                          </p:val>
                                        </p:tav>
                                      </p:tavLst>
                                    </p:anim>
                                    <p:anim calcmode="lin" valueType="num">
                                      <p:cBhvr>
                                        <p:cTn id="49" dur="2000" fill="hold"/>
                                        <p:tgtEl>
                                          <p:spTgt spid="32791"/>
                                        </p:tgtEl>
                                        <p:attrNameLst>
                                          <p:attrName>ppt_h</p:attrName>
                                        </p:attrNameLst>
                                      </p:cBhvr>
                                      <p:tavLst>
                                        <p:tav tm="0">
                                          <p:val>
                                            <p:strVal val="#ppt_h"/>
                                          </p:val>
                                        </p:tav>
                                        <p:tav tm="100000">
                                          <p:val>
                                            <p:strVal val="#ppt_h"/>
                                          </p:val>
                                        </p:tav>
                                      </p:tavLst>
                                    </p:anim>
                                  </p:childTnLst>
                                </p:cTn>
                              </p:par>
                              <p:par>
                                <p:cTn id="50" presetID="17" presetClass="entr" presetSubtype="8" fill="hold" grpId="0" nodeType="withEffect">
                                  <p:stCondLst>
                                    <p:cond delay="400"/>
                                  </p:stCondLst>
                                  <p:childTnLst>
                                    <p:set>
                                      <p:cBhvr>
                                        <p:cTn id="51" dur="1" fill="hold">
                                          <p:stCondLst>
                                            <p:cond delay="0"/>
                                          </p:stCondLst>
                                        </p:cTn>
                                        <p:tgtEl>
                                          <p:spTgt spid="32792"/>
                                        </p:tgtEl>
                                        <p:attrNameLst>
                                          <p:attrName>style.visibility</p:attrName>
                                        </p:attrNameLst>
                                      </p:cBhvr>
                                      <p:to>
                                        <p:strVal val="visible"/>
                                      </p:to>
                                    </p:set>
                                    <p:anim calcmode="lin" valueType="num">
                                      <p:cBhvr>
                                        <p:cTn id="52" dur="2000" fill="hold"/>
                                        <p:tgtEl>
                                          <p:spTgt spid="32792"/>
                                        </p:tgtEl>
                                        <p:attrNameLst>
                                          <p:attrName>ppt_x</p:attrName>
                                        </p:attrNameLst>
                                      </p:cBhvr>
                                      <p:tavLst>
                                        <p:tav tm="0">
                                          <p:val>
                                            <p:strVal val="#ppt_x-#ppt_w/2"/>
                                          </p:val>
                                        </p:tav>
                                        <p:tav tm="100000">
                                          <p:val>
                                            <p:strVal val="#ppt_x"/>
                                          </p:val>
                                        </p:tav>
                                      </p:tavLst>
                                    </p:anim>
                                    <p:anim calcmode="lin" valueType="num">
                                      <p:cBhvr>
                                        <p:cTn id="53" dur="2000" fill="hold"/>
                                        <p:tgtEl>
                                          <p:spTgt spid="32792"/>
                                        </p:tgtEl>
                                        <p:attrNameLst>
                                          <p:attrName>ppt_y</p:attrName>
                                        </p:attrNameLst>
                                      </p:cBhvr>
                                      <p:tavLst>
                                        <p:tav tm="0">
                                          <p:val>
                                            <p:strVal val="#ppt_y"/>
                                          </p:val>
                                        </p:tav>
                                        <p:tav tm="100000">
                                          <p:val>
                                            <p:strVal val="#ppt_y"/>
                                          </p:val>
                                        </p:tav>
                                      </p:tavLst>
                                    </p:anim>
                                    <p:anim calcmode="lin" valueType="num">
                                      <p:cBhvr>
                                        <p:cTn id="54" dur="2000" fill="hold"/>
                                        <p:tgtEl>
                                          <p:spTgt spid="32792"/>
                                        </p:tgtEl>
                                        <p:attrNameLst>
                                          <p:attrName>ppt_w</p:attrName>
                                        </p:attrNameLst>
                                      </p:cBhvr>
                                      <p:tavLst>
                                        <p:tav tm="0">
                                          <p:val>
                                            <p:fltVal val="0"/>
                                          </p:val>
                                        </p:tav>
                                        <p:tav tm="100000">
                                          <p:val>
                                            <p:strVal val="#ppt_w"/>
                                          </p:val>
                                        </p:tav>
                                      </p:tavLst>
                                    </p:anim>
                                    <p:anim calcmode="lin" valueType="num">
                                      <p:cBhvr>
                                        <p:cTn id="55" dur="2000" fill="hold"/>
                                        <p:tgtEl>
                                          <p:spTgt spid="32792"/>
                                        </p:tgtEl>
                                        <p:attrNameLst>
                                          <p:attrName>ppt_h</p:attrName>
                                        </p:attrNameLst>
                                      </p:cBhvr>
                                      <p:tavLst>
                                        <p:tav tm="0">
                                          <p:val>
                                            <p:strVal val="#ppt_h"/>
                                          </p:val>
                                        </p:tav>
                                        <p:tav tm="100000">
                                          <p:val>
                                            <p:strVal val="#ppt_h"/>
                                          </p:val>
                                        </p:tav>
                                      </p:tavLst>
                                    </p:anim>
                                  </p:childTnLst>
                                </p:cTn>
                              </p:par>
                              <p:par>
                                <p:cTn id="56" presetID="17" presetClass="entr" presetSubtype="8" fill="hold" grpId="0" nodeType="withEffect">
                                  <p:stCondLst>
                                    <p:cond delay="600"/>
                                  </p:stCondLst>
                                  <p:childTnLst>
                                    <p:set>
                                      <p:cBhvr>
                                        <p:cTn id="57" dur="1" fill="hold">
                                          <p:stCondLst>
                                            <p:cond delay="0"/>
                                          </p:stCondLst>
                                        </p:cTn>
                                        <p:tgtEl>
                                          <p:spTgt spid="32793"/>
                                        </p:tgtEl>
                                        <p:attrNameLst>
                                          <p:attrName>style.visibility</p:attrName>
                                        </p:attrNameLst>
                                      </p:cBhvr>
                                      <p:to>
                                        <p:strVal val="visible"/>
                                      </p:to>
                                    </p:set>
                                    <p:anim calcmode="lin" valueType="num">
                                      <p:cBhvr>
                                        <p:cTn id="58" dur="2000" fill="hold"/>
                                        <p:tgtEl>
                                          <p:spTgt spid="32793"/>
                                        </p:tgtEl>
                                        <p:attrNameLst>
                                          <p:attrName>ppt_x</p:attrName>
                                        </p:attrNameLst>
                                      </p:cBhvr>
                                      <p:tavLst>
                                        <p:tav tm="0">
                                          <p:val>
                                            <p:strVal val="#ppt_x-#ppt_w/2"/>
                                          </p:val>
                                        </p:tav>
                                        <p:tav tm="100000">
                                          <p:val>
                                            <p:strVal val="#ppt_x"/>
                                          </p:val>
                                        </p:tav>
                                      </p:tavLst>
                                    </p:anim>
                                    <p:anim calcmode="lin" valueType="num">
                                      <p:cBhvr>
                                        <p:cTn id="59" dur="2000" fill="hold"/>
                                        <p:tgtEl>
                                          <p:spTgt spid="32793"/>
                                        </p:tgtEl>
                                        <p:attrNameLst>
                                          <p:attrName>ppt_y</p:attrName>
                                        </p:attrNameLst>
                                      </p:cBhvr>
                                      <p:tavLst>
                                        <p:tav tm="0">
                                          <p:val>
                                            <p:strVal val="#ppt_y"/>
                                          </p:val>
                                        </p:tav>
                                        <p:tav tm="100000">
                                          <p:val>
                                            <p:strVal val="#ppt_y"/>
                                          </p:val>
                                        </p:tav>
                                      </p:tavLst>
                                    </p:anim>
                                    <p:anim calcmode="lin" valueType="num">
                                      <p:cBhvr>
                                        <p:cTn id="60" dur="2000" fill="hold"/>
                                        <p:tgtEl>
                                          <p:spTgt spid="32793"/>
                                        </p:tgtEl>
                                        <p:attrNameLst>
                                          <p:attrName>ppt_w</p:attrName>
                                        </p:attrNameLst>
                                      </p:cBhvr>
                                      <p:tavLst>
                                        <p:tav tm="0">
                                          <p:val>
                                            <p:fltVal val="0"/>
                                          </p:val>
                                        </p:tav>
                                        <p:tav tm="100000">
                                          <p:val>
                                            <p:strVal val="#ppt_w"/>
                                          </p:val>
                                        </p:tav>
                                      </p:tavLst>
                                    </p:anim>
                                    <p:anim calcmode="lin" valueType="num">
                                      <p:cBhvr>
                                        <p:cTn id="61" dur="2000" fill="hold"/>
                                        <p:tgtEl>
                                          <p:spTgt spid="32793"/>
                                        </p:tgtEl>
                                        <p:attrNameLst>
                                          <p:attrName>ppt_h</p:attrName>
                                        </p:attrNameLst>
                                      </p:cBhvr>
                                      <p:tavLst>
                                        <p:tav tm="0">
                                          <p:val>
                                            <p:strVal val="#ppt_h"/>
                                          </p:val>
                                        </p:tav>
                                        <p:tav tm="100000">
                                          <p:val>
                                            <p:strVal val="#ppt_h"/>
                                          </p:val>
                                        </p:tav>
                                      </p:tavLst>
                                    </p:anim>
                                  </p:childTnLst>
                                </p:cTn>
                              </p:par>
                              <p:par>
                                <p:cTn id="62" presetID="17" presetClass="entr" presetSubtype="8" fill="hold" grpId="0" nodeType="withEffect">
                                  <p:stCondLst>
                                    <p:cond delay="800"/>
                                  </p:stCondLst>
                                  <p:childTnLst>
                                    <p:set>
                                      <p:cBhvr>
                                        <p:cTn id="63" dur="1" fill="hold">
                                          <p:stCondLst>
                                            <p:cond delay="0"/>
                                          </p:stCondLst>
                                        </p:cTn>
                                        <p:tgtEl>
                                          <p:spTgt spid="32794"/>
                                        </p:tgtEl>
                                        <p:attrNameLst>
                                          <p:attrName>style.visibility</p:attrName>
                                        </p:attrNameLst>
                                      </p:cBhvr>
                                      <p:to>
                                        <p:strVal val="visible"/>
                                      </p:to>
                                    </p:set>
                                    <p:anim calcmode="lin" valueType="num">
                                      <p:cBhvr>
                                        <p:cTn id="64" dur="2000" fill="hold"/>
                                        <p:tgtEl>
                                          <p:spTgt spid="32794"/>
                                        </p:tgtEl>
                                        <p:attrNameLst>
                                          <p:attrName>ppt_x</p:attrName>
                                        </p:attrNameLst>
                                      </p:cBhvr>
                                      <p:tavLst>
                                        <p:tav tm="0">
                                          <p:val>
                                            <p:strVal val="#ppt_x-#ppt_w/2"/>
                                          </p:val>
                                        </p:tav>
                                        <p:tav tm="100000">
                                          <p:val>
                                            <p:strVal val="#ppt_x"/>
                                          </p:val>
                                        </p:tav>
                                      </p:tavLst>
                                    </p:anim>
                                    <p:anim calcmode="lin" valueType="num">
                                      <p:cBhvr>
                                        <p:cTn id="65" dur="2000" fill="hold"/>
                                        <p:tgtEl>
                                          <p:spTgt spid="32794"/>
                                        </p:tgtEl>
                                        <p:attrNameLst>
                                          <p:attrName>ppt_y</p:attrName>
                                        </p:attrNameLst>
                                      </p:cBhvr>
                                      <p:tavLst>
                                        <p:tav tm="0">
                                          <p:val>
                                            <p:strVal val="#ppt_y"/>
                                          </p:val>
                                        </p:tav>
                                        <p:tav tm="100000">
                                          <p:val>
                                            <p:strVal val="#ppt_y"/>
                                          </p:val>
                                        </p:tav>
                                      </p:tavLst>
                                    </p:anim>
                                    <p:anim calcmode="lin" valueType="num">
                                      <p:cBhvr>
                                        <p:cTn id="66" dur="2000" fill="hold"/>
                                        <p:tgtEl>
                                          <p:spTgt spid="32794"/>
                                        </p:tgtEl>
                                        <p:attrNameLst>
                                          <p:attrName>ppt_w</p:attrName>
                                        </p:attrNameLst>
                                      </p:cBhvr>
                                      <p:tavLst>
                                        <p:tav tm="0">
                                          <p:val>
                                            <p:fltVal val="0"/>
                                          </p:val>
                                        </p:tav>
                                        <p:tav tm="100000">
                                          <p:val>
                                            <p:strVal val="#ppt_w"/>
                                          </p:val>
                                        </p:tav>
                                      </p:tavLst>
                                    </p:anim>
                                    <p:anim calcmode="lin" valueType="num">
                                      <p:cBhvr>
                                        <p:cTn id="67" dur="2000" fill="hold"/>
                                        <p:tgtEl>
                                          <p:spTgt spid="32794"/>
                                        </p:tgtEl>
                                        <p:attrNameLst>
                                          <p:attrName>ppt_h</p:attrName>
                                        </p:attrNameLst>
                                      </p:cBhvr>
                                      <p:tavLst>
                                        <p:tav tm="0">
                                          <p:val>
                                            <p:strVal val="#ppt_h"/>
                                          </p:val>
                                        </p:tav>
                                        <p:tav tm="100000">
                                          <p:val>
                                            <p:strVal val="#ppt_h"/>
                                          </p:val>
                                        </p:tav>
                                      </p:tavLst>
                                    </p:anim>
                                  </p:childTnLst>
                                </p:cTn>
                              </p:par>
                              <p:par>
                                <p:cTn id="68" presetID="17" presetClass="entr" presetSubtype="8" fill="hold" grpId="0" nodeType="withEffect">
                                  <p:stCondLst>
                                    <p:cond delay="1000"/>
                                  </p:stCondLst>
                                  <p:childTnLst>
                                    <p:set>
                                      <p:cBhvr>
                                        <p:cTn id="69" dur="1" fill="hold">
                                          <p:stCondLst>
                                            <p:cond delay="0"/>
                                          </p:stCondLst>
                                        </p:cTn>
                                        <p:tgtEl>
                                          <p:spTgt spid="32795"/>
                                        </p:tgtEl>
                                        <p:attrNameLst>
                                          <p:attrName>style.visibility</p:attrName>
                                        </p:attrNameLst>
                                      </p:cBhvr>
                                      <p:to>
                                        <p:strVal val="visible"/>
                                      </p:to>
                                    </p:set>
                                    <p:anim calcmode="lin" valueType="num">
                                      <p:cBhvr>
                                        <p:cTn id="70" dur="2000" fill="hold"/>
                                        <p:tgtEl>
                                          <p:spTgt spid="32795"/>
                                        </p:tgtEl>
                                        <p:attrNameLst>
                                          <p:attrName>ppt_x</p:attrName>
                                        </p:attrNameLst>
                                      </p:cBhvr>
                                      <p:tavLst>
                                        <p:tav tm="0">
                                          <p:val>
                                            <p:strVal val="#ppt_x-#ppt_w/2"/>
                                          </p:val>
                                        </p:tav>
                                        <p:tav tm="100000">
                                          <p:val>
                                            <p:strVal val="#ppt_x"/>
                                          </p:val>
                                        </p:tav>
                                      </p:tavLst>
                                    </p:anim>
                                    <p:anim calcmode="lin" valueType="num">
                                      <p:cBhvr>
                                        <p:cTn id="71" dur="2000" fill="hold"/>
                                        <p:tgtEl>
                                          <p:spTgt spid="32795"/>
                                        </p:tgtEl>
                                        <p:attrNameLst>
                                          <p:attrName>ppt_y</p:attrName>
                                        </p:attrNameLst>
                                      </p:cBhvr>
                                      <p:tavLst>
                                        <p:tav tm="0">
                                          <p:val>
                                            <p:strVal val="#ppt_y"/>
                                          </p:val>
                                        </p:tav>
                                        <p:tav tm="100000">
                                          <p:val>
                                            <p:strVal val="#ppt_y"/>
                                          </p:val>
                                        </p:tav>
                                      </p:tavLst>
                                    </p:anim>
                                    <p:anim calcmode="lin" valueType="num">
                                      <p:cBhvr>
                                        <p:cTn id="72" dur="2000" fill="hold"/>
                                        <p:tgtEl>
                                          <p:spTgt spid="32795"/>
                                        </p:tgtEl>
                                        <p:attrNameLst>
                                          <p:attrName>ppt_w</p:attrName>
                                        </p:attrNameLst>
                                      </p:cBhvr>
                                      <p:tavLst>
                                        <p:tav tm="0">
                                          <p:val>
                                            <p:fltVal val="0"/>
                                          </p:val>
                                        </p:tav>
                                        <p:tav tm="100000">
                                          <p:val>
                                            <p:strVal val="#ppt_w"/>
                                          </p:val>
                                        </p:tav>
                                      </p:tavLst>
                                    </p:anim>
                                    <p:anim calcmode="lin" valueType="num">
                                      <p:cBhvr>
                                        <p:cTn id="73" dur="2000" fill="hold"/>
                                        <p:tgtEl>
                                          <p:spTgt spid="32795"/>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780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32779"/>
                                        </p:tgtEl>
                                        <p:attrNameLst>
                                          <p:attrName>style.visibility</p:attrName>
                                        </p:attrNameLst>
                                      </p:cBhvr>
                                      <p:to>
                                        <p:strVal val="visible"/>
                                      </p:to>
                                    </p:set>
                                    <p:anim calcmode="lin" valueType="num">
                                      <p:cBhvr>
                                        <p:cTn id="77" dur="500" fill="hold"/>
                                        <p:tgtEl>
                                          <p:spTgt spid="32779"/>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32779"/>
                                        </p:tgtEl>
                                        <p:attrNameLst>
                                          <p:attrName>ppt_y</p:attrName>
                                        </p:attrNameLst>
                                      </p:cBhvr>
                                      <p:tavLst>
                                        <p:tav tm="0">
                                          <p:val>
                                            <p:strVal val="#ppt_y"/>
                                          </p:val>
                                        </p:tav>
                                        <p:tav tm="100000">
                                          <p:val>
                                            <p:strVal val="#ppt_y"/>
                                          </p:val>
                                        </p:tav>
                                      </p:tavLst>
                                    </p:anim>
                                    <p:anim calcmode="lin" valueType="num">
                                      <p:cBhvr>
                                        <p:cTn id="79" dur="500" fill="hold"/>
                                        <p:tgtEl>
                                          <p:spTgt spid="32779"/>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32779"/>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p:tgtEl>
                                          <p:spTgt spid="32779"/>
                                        </p:tgtEl>
                                      </p:cBhvr>
                                    </p:animEffect>
                                  </p:childTnLst>
                                </p:cTn>
                              </p:par>
                              <p:par>
                                <p:cTn id="82" presetID="41" presetClass="entr" presetSubtype="0" fill="hold" grpId="0" nodeType="withEffect">
                                  <p:stCondLst>
                                    <p:cond delay="200"/>
                                  </p:stCondLst>
                                  <p:iterate type="lt">
                                    <p:tmPct val="10000"/>
                                  </p:iterate>
                                  <p:childTnLst>
                                    <p:set>
                                      <p:cBhvr>
                                        <p:cTn id="83" dur="1" fill="hold">
                                          <p:stCondLst>
                                            <p:cond delay="0"/>
                                          </p:stCondLst>
                                        </p:cTn>
                                        <p:tgtEl>
                                          <p:spTgt spid="32780"/>
                                        </p:tgtEl>
                                        <p:attrNameLst>
                                          <p:attrName>style.visibility</p:attrName>
                                        </p:attrNameLst>
                                      </p:cBhvr>
                                      <p:to>
                                        <p:strVal val="visible"/>
                                      </p:to>
                                    </p:set>
                                    <p:anim calcmode="lin" valueType="num">
                                      <p:cBhvr>
                                        <p:cTn id="84" dur="500" fill="hold"/>
                                        <p:tgtEl>
                                          <p:spTgt spid="32780"/>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32780"/>
                                        </p:tgtEl>
                                        <p:attrNameLst>
                                          <p:attrName>ppt_y</p:attrName>
                                        </p:attrNameLst>
                                      </p:cBhvr>
                                      <p:tavLst>
                                        <p:tav tm="0">
                                          <p:val>
                                            <p:strVal val="#ppt_y"/>
                                          </p:val>
                                        </p:tav>
                                        <p:tav tm="100000">
                                          <p:val>
                                            <p:strVal val="#ppt_y"/>
                                          </p:val>
                                        </p:tav>
                                      </p:tavLst>
                                    </p:anim>
                                    <p:anim calcmode="lin" valueType="num">
                                      <p:cBhvr>
                                        <p:cTn id="86" dur="500" fill="hold"/>
                                        <p:tgtEl>
                                          <p:spTgt spid="32780"/>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32780"/>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p:tgtEl>
                                          <p:spTgt spid="32780"/>
                                        </p:tgtEl>
                                      </p:cBhvr>
                                    </p:animEffect>
                                  </p:childTnLst>
                                </p:cTn>
                              </p:par>
                              <p:par>
                                <p:cTn id="89" presetID="41" presetClass="entr" presetSubtype="0" fill="hold" grpId="0" nodeType="withEffect">
                                  <p:stCondLst>
                                    <p:cond delay="400"/>
                                  </p:stCondLst>
                                  <p:iterate type="lt">
                                    <p:tmPct val="10000"/>
                                  </p:iterate>
                                  <p:childTnLst>
                                    <p:set>
                                      <p:cBhvr>
                                        <p:cTn id="90" dur="1" fill="hold">
                                          <p:stCondLst>
                                            <p:cond delay="0"/>
                                          </p:stCondLst>
                                        </p:cTn>
                                        <p:tgtEl>
                                          <p:spTgt spid="32782"/>
                                        </p:tgtEl>
                                        <p:attrNameLst>
                                          <p:attrName>style.visibility</p:attrName>
                                        </p:attrNameLst>
                                      </p:cBhvr>
                                      <p:to>
                                        <p:strVal val="visible"/>
                                      </p:to>
                                    </p:set>
                                    <p:anim calcmode="lin" valueType="num">
                                      <p:cBhvr>
                                        <p:cTn id="91" dur="500" fill="hold"/>
                                        <p:tgtEl>
                                          <p:spTgt spid="32782"/>
                                        </p:tgtEl>
                                        <p:attrNameLst>
                                          <p:attrName>ppt_x</p:attrName>
                                        </p:attrNameLst>
                                      </p:cBhvr>
                                      <p:tavLst>
                                        <p:tav tm="0">
                                          <p:val>
                                            <p:strVal val="#ppt_x"/>
                                          </p:val>
                                        </p:tav>
                                        <p:tav tm="50000">
                                          <p:val>
                                            <p:strVal val="#ppt_x+.1"/>
                                          </p:val>
                                        </p:tav>
                                        <p:tav tm="100000">
                                          <p:val>
                                            <p:strVal val="#ppt_x"/>
                                          </p:val>
                                        </p:tav>
                                      </p:tavLst>
                                    </p:anim>
                                    <p:anim calcmode="lin" valueType="num">
                                      <p:cBhvr>
                                        <p:cTn id="92" dur="500" fill="hold"/>
                                        <p:tgtEl>
                                          <p:spTgt spid="32782"/>
                                        </p:tgtEl>
                                        <p:attrNameLst>
                                          <p:attrName>ppt_y</p:attrName>
                                        </p:attrNameLst>
                                      </p:cBhvr>
                                      <p:tavLst>
                                        <p:tav tm="0">
                                          <p:val>
                                            <p:strVal val="#ppt_y"/>
                                          </p:val>
                                        </p:tav>
                                        <p:tav tm="100000">
                                          <p:val>
                                            <p:strVal val="#ppt_y"/>
                                          </p:val>
                                        </p:tav>
                                      </p:tavLst>
                                    </p:anim>
                                    <p:anim calcmode="lin" valueType="num">
                                      <p:cBhvr>
                                        <p:cTn id="93" dur="500" fill="hold"/>
                                        <p:tgtEl>
                                          <p:spTgt spid="32782"/>
                                        </p:tgtEl>
                                        <p:attrNameLst>
                                          <p:attrName>ppt_h</p:attrName>
                                        </p:attrNameLst>
                                      </p:cBhvr>
                                      <p:tavLst>
                                        <p:tav tm="0">
                                          <p:val>
                                            <p:strVal val="#ppt_h/10"/>
                                          </p:val>
                                        </p:tav>
                                        <p:tav tm="50000">
                                          <p:val>
                                            <p:strVal val="#ppt_h+.01"/>
                                          </p:val>
                                        </p:tav>
                                        <p:tav tm="100000">
                                          <p:val>
                                            <p:strVal val="#ppt_h"/>
                                          </p:val>
                                        </p:tav>
                                      </p:tavLst>
                                    </p:anim>
                                    <p:anim calcmode="lin" valueType="num">
                                      <p:cBhvr>
                                        <p:cTn id="94" dur="500" fill="hold"/>
                                        <p:tgtEl>
                                          <p:spTgt spid="32782"/>
                                        </p:tgtEl>
                                        <p:attrNameLst>
                                          <p:attrName>ppt_w</p:attrName>
                                        </p:attrNameLst>
                                      </p:cBhvr>
                                      <p:tavLst>
                                        <p:tav tm="0">
                                          <p:val>
                                            <p:strVal val="#ppt_w/10"/>
                                          </p:val>
                                        </p:tav>
                                        <p:tav tm="50000">
                                          <p:val>
                                            <p:strVal val="#ppt_w+.01"/>
                                          </p:val>
                                        </p:tav>
                                        <p:tav tm="100000">
                                          <p:val>
                                            <p:strVal val="#ppt_w"/>
                                          </p:val>
                                        </p:tav>
                                      </p:tavLst>
                                    </p:anim>
                                    <p:animEffect transition="in" filter="fade">
                                      <p:cBhvr>
                                        <p:cTn id="95" dur="500"/>
                                        <p:tgtEl>
                                          <p:spTgt spid="32782"/>
                                        </p:tgtEl>
                                      </p:cBhvr>
                                    </p:animEffect>
                                  </p:childTnLst>
                                </p:cTn>
                              </p:par>
                              <p:par>
                                <p:cTn id="96" presetID="41" presetClass="entr" presetSubtype="0" fill="hold" grpId="0" nodeType="withEffect">
                                  <p:stCondLst>
                                    <p:cond delay="600"/>
                                  </p:stCondLst>
                                  <p:iterate type="lt">
                                    <p:tmPct val="10000"/>
                                  </p:iterate>
                                  <p:childTnLst>
                                    <p:set>
                                      <p:cBhvr>
                                        <p:cTn id="97" dur="1" fill="hold">
                                          <p:stCondLst>
                                            <p:cond delay="0"/>
                                          </p:stCondLst>
                                        </p:cTn>
                                        <p:tgtEl>
                                          <p:spTgt spid="32783"/>
                                        </p:tgtEl>
                                        <p:attrNameLst>
                                          <p:attrName>style.visibility</p:attrName>
                                        </p:attrNameLst>
                                      </p:cBhvr>
                                      <p:to>
                                        <p:strVal val="visible"/>
                                      </p:to>
                                    </p:set>
                                    <p:anim calcmode="lin" valueType="num">
                                      <p:cBhvr>
                                        <p:cTn id="98" dur="500" fill="hold"/>
                                        <p:tgtEl>
                                          <p:spTgt spid="32783"/>
                                        </p:tgtEl>
                                        <p:attrNameLst>
                                          <p:attrName>ppt_x</p:attrName>
                                        </p:attrNameLst>
                                      </p:cBhvr>
                                      <p:tavLst>
                                        <p:tav tm="0">
                                          <p:val>
                                            <p:strVal val="#ppt_x"/>
                                          </p:val>
                                        </p:tav>
                                        <p:tav tm="50000">
                                          <p:val>
                                            <p:strVal val="#ppt_x+.1"/>
                                          </p:val>
                                        </p:tav>
                                        <p:tav tm="100000">
                                          <p:val>
                                            <p:strVal val="#ppt_x"/>
                                          </p:val>
                                        </p:tav>
                                      </p:tavLst>
                                    </p:anim>
                                    <p:anim calcmode="lin" valueType="num">
                                      <p:cBhvr>
                                        <p:cTn id="99" dur="500" fill="hold"/>
                                        <p:tgtEl>
                                          <p:spTgt spid="32783"/>
                                        </p:tgtEl>
                                        <p:attrNameLst>
                                          <p:attrName>ppt_y</p:attrName>
                                        </p:attrNameLst>
                                      </p:cBhvr>
                                      <p:tavLst>
                                        <p:tav tm="0">
                                          <p:val>
                                            <p:strVal val="#ppt_y"/>
                                          </p:val>
                                        </p:tav>
                                        <p:tav tm="100000">
                                          <p:val>
                                            <p:strVal val="#ppt_y"/>
                                          </p:val>
                                        </p:tav>
                                      </p:tavLst>
                                    </p:anim>
                                    <p:anim calcmode="lin" valueType="num">
                                      <p:cBhvr>
                                        <p:cTn id="100" dur="500" fill="hold"/>
                                        <p:tgtEl>
                                          <p:spTgt spid="32783"/>
                                        </p:tgtEl>
                                        <p:attrNameLst>
                                          <p:attrName>ppt_h</p:attrName>
                                        </p:attrNameLst>
                                      </p:cBhvr>
                                      <p:tavLst>
                                        <p:tav tm="0">
                                          <p:val>
                                            <p:strVal val="#ppt_h/10"/>
                                          </p:val>
                                        </p:tav>
                                        <p:tav tm="50000">
                                          <p:val>
                                            <p:strVal val="#ppt_h+.01"/>
                                          </p:val>
                                        </p:tav>
                                        <p:tav tm="100000">
                                          <p:val>
                                            <p:strVal val="#ppt_h"/>
                                          </p:val>
                                        </p:tav>
                                      </p:tavLst>
                                    </p:anim>
                                    <p:anim calcmode="lin" valueType="num">
                                      <p:cBhvr>
                                        <p:cTn id="101" dur="500" fill="hold"/>
                                        <p:tgtEl>
                                          <p:spTgt spid="32783"/>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500"/>
                                        <p:tgtEl>
                                          <p:spTgt spid="32783"/>
                                        </p:tgtEl>
                                      </p:cBhvr>
                                    </p:animEffect>
                                  </p:childTnLst>
                                </p:cTn>
                              </p:par>
                              <p:par>
                                <p:cTn id="103" presetID="41" presetClass="entr" presetSubtype="0" fill="hold" grpId="0" nodeType="withEffect">
                                  <p:stCondLst>
                                    <p:cond delay="800"/>
                                  </p:stCondLst>
                                  <p:iterate type="lt">
                                    <p:tmPct val="10000"/>
                                  </p:iterate>
                                  <p:childTnLst>
                                    <p:set>
                                      <p:cBhvr>
                                        <p:cTn id="104" dur="1" fill="hold">
                                          <p:stCondLst>
                                            <p:cond delay="0"/>
                                          </p:stCondLst>
                                        </p:cTn>
                                        <p:tgtEl>
                                          <p:spTgt spid="32781"/>
                                        </p:tgtEl>
                                        <p:attrNameLst>
                                          <p:attrName>style.visibility</p:attrName>
                                        </p:attrNameLst>
                                      </p:cBhvr>
                                      <p:to>
                                        <p:strVal val="visible"/>
                                      </p:to>
                                    </p:set>
                                    <p:anim calcmode="lin" valueType="num">
                                      <p:cBhvr>
                                        <p:cTn id="105" dur="500" fill="hold"/>
                                        <p:tgtEl>
                                          <p:spTgt spid="32781"/>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2781"/>
                                        </p:tgtEl>
                                        <p:attrNameLst>
                                          <p:attrName>ppt_y</p:attrName>
                                        </p:attrNameLst>
                                      </p:cBhvr>
                                      <p:tavLst>
                                        <p:tav tm="0">
                                          <p:val>
                                            <p:strVal val="#ppt_y"/>
                                          </p:val>
                                        </p:tav>
                                        <p:tav tm="100000">
                                          <p:val>
                                            <p:strVal val="#ppt_y"/>
                                          </p:val>
                                        </p:tav>
                                      </p:tavLst>
                                    </p:anim>
                                    <p:anim calcmode="lin" valueType="num">
                                      <p:cBhvr>
                                        <p:cTn id="107" dur="500" fill="hold"/>
                                        <p:tgtEl>
                                          <p:spTgt spid="32781"/>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2781"/>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p:tgtEl>
                                          <p:spTgt spid="32781"/>
                                        </p:tgtEl>
                                      </p:cBhvr>
                                    </p:animEffect>
                                  </p:childTnLst>
                                </p:cTn>
                              </p:par>
                              <p:par>
                                <p:cTn id="110" presetID="41" presetClass="entr" presetSubtype="0" fill="hold" grpId="0" nodeType="withEffect">
                                  <p:stCondLst>
                                    <p:cond delay="1000"/>
                                  </p:stCondLst>
                                  <p:iterate type="lt">
                                    <p:tmPct val="10000"/>
                                  </p:iterate>
                                  <p:childTnLst>
                                    <p:set>
                                      <p:cBhvr>
                                        <p:cTn id="111" dur="1" fill="hold">
                                          <p:stCondLst>
                                            <p:cond delay="0"/>
                                          </p:stCondLst>
                                        </p:cTn>
                                        <p:tgtEl>
                                          <p:spTgt spid="32784"/>
                                        </p:tgtEl>
                                        <p:attrNameLst>
                                          <p:attrName>style.visibility</p:attrName>
                                        </p:attrNameLst>
                                      </p:cBhvr>
                                      <p:to>
                                        <p:strVal val="visible"/>
                                      </p:to>
                                    </p:set>
                                    <p:anim calcmode="lin" valueType="num">
                                      <p:cBhvr>
                                        <p:cTn id="112" dur="500" fill="hold"/>
                                        <p:tgtEl>
                                          <p:spTgt spid="32784"/>
                                        </p:tgtEl>
                                        <p:attrNameLst>
                                          <p:attrName>ppt_x</p:attrName>
                                        </p:attrNameLst>
                                      </p:cBhvr>
                                      <p:tavLst>
                                        <p:tav tm="0">
                                          <p:val>
                                            <p:strVal val="#ppt_x"/>
                                          </p:val>
                                        </p:tav>
                                        <p:tav tm="50000">
                                          <p:val>
                                            <p:strVal val="#ppt_x+.1"/>
                                          </p:val>
                                        </p:tav>
                                        <p:tav tm="100000">
                                          <p:val>
                                            <p:strVal val="#ppt_x"/>
                                          </p:val>
                                        </p:tav>
                                      </p:tavLst>
                                    </p:anim>
                                    <p:anim calcmode="lin" valueType="num">
                                      <p:cBhvr>
                                        <p:cTn id="113" dur="500" fill="hold"/>
                                        <p:tgtEl>
                                          <p:spTgt spid="32784"/>
                                        </p:tgtEl>
                                        <p:attrNameLst>
                                          <p:attrName>ppt_y</p:attrName>
                                        </p:attrNameLst>
                                      </p:cBhvr>
                                      <p:tavLst>
                                        <p:tav tm="0">
                                          <p:val>
                                            <p:strVal val="#ppt_y"/>
                                          </p:val>
                                        </p:tav>
                                        <p:tav tm="100000">
                                          <p:val>
                                            <p:strVal val="#ppt_y"/>
                                          </p:val>
                                        </p:tav>
                                      </p:tavLst>
                                    </p:anim>
                                    <p:anim calcmode="lin" valueType="num">
                                      <p:cBhvr>
                                        <p:cTn id="114" dur="500" fill="hold"/>
                                        <p:tgtEl>
                                          <p:spTgt spid="32784"/>
                                        </p:tgtEl>
                                        <p:attrNameLst>
                                          <p:attrName>ppt_h</p:attrName>
                                        </p:attrNameLst>
                                      </p:cBhvr>
                                      <p:tavLst>
                                        <p:tav tm="0">
                                          <p:val>
                                            <p:strVal val="#ppt_h/10"/>
                                          </p:val>
                                        </p:tav>
                                        <p:tav tm="50000">
                                          <p:val>
                                            <p:strVal val="#ppt_h+.01"/>
                                          </p:val>
                                        </p:tav>
                                        <p:tav tm="100000">
                                          <p:val>
                                            <p:strVal val="#ppt_h"/>
                                          </p:val>
                                        </p:tav>
                                      </p:tavLst>
                                    </p:anim>
                                    <p:anim calcmode="lin" valueType="num">
                                      <p:cBhvr>
                                        <p:cTn id="115" dur="500" fill="hold"/>
                                        <p:tgtEl>
                                          <p:spTgt spid="32784"/>
                                        </p:tgtEl>
                                        <p:attrNameLst>
                                          <p:attrName>ppt_w</p:attrName>
                                        </p:attrNameLst>
                                      </p:cBhvr>
                                      <p:tavLst>
                                        <p:tav tm="0">
                                          <p:val>
                                            <p:strVal val="#ppt_w/10"/>
                                          </p:val>
                                        </p:tav>
                                        <p:tav tm="50000">
                                          <p:val>
                                            <p:strVal val="#ppt_w+.01"/>
                                          </p:val>
                                        </p:tav>
                                        <p:tav tm="100000">
                                          <p:val>
                                            <p:strVal val="#ppt_w"/>
                                          </p:val>
                                        </p:tav>
                                      </p:tavLst>
                                    </p:anim>
                                    <p:animEffect transition="in" filter="fade">
                                      <p:cBhvr>
                                        <p:cTn id="116" dur="500"/>
                                        <p:tgtEl>
                                          <p:spTgt spid="32784"/>
                                        </p:tgtEl>
                                      </p:cBhvr>
                                    </p:animEffect>
                                  </p:childTnLst>
                                </p:cTn>
                              </p:par>
                            </p:childTnLst>
                          </p:cTn>
                        </p:par>
                        <p:par>
                          <p:cTn id="117" fill="hold" nodeType="afterGroup">
                            <p:stCondLst>
                              <p:cond delay="9500"/>
                            </p:stCondLst>
                            <p:childTnLst>
                              <p:par>
                                <p:cTn id="118" presetID="12" presetClass="entr" presetSubtype="4" fill="hold" nodeType="afterEffect">
                                  <p:stCondLst>
                                    <p:cond delay="0"/>
                                  </p:stCondLst>
                                  <p:childTnLst>
                                    <p:set>
                                      <p:cBhvr>
                                        <p:cTn id="119" dur="1" fill="hold">
                                          <p:stCondLst>
                                            <p:cond delay="0"/>
                                          </p:stCondLst>
                                        </p:cTn>
                                        <p:tgtEl>
                                          <p:spTgt spid="32811"/>
                                        </p:tgtEl>
                                        <p:attrNameLst>
                                          <p:attrName>style.visibility</p:attrName>
                                        </p:attrNameLst>
                                      </p:cBhvr>
                                      <p:to>
                                        <p:strVal val="visible"/>
                                      </p:to>
                                    </p:set>
                                    <p:animEffect>
                                      <p:cBhvr>
                                        <p:cTn id="120" dur="500"/>
                                        <p:tgtEl>
                                          <p:spTgt spid="32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4" grpId="0" bldLvl="0" autoUpdateAnimBg="0"/>
      <p:bldP spid="32775" grpId="0" bldLvl="0" autoUpdateAnimBg="0"/>
      <p:bldP spid="32779" grpId="0" bldLvl="0" autoUpdateAnimBg="0"/>
      <p:bldP spid="32780" grpId="0" bldLvl="0" autoUpdateAnimBg="0"/>
      <p:bldP spid="32781" grpId="0" bldLvl="0" autoUpdateAnimBg="0"/>
      <p:bldP spid="32782" grpId="0" bldLvl="0" autoUpdateAnimBg="0"/>
      <p:bldP spid="32783" grpId="0" bldLvl="0" autoUpdateAnimBg="0"/>
      <p:bldP spid="32784" grpId="0" bldLvl="0" autoUpdateAnimBg="0"/>
      <p:bldP spid="32790" grpId="0" bldLvl="0" animBg="1" autoUpdateAnimBg="0"/>
      <p:bldP spid="32791" grpId="0" animBg="1"/>
      <p:bldP spid="32792" grpId="0" animBg="1"/>
      <p:bldP spid="32793" grpId="0" animBg="1"/>
      <p:bldP spid="32794" grpId="0" animBg="1"/>
      <p:bldP spid="3279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3794"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5" name="Group 3"/>
          <p:cNvGrpSpPr>
            <a:grpSpLocks/>
          </p:cNvGrpSpPr>
          <p:nvPr/>
        </p:nvGrpSpPr>
        <p:grpSpPr bwMode="auto">
          <a:xfrm>
            <a:off x="561183" y="2867025"/>
            <a:ext cx="6397625" cy="312738"/>
            <a:chOff x="0" y="0"/>
            <a:chExt cx="10075" cy="492"/>
          </a:xfrm>
        </p:grpSpPr>
        <p:sp>
          <p:nvSpPr>
            <p:cNvPr id="33796"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3799"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0"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1"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802"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803"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第四部分</a:t>
            </a:r>
            <a:endParaRPr lang="zh-CN" altLang="en-US" sz="1800"/>
          </a:p>
        </p:txBody>
      </p:sp>
      <p:sp>
        <p:nvSpPr>
          <p:cNvPr id="33804"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33805"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endParaRPr lang="zh-CN" altLang="en-US" sz="180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ppt_w</p:attrName>
                                        </p:attrNameLst>
                                      </p:cBhvr>
                                      <p:tavLst>
                                        <p:tav tm="0">
                                          <p:val>
                                            <p:fltVal val="0"/>
                                          </p:val>
                                        </p:tav>
                                        <p:tav tm="100000">
                                          <p:val>
                                            <p:strVal val="#ppt_w"/>
                                          </p:val>
                                        </p:tav>
                                      </p:tavLst>
                                    </p:anim>
                                    <p:anim calcmode="lin" valueType="num">
                                      <p:cBhvr>
                                        <p:cTn id="8" dur="500" fill="hold"/>
                                        <p:tgtEl>
                                          <p:spTgt spid="3379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strips(downLeft)">
                                      <p:cBhvr>
                                        <p:cTn id="12" dur="500"/>
                                        <p:tgtEl>
                                          <p:spTgt spid="33794"/>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33799"/>
                                        </p:tgtEl>
                                        <p:attrNameLst>
                                          <p:attrName>style.visibility</p:attrName>
                                        </p:attrNameLst>
                                      </p:cBhvr>
                                      <p:to>
                                        <p:strVal val="visible"/>
                                      </p:to>
                                    </p:set>
                                    <p:anim calcmode="lin" valueType="num">
                                      <p:cBhvr additive="base">
                                        <p:cTn id="16" dur="500" fill="hold"/>
                                        <p:tgtEl>
                                          <p:spTgt spid="33799"/>
                                        </p:tgtEl>
                                        <p:attrNameLst>
                                          <p:attrName>ppt_x</p:attrName>
                                        </p:attrNameLst>
                                      </p:cBhvr>
                                      <p:tavLst>
                                        <p:tav tm="0">
                                          <p:val>
                                            <p:strVal val="0-#ppt_w/2"/>
                                          </p:val>
                                        </p:tav>
                                        <p:tav tm="100000">
                                          <p:val>
                                            <p:strVal val="#ppt_x"/>
                                          </p:val>
                                        </p:tav>
                                      </p:tavLst>
                                    </p:anim>
                                    <p:anim calcmode="lin" valueType="num">
                                      <p:cBhvr additive="base">
                                        <p:cTn id="17" dur="500" fill="hold"/>
                                        <p:tgtEl>
                                          <p:spTgt spid="33799"/>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3800"/>
                                        </p:tgtEl>
                                        <p:attrNameLst>
                                          <p:attrName>style.visibility</p:attrName>
                                        </p:attrNameLst>
                                      </p:cBhvr>
                                      <p:to>
                                        <p:strVal val="visible"/>
                                      </p:to>
                                    </p:set>
                                    <p:anim calcmode="lin" valueType="num">
                                      <p:cBhvr additive="base">
                                        <p:cTn id="20" dur="500" fill="hold"/>
                                        <p:tgtEl>
                                          <p:spTgt spid="33800"/>
                                        </p:tgtEl>
                                        <p:attrNameLst>
                                          <p:attrName>ppt_x</p:attrName>
                                        </p:attrNameLst>
                                      </p:cBhvr>
                                      <p:tavLst>
                                        <p:tav tm="0">
                                          <p:val>
                                            <p:strVal val="0-#ppt_w/2"/>
                                          </p:val>
                                        </p:tav>
                                        <p:tav tm="100000">
                                          <p:val>
                                            <p:strVal val="#ppt_x"/>
                                          </p:val>
                                        </p:tav>
                                      </p:tavLst>
                                    </p:anim>
                                    <p:anim calcmode="lin" valueType="num">
                                      <p:cBhvr additive="base">
                                        <p:cTn id="21" dur="500" fill="hold"/>
                                        <p:tgtEl>
                                          <p:spTgt spid="3380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33801"/>
                                        </p:tgtEl>
                                        <p:attrNameLst>
                                          <p:attrName>style.visibility</p:attrName>
                                        </p:attrNameLst>
                                      </p:cBhvr>
                                      <p:to>
                                        <p:strVal val="visible"/>
                                      </p:to>
                                    </p:set>
                                    <p:anim calcmode="lin" valueType="num">
                                      <p:cBhvr additive="base">
                                        <p:cTn id="24" dur="500" fill="hold"/>
                                        <p:tgtEl>
                                          <p:spTgt spid="33801"/>
                                        </p:tgtEl>
                                        <p:attrNameLst>
                                          <p:attrName>ppt_x</p:attrName>
                                        </p:attrNameLst>
                                      </p:cBhvr>
                                      <p:tavLst>
                                        <p:tav tm="0">
                                          <p:val>
                                            <p:strVal val="0-#ppt_w/2"/>
                                          </p:val>
                                        </p:tav>
                                        <p:tav tm="100000">
                                          <p:val>
                                            <p:strVal val="#ppt_x"/>
                                          </p:val>
                                        </p:tav>
                                      </p:tavLst>
                                    </p:anim>
                                    <p:anim calcmode="lin" valueType="num">
                                      <p:cBhvr additive="base">
                                        <p:cTn id="25" dur="500" fill="hold"/>
                                        <p:tgtEl>
                                          <p:spTgt spid="33801"/>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33802"/>
                                        </p:tgtEl>
                                        <p:attrNameLst>
                                          <p:attrName>style.visibility</p:attrName>
                                        </p:attrNameLst>
                                      </p:cBhvr>
                                      <p:to>
                                        <p:strVal val="visible"/>
                                      </p:to>
                                    </p:set>
                                    <p:anim calcmode="lin" valueType="num">
                                      <p:cBhvr additive="base">
                                        <p:cTn id="28" dur="500" fill="hold"/>
                                        <p:tgtEl>
                                          <p:spTgt spid="33802"/>
                                        </p:tgtEl>
                                        <p:attrNameLst>
                                          <p:attrName>ppt_x</p:attrName>
                                        </p:attrNameLst>
                                      </p:cBhvr>
                                      <p:tavLst>
                                        <p:tav tm="0">
                                          <p:val>
                                            <p:strVal val="0-#ppt_w/2"/>
                                          </p:val>
                                        </p:tav>
                                        <p:tav tm="100000">
                                          <p:val>
                                            <p:strVal val="#ppt_x"/>
                                          </p:val>
                                        </p:tav>
                                      </p:tavLst>
                                    </p:anim>
                                    <p:anim calcmode="lin" valueType="num">
                                      <p:cBhvr additive="base">
                                        <p:cTn id="29" dur="500" fill="hold"/>
                                        <p:tgtEl>
                                          <p:spTgt spid="338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33803">
                                            <p:txEl>
                                              <p:pRg st="0" end="0"/>
                                            </p:txEl>
                                          </p:spTgt>
                                        </p:tgtEl>
                                        <p:attrNameLst>
                                          <p:attrName>style.visibility</p:attrName>
                                        </p:attrNameLst>
                                      </p:cBhvr>
                                      <p:to>
                                        <p:strVal val="visible"/>
                                      </p:to>
                                    </p:set>
                                    <p:anim calcmode="lin" valueType="num">
                                      <p:cBhvr>
                                        <p:cTn id="33" dur="500" fill="hold"/>
                                        <p:tgtEl>
                                          <p:spTgt spid="3380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3803">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3380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380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33803">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33804"/>
                                        </p:tgtEl>
                                        <p:attrNameLst>
                                          <p:attrName>style.visibility</p:attrName>
                                        </p:attrNameLst>
                                      </p:cBhvr>
                                      <p:to>
                                        <p:strVal val="visible"/>
                                      </p:to>
                                    </p:set>
                                    <p:anim calcmode="lin" valueType="num">
                                      <p:cBhvr>
                                        <p:cTn id="41" dur="500" fill="hold"/>
                                        <p:tgtEl>
                                          <p:spTgt spid="33804"/>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33804"/>
                                        </p:tgtEl>
                                        <p:attrNameLst>
                                          <p:attrName>ppt_y</p:attrName>
                                        </p:attrNameLst>
                                      </p:cBhvr>
                                      <p:tavLst>
                                        <p:tav tm="0">
                                          <p:val>
                                            <p:strVal val="#ppt_y"/>
                                          </p:val>
                                        </p:tav>
                                        <p:tav tm="100000">
                                          <p:val>
                                            <p:strVal val="#ppt_y"/>
                                          </p:val>
                                        </p:tav>
                                      </p:tavLst>
                                    </p:anim>
                                    <p:anim calcmode="lin" valueType="num">
                                      <p:cBhvr>
                                        <p:cTn id="43" dur="500" fill="hold"/>
                                        <p:tgtEl>
                                          <p:spTgt spid="33804"/>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3380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338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33805"/>
                                        </p:tgtEl>
                                        <p:attrNameLst>
                                          <p:attrName>style.visibility</p:attrName>
                                        </p:attrNameLst>
                                      </p:cBhvr>
                                      <p:to>
                                        <p:strVal val="visible"/>
                                      </p:to>
                                    </p:set>
                                    <p:animEffect transition="in" filter="slide(fromBottom)">
                                      <p:cBhvr>
                                        <p:cTn id="50"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4" grpId="0" bldLvl="0" autoUpdateAnimBg="0"/>
      <p:bldP spid="3380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170" name="Picture 2" descr="前言主图"/>
          <p:cNvPicPr>
            <a:picLocks noChangeAspect="1" noChangeArrowheads="1"/>
          </p:cNvPicPr>
          <p:nvPr/>
        </p:nvPicPr>
        <p:blipFill>
          <a:blip r:embed="rId3">
            <a:extLst>
              <a:ext uri="{28A0092B-C50C-407E-A947-70E740481C1C}">
                <a14:useLocalDpi xmlns:a14="http://schemas.microsoft.com/office/drawing/2010/main" val="0"/>
              </a:ext>
            </a:extLst>
          </a:blip>
          <a:srcRect r="31425" b="1770"/>
          <a:stretch>
            <a:fillRect/>
          </a:stretch>
        </p:blipFill>
        <p:spPr bwMode="auto">
          <a:xfrm>
            <a:off x="3740944" y="463551"/>
            <a:ext cx="4640262"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任意多边形 1313"/>
          <p:cNvSpPr>
            <a:spLocks/>
          </p:cNvSpPr>
          <p:nvPr/>
        </p:nvSpPr>
        <p:spPr bwMode="auto">
          <a:xfrm>
            <a:off x="-762794" y="239714"/>
            <a:ext cx="3389313" cy="473075"/>
          </a:xfrm>
          <a:custGeom>
            <a:avLst/>
            <a:gdLst>
              <a:gd name="T0" fmla="*/ 0 w 21600"/>
              <a:gd name="T1" fmla="*/ 10361109 h 21600"/>
              <a:gd name="T2" fmla="*/ 531826047 w 21600"/>
              <a:gd name="T3" fmla="*/ 10361109 h 21600"/>
              <a:gd name="T4" fmla="*/ 501418417 w 21600"/>
              <a:gd name="T5" fmla="*/ 5083169 h 21600"/>
              <a:gd name="T6" fmla="*/ 531826047 w 21600"/>
              <a:gd name="T7" fmla="*/ 0 h 21600"/>
              <a:gd name="T8" fmla="*/ 196925 w 21600"/>
              <a:gd name="T9" fmla="*/ 0 h 21600"/>
              <a:gd name="T10" fmla="*/ 0 w 21600"/>
              <a:gd name="T11" fmla="*/ 1036110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0365" y="10597"/>
                </a:lnTo>
                <a:lnTo>
                  <a:pt x="21600" y="0"/>
                </a:lnTo>
                <a:lnTo>
                  <a:pt x="8" y="0"/>
                </a:lnTo>
                <a:lnTo>
                  <a:pt x="0" y="2160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 name="Text Box 4"/>
          <p:cNvSpPr txBox="1">
            <a:spLocks noChangeArrowheads="1"/>
          </p:cNvSpPr>
          <p:nvPr/>
        </p:nvSpPr>
        <p:spPr bwMode="auto">
          <a:xfrm>
            <a:off x="-242094" y="282576"/>
            <a:ext cx="813415" cy="381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chemeClr val="hlink"/>
                </a:solidFill>
                <a:latin typeface="微软雅黑" panose="020B0503020204020204" pitchFamily="34" charset="-122"/>
                <a:ea typeface="微软雅黑" panose="020B0503020204020204" pitchFamily="34" charset="-122"/>
              </a:rPr>
              <a:t>前  言</a:t>
            </a:r>
          </a:p>
        </p:txBody>
      </p:sp>
      <p:sp>
        <p:nvSpPr>
          <p:cNvPr id="7173" name="Text Box 5"/>
          <p:cNvSpPr txBox="1">
            <a:spLocks noChangeArrowheads="1"/>
          </p:cNvSpPr>
          <p:nvPr/>
        </p:nvSpPr>
        <p:spPr bwMode="auto">
          <a:xfrm>
            <a:off x="-240506" y="1130302"/>
            <a:ext cx="3981450" cy="403187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●激情怀旧：</a:t>
            </a:r>
            <a:r>
              <a:rPr lang="zh-CN" altLang="en-US" sz="1600" dirty="0">
                <a:latin typeface="微软雅黑" panose="020B0503020204020204" pitchFamily="34" charset="-122"/>
                <a:ea typeface="微软雅黑" panose="020B0503020204020204" pitchFamily="34" charset="-122"/>
              </a:rPr>
              <a:t>采用那个激情燃烧的革命年代的海报元素作为主题，红黑相间，具有较强的视觉冲击力，题材新颖。</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●内容超值：</a:t>
            </a:r>
            <a:r>
              <a:rPr lang="zh-CN" altLang="en-US" sz="1600" dirty="0">
                <a:latin typeface="微软雅黑" panose="020B0503020204020204" pitchFamily="34" charset="-122"/>
                <a:ea typeface="微软雅黑" panose="020B0503020204020204" pitchFamily="34" charset="-122"/>
              </a:rPr>
              <a:t>绘有大量图形以供使用，可自由编辑、变换颜色和移植到别处单独使用。</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●酷炫动画：</a:t>
            </a:r>
            <a:r>
              <a:rPr lang="zh-CN" altLang="en-US" sz="1600" dirty="0">
                <a:latin typeface="微软雅黑" panose="020B0503020204020204" pitchFamily="34" charset="-122"/>
                <a:ea typeface="微软雅黑" panose="020B0503020204020204" pitchFamily="34" charset="-122"/>
              </a:rPr>
              <a:t>根据不同图形设置不同的动画，动而不乱，炫而不杂。</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rPr>
              <a:t>●条理清晰：</a:t>
            </a:r>
            <a:r>
              <a:rPr lang="zh-CN" altLang="en-US" sz="1600" dirty="0">
                <a:latin typeface="微软雅黑" panose="020B0503020204020204" pitchFamily="34" charset="-122"/>
                <a:ea typeface="微软雅黑" panose="020B0503020204020204" pitchFamily="34" charset="-122"/>
              </a:rPr>
              <a:t>规划出了封面页、目录页、章节过渡页、图形文字页等多种页面，让您的PPT制作方便，条理清晰。</a:t>
            </a:r>
          </a:p>
          <a:p>
            <a:pPr algn="just"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a:p>
            <a:pPr algn="just" eaLnBrk="1" hangingPunct="1">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●更多通用个性化模板请在WPS里搜索：</a:t>
            </a:r>
            <a:r>
              <a:rPr lang="zh-CN" altLang="en-US" sz="1600" dirty="0">
                <a:solidFill>
                  <a:srgbClr val="CC0000"/>
                </a:solidFill>
                <a:latin typeface="微软雅黑" panose="020B0503020204020204" pitchFamily="34" charset="-122"/>
                <a:ea typeface="微软雅黑" panose="020B0503020204020204" pitchFamily="34" charset="-122"/>
              </a:rPr>
              <a:t>八音魔琴</a:t>
            </a:r>
          </a:p>
        </p:txBody>
      </p:sp>
      <p:sp>
        <p:nvSpPr>
          <p:cNvPr id="7174" name="AutoShape 6"/>
          <p:cNvSpPr>
            <a:spLocks noChangeArrowheads="1"/>
          </p:cNvSpPr>
          <p:nvPr/>
        </p:nvSpPr>
        <p:spPr bwMode="auto">
          <a:xfrm>
            <a:off x="-584993" y="319089"/>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500" fill="hold"/>
                                        <p:tgtEl>
                                          <p:spTgt spid="7171"/>
                                        </p:tgtEl>
                                        <p:attrNameLst>
                                          <p:attrName>ppt_x</p:attrName>
                                        </p:attrNameLst>
                                      </p:cBhvr>
                                      <p:tavLst>
                                        <p:tav tm="0">
                                          <p:val>
                                            <p:strVal val="#ppt_x-#ppt_w/2"/>
                                          </p:val>
                                        </p:tav>
                                        <p:tav tm="100000">
                                          <p:val>
                                            <p:strVal val="#ppt_x"/>
                                          </p:val>
                                        </p:tav>
                                      </p:tavLst>
                                    </p:anim>
                                    <p:anim calcmode="lin" valueType="num">
                                      <p:cBhvr>
                                        <p:cTn id="8" dur="500" fill="hold"/>
                                        <p:tgtEl>
                                          <p:spTgt spid="7171"/>
                                        </p:tgtEl>
                                        <p:attrNameLst>
                                          <p:attrName>ppt_y</p:attrName>
                                        </p:attrNameLst>
                                      </p:cBhvr>
                                      <p:tavLst>
                                        <p:tav tm="0">
                                          <p:val>
                                            <p:strVal val="#ppt_y"/>
                                          </p:val>
                                        </p:tav>
                                        <p:tav tm="100000">
                                          <p:val>
                                            <p:strVal val="#ppt_y"/>
                                          </p:val>
                                        </p:tav>
                                      </p:tavLst>
                                    </p:anim>
                                    <p:anim calcmode="lin" valueType="num">
                                      <p:cBhvr>
                                        <p:cTn id="9" dur="500" fill="hold"/>
                                        <p:tgtEl>
                                          <p:spTgt spid="7171"/>
                                        </p:tgtEl>
                                        <p:attrNameLst>
                                          <p:attrName>ppt_w</p:attrName>
                                        </p:attrNameLst>
                                      </p:cBhvr>
                                      <p:tavLst>
                                        <p:tav tm="0">
                                          <p:val>
                                            <p:fltVal val="0"/>
                                          </p:val>
                                        </p:tav>
                                        <p:tav tm="100000">
                                          <p:val>
                                            <p:strVal val="#ppt_w"/>
                                          </p:val>
                                        </p:tav>
                                      </p:tavLst>
                                    </p:anim>
                                    <p:anim calcmode="lin" valueType="num">
                                      <p:cBhvr>
                                        <p:cTn id="10" dur="500" fill="hold"/>
                                        <p:tgtEl>
                                          <p:spTgt spid="717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7172"/>
                                        </p:tgtEl>
                                        <p:attrNameLst>
                                          <p:attrName>style.visibility</p:attrName>
                                        </p:attrNameLst>
                                      </p:cBhvr>
                                      <p:to>
                                        <p:strVal val="visible"/>
                                      </p:to>
                                    </p:set>
                                    <p:anim calcmode="lin" valueType="num">
                                      <p:cBhvr>
                                        <p:cTn id="14" dur="500" fill="hold"/>
                                        <p:tgtEl>
                                          <p:spTgt spid="7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172"/>
                                        </p:tgtEl>
                                        <p:attrNameLst>
                                          <p:attrName>ppt_y</p:attrName>
                                        </p:attrNameLst>
                                      </p:cBhvr>
                                      <p:tavLst>
                                        <p:tav tm="0">
                                          <p:val>
                                            <p:strVal val="#ppt_y"/>
                                          </p:val>
                                        </p:tav>
                                        <p:tav tm="100000">
                                          <p:val>
                                            <p:strVal val="#ppt_y"/>
                                          </p:val>
                                        </p:tav>
                                      </p:tavLst>
                                    </p:anim>
                                    <p:anim calcmode="lin" valueType="num">
                                      <p:cBhvr>
                                        <p:cTn id="16" dur="500" fill="hold"/>
                                        <p:tgtEl>
                                          <p:spTgt spid="7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17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p:tgtEl>
                                          <p:spTgt spid="7172"/>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wedge">
                                      <p:cBhvr>
                                        <p:cTn id="21"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2" grpId="0" bldLvl="0" autoUpdateAnimBg="0"/>
      <p:bldP spid="7173"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1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482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4823" name="Rectangle 7"/>
          <p:cNvSpPr>
            <a:spLocks noChangeArrowheads="1"/>
          </p:cNvSpPr>
          <p:nvPr/>
        </p:nvSpPr>
        <p:spPr bwMode="auto">
          <a:xfrm>
            <a:off x="721521" y="1339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4824" name="Rectangle 8"/>
          <p:cNvSpPr>
            <a:spLocks noChangeArrowheads="1"/>
          </p:cNvSpPr>
          <p:nvPr/>
        </p:nvSpPr>
        <p:spPr bwMode="auto">
          <a:xfrm>
            <a:off x="848521" y="1466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4825" name="Rectangle 9"/>
          <p:cNvSpPr>
            <a:spLocks noChangeArrowheads="1"/>
          </p:cNvSpPr>
          <p:nvPr/>
        </p:nvSpPr>
        <p:spPr bwMode="auto">
          <a:xfrm>
            <a:off x="2666207" y="1682750"/>
            <a:ext cx="517525" cy="25971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6" name="Rectangle 10"/>
          <p:cNvSpPr>
            <a:spLocks noChangeArrowheads="1"/>
          </p:cNvSpPr>
          <p:nvPr/>
        </p:nvSpPr>
        <p:spPr bwMode="auto">
          <a:xfrm>
            <a:off x="3447258" y="1682750"/>
            <a:ext cx="517525" cy="259715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7" name="Rectangle 11"/>
          <p:cNvSpPr>
            <a:spLocks noChangeArrowheads="1"/>
          </p:cNvSpPr>
          <p:nvPr/>
        </p:nvSpPr>
        <p:spPr bwMode="auto">
          <a:xfrm>
            <a:off x="4228306" y="1684339"/>
            <a:ext cx="520700"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8" name="Rectangle 12"/>
          <p:cNvSpPr>
            <a:spLocks noChangeArrowheads="1"/>
          </p:cNvSpPr>
          <p:nvPr/>
        </p:nvSpPr>
        <p:spPr bwMode="auto">
          <a:xfrm>
            <a:off x="5010944" y="1684339"/>
            <a:ext cx="519112"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29" name="Rectangle 13"/>
          <p:cNvSpPr>
            <a:spLocks noChangeArrowheads="1"/>
          </p:cNvSpPr>
          <p:nvPr/>
        </p:nvSpPr>
        <p:spPr bwMode="auto">
          <a:xfrm>
            <a:off x="5793581" y="1684339"/>
            <a:ext cx="520700"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0" name="Rectangle 14"/>
          <p:cNvSpPr>
            <a:spLocks noChangeArrowheads="1"/>
          </p:cNvSpPr>
          <p:nvPr/>
        </p:nvSpPr>
        <p:spPr bwMode="auto">
          <a:xfrm>
            <a:off x="6577807" y="1684339"/>
            <a:ext cx="517525" cy="2595562"/>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1" name="Rectangle 15"/>
          <p:cNvSpPr>
            <a:spLocks noChangeArrowheads="1"/>
          </p:cNvSpPr>
          <p:nvPr/>
        </p:nvSpPr>
        <p:spPr bwMode="auto">
          <a:xfrm>
            <a:off x="2664619" y="3576638"/>
            <a:ext cx="519112" cy="7032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2" name="Rectangle 16"/>
          <p:cNvSpPr>
            <a:spLocks noChangeArrowheads="1"/>
          </p:cNvSpPr>
          <p:nvPr/>
        </p:nvSpPr>
        <p:spPr bwMode="auto">
          <a:xfrm>
            <a:off x="3447258" y="3205165"/>
            <a:ext cx="517525" cy="107473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3" name="Rectangle 17"/>
          <p:cNvSpPr>
            <a:spLocks noChangeArrowheads="1"/>
          </p:cNvSpPr>
          <p:nvPr/>
        </p:nvSpPr>
        <p:spPr bwMode="auto">
          <a:xfrm>
            <a:off x="4228306" y="2874965"/>
            <a:ext cx="520700" cy="14049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4" name="Rectangle 18"/>
          <p:cNvSpPr>
            <a:spLocks noChangeArrowheads="1"/>
          </p:cNvSpPr>
          <p:nvPr/>
        </p:nvSpPr>
        <p:spPr bwMode="auto">
          <a:xfrm>
            <a:off x="5010944" y="2630490"/>
            <a:ext cx="519112" cy="1652587"/>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5" name="Rectangle 19"/>
          <p:cNvSpPr>
            <a:spLocks noChangeArrowheads="1"/>
          </p:cNvSpPr>
          <p:nvPr/>
        </p:nvSpPr>
        <p:spPr bwMode="auto">
          <a:xfrm>
            <a:off x="5793583" y="2300288"/>
            <a:ext cx="517525" cy="1979612"/>
          </a:xfrm>
          <a:prstGeom prst="rect">
            <a:avLst/>
          </a:prstGeom>
          <a:solidFill>
            <a:srgbClr val="FF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6" name="Rectangle 20"/>
          <p:cNvSpPr>
            <a:spLocks noChangeArrowheads="1"/>
          </p:cNvSpPr>
          <p:nvPr/>
        </p:nvSpPr>
        <p:spPr bwMode="auto">
          <a:xfrm>
            <a:off x="6576219" y="1758950"/>
            <a:ext cx="519112" cy="2520950"/>
          </a:xfrm>
          <a:prstGeom prst="rect">
            <a:avLst/>
          </a:prstGeom>
          <a:solidFill>
            <a:srgbClr val="CC6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4837" name="Line 21"/>
          <p:cNvSpPr>
            <a:spLocks noChangeShapeType="1"/>
          </p:cNvSpPr>
          <p:nvPr/>
        </p:nvSpPr>
        <p:spPr bwMode="auto">
          <a:xfrm>
            <a:off x="2007396" y="4279902"/>
            <a:ext cx="5546725" cy="3175"/>
          </a:xfrm>
          <a:prstGeom prst="line">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8" name="Line 22"/>
          <p:cNvSpPr>
            <a:spLocks noChangeShapeType="1"/>
          </p:cNvSpPr>
          <p:nvPr/>
        </p:nvSpPr>
        <p:spPr bwMode="auto">
          <a:xfrm>
            <a:off x="2350294" y="1095375"/>
            <a:ext cx="0" cy="3594100"/>
          </a:xfrm>
          <a:prstGeom prst="line">
            <a:avLst/>
          </a:prstGeom>
          <a:noFill/>
          <a:ln w="9525">
            <a:solidFill>
              <a:schemeClr val="bg2"/>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9" name="Line 23"/>
          <p:cNvSpPr>
            <a:spLocks noChangeShapeType="1"/>
          </p:cNvSpPr>
          <p:nvPr/>
        </p:nvSpPr>
        <p:spPr bwMode="auto">
          <a:xfrm>
            <a:off x="2350294" y="3832225"/>
            <a:ext cx="11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0" name="Line 24"/>
          <p:cNvSpPr>
            <a:spLocks noChangeShapeType="1"/>
          </p:cNvSpPr>
          <p:nvPr/>
        </p:nvSpPr>
        <p:spPr bwMode="auto">
          <a:xfrm>
            <a:off x="2350294" y="3295650"/>
            <a:ext cx="11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1" name="Line 25"/>
          <p:cNvSpPr>
            <a:spLocks noChangeShapeType="1"/>
          </p:cNvSpPr>
          <p:nvPr/>
        </p:nvSpPr>
        <p:spPr bwMode="auto">
          <a:xfrm>
            <a:off x="2350294" y="2757490"/>
            <a:ext cx="1143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2" name="Line 26"/>
          <p:cNvSpPr>
            <a:spLocks noChangeShapeType="1"/>
          </p:cNvSpPr>
          <p:nvPr/>
        </p:nvSpPr>
        <p:spPr bwMode="auto">
          <a:xfrm>
            <a:off x="2350294" y="2219325"/>
            <a:ext cx="1143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3" name="Line 27"/>
          <p:cNvSpPr>
            <a:spLocks noChangeShapeType="1"/>
          </p:cNvSpPr>
          <p:nvPr/>
        </p:nvSpPr>
        <p:spPr bwMode="auto">
          <a:xfrm>
            <a:off x="2350296" y="1682750"/>
            <a:ext cx="50879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4" name="Text Box 28"/>
          <p:cNvSpPr txBox="1">
            <a:spLocks noChangeArrowheads="1"/>
          </p:cNvSpPr>
          <p:nvPr/>
        </p:nvSpPr>
        <p:spPr bwMode="auto">
          <a:xfrm>
            <a:off x="1953421" y="3700465"/>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20</a:t>
            </a:r>
          </a:p>
        </p:txBody>
      </p:sp>
      <p:sp>
        <p:nvSpPr>
          <p:cNvPr id="34845" name="Text Box 29"/>
          <p:cNvSpPr txBox="1">
            <a:spLocks noChangeArrowheads="1"/>
          </p:cNvSpPr>
          <p:nvPr/>
        </p:nvSpPr>
        <p:spPr bwMode="auto">
          <a:xfrm>
            <a:off x="1953421" y="3179765"/>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40</a:t>
            </a:r>
          </a:p>
        </p:txBody>
      </p:sp>
      <p:sp>
        <p:nvSpPr>
          <p:cNvPr id="34846" name="Text Box 30"/>
          <p:cNvSpPr txBox="1">
            <a:spLocks noChangeArrowheads="1"/>
          </p:cNvSpPr>
          <p:nvPr/>
        </p:nvSpPr>
        <p:spPr bwMode="auto">
          <a:xfrm>
            <a:off x="1953421" y="2600327"/>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60</a:t>
            </a:r>
          </a:p>
        </p:txBody>
      </p:sp>
      <p:sp>
        <p:nvSpPr>
          <p:cNvPr id="34847" name="Text Box 31"/>
          <p:cNvSpPr txBox="1">
            <a:spLocks noChangeArrowheads="1"/>
          </p:cNvSpPr>
          <p:nvPr/>
        </p:nvSpPr>
        <p:spPr bwMode="auto">
          <a:xfrm>
            <a:off x="1953421" y="2078040"/>
            <a:ext cx="39687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80</a:t>
            </a:r>
          </a:p>
        </p:txBody>
      </p:sp>
      <p:sp>
        <p:nvSpPr>
          <p:cNvPr id="34848" name="Text Box 32"/>
          <p:cNvSpPr txBox="1">
            <a:spLocks noChangeArrowheads="1"/>
          </p:cNvSpPr>
          <p:nvPr/>
        </p:nvSpPr>
        <p:spPr bwMode="auto">
          <a:xfrm>
            <a:off x="1953421" y="1549402"/>
            <a:ext cx="396875"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楷体_GB2312" panose="02010609030101010101" pitchFamily="49" charset="-122"/>
              </a:rPr>
              <a:t>100</a:t>
            </a:r>
          </a:p>
        </p:txBody>
      </p:sp>
      <p:sp>
        <p:nvSpPr>
          <p:cNvPr id="34849" name="Text Box 33"/>
          <p:cNvSpPr txBox="1">
            <a:spLocks noChangeArrowheads="1"/>
          </p:cNvSpPr>
          <p:nvPr/>
        </p:nvSpPr>
        <p:spPr bwMode="auto">
          <a:xfrm>
            <a:off x="2664620"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31%</a:t>
            </a:r>
          </a:p>
        </p:txBody>
      </p:sp>
      <p:sp>
        <p:nvSpPr>
          <p:cNvPr id="34850" name="Text Box 34"/>
          <p:cNvSpPr txBox="1">
            <a:spLocks noChangeArrowheads="1"/>
          </p:cNvSpPr>
          <p:nvPr/>
        </p:nvSpPr>
        <p:spPr bwMode="auto">
          <a:xfrm>
            <a:off x="3479007"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43%</a:t>
            </a:r>
          </a:p>
        </p:txBody>
      </p:sp>
      <p:sp>
        <p:nvSpPr>
          <p:cNvPr id="34851" name="Text Box 35"/>
          <p:cNvSpPr txBox="1">
            <a:spLocks noChangeArrowheads="1"/>
          </p:cNvSpPr>
          <p:nvPr/>
        </p:nvSpPr>
        <p:spPr bwMode="auto">
          <a:xfrm>
            <a:off x="4244181"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58%</a:t>
            </a:r>
          </a:p>
        </p:txBody>
      </p:sp>
      <p:sp>
        <p:nvSpPr>
          <p:cNvPr id="34852" name="Text Box 36"/>
          <p:cNvSpPr txBox="1">
            <a:spLocks noChangeArrowheads="1"/>
          </p:cNvSpPr>
          <p:nvPr/>
        </p:nvSpPr>
        <p:spPr bwMode="auto">
          <a:xfrm>
            <a:off x="5025232"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65%</a:t>
            </a:r>
          </a:p>
        </p:txBody>
      </p:sp>
      <p:sp>
        <p:nvSpPr>
          <p:cNvPr id="34853" name="Text Box 37"/>
          <p:cNvSpPr txBox="1">
            <a:spLocks noChangeArrowheads="1"/>
          </p:cNvSpPr>
          <p:nvPr/>
        </p:nvSpPr>
        <p:spPr bwMode="auto">
          <a:xfrm>
            <a:off x="5788820"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78%</a:t>
            </a:r>
          </a:p>
        </p:txBody>
      </p:sp>
      <p:sp>
        <p:nvSpPr>
          <p:cNvPr id="34854" name="Text Box 38"/>
          <p:cNvSpPr txBox="1">
            <a:spLocks noChangeArrowheads="1"/>
          </p:cNvSpPr>
          <p:nvPr/>
        </p:nvSpPr>
        <p:spPr bwMode="auto">
          <a:xfrm>
            <a:off x="6595269" y="3698877"/>
            <a:ext cx="462358"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微软雅黑" panose="020B0503020204020204" pitchFamily="34" charset="-122"/>
                <a:ea typeface="微软雅黑" panose="020B0503020204020204" pitchFamily="34" charset="-122"/>
              </a:rPr>
              <a:t>96%</a:t>
            </a:r>
          </a:p>
        </p:txBody>
      </p:sp>
      <p:pic>
        <p:nvPicPr>
          <p:cNvPr id="34855" name="Picture 61" descr="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4" y="1303340"/>
            <a:ext cx="1798638" cy="314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strips(upRight)">
                                      <p:cBhvr>
                                        <p:cTn id="12" dur="500"/>
                                        <p:tgtEl>
                                          <p:spTgt spid="3481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4820"/>
                                        </p:tgtEl>
                                        <p:attrNameLst>
                                          <p:attrName>style.visibility</p:attrName>
                                        </p:attrNameLst>
                                      </p:cBhvr>
                                      <p:to>
                                        <p:strVal val="visible"/>
                                      </p:to>
                                    </p:set>
                                    <p:anim calcmode="lin" valueType="num">
                                      <p:cBhvr>
                                        <p:cTn id="16" dur="500" fill="hold"/>
                                        <p:tgtEl>
                                          <p:spTgt spid="34820"/>
                                        </p:tgtEl>
                                        <p:attrNameLst>
                                          <p:attrName>ppt_x</p:attrName>
                                        </p:attrNameLst>
                                      </p:cBhvr>
                                      <p:tavLst>
                                        <p:tav tm="0">
                                          <p:val>
                                            <p:strVal val="#ppt_x-#ppt_w/2"/>
                                          </p:val>
                                        </p:tav>
                                        <p:tav tm="100000">
                                          <p:val>
                                            <p:strVal val="#ppt_x"/>
                                          </p:val>
                                        </p:tav>
                                      </p:tavLst>
                                    </p:anim>
                                    <p:anim calcmode="lin" valueType="num">
                                      <p:cBhvr>
                                        <p:cTn id="17" dur="500" fill="hold"/>
                                        <p:tgtEl>
                                          <p:spTgt spid="34820"/>
                                        </p:tgtEl>
                                        <p:attrNameLst>
                                          <p:attrName>ppt_y</p:attrName>
                                        </p:attrNameLst>
                                      </p:cBhvr>
                                      <p:tavLst>
                                        <p:tav tm="0">
                                          <p:val>
                                            <p:strVal val="#ppt_y"/>
                                          </p:val>
                                        </p:tav>
                                        <p:tav tm="100000">
                                          <p:val>
                                            <p:strVal val="#ppt_y"/>
                                          </p:val>
                                        </p:tav>
                                      </p:tavLst>
                                    </p:anim>
                                    <p:anim calcmode="lin" valueType="num">
                                      <p:cBhvr>
                                        <p:cTn id="18" dur="500" fill="hold"/>
                                        <p:tgtEl>
                                          <p:spTgt spid="34820"/>
                                        </p:tgtEl>
                                        <p:attrNameLst>
                                          <p:attrName>ppt_w</p:attrName>
                                        </p:attrNameLst>
                                      </p:cBhvr>
                                      <p:tavLst>
                                        <p:tav tm="0">
                                          <p:val>
                                            <p:fltVal val="0"/>
                                          </p:val>
                                        </p:tav>
                                        <p:tav tm="100000">
                                          <p:val>
                                            <p:strVal val="#ppt_w"/>
                                          </p:val>
                                        </p:tav>
                                      </p:tavLst>
                                    </p:anim>
                                    <p:anim calcmode="lin" valueType="num">
                                      <p:cBhvr>
                                        <p:cTn id="19" dur="500" fill="hold"/>
                                        <p:tgtEl>
                                          <p:spTgt spid="3482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4822"/>
                                        </p:tgtEl>
                                        <p:attrNameLst>
                                          <p:attrName>style.visibility</p:attrName>
                                        </p:attrNameLst>
                                      </p:cBhvr>
                                      <p:to>
                                        <p:strVal val="visible"/>
                                      </p:to>
                                    </p:set>
                                    <p:anim calcmode="lin" valueType="num">
                                      <p:cBhvr>
                                        <p:cTn id="28" dur="500" fill="hold"/>
                                        <p:tgtEl>
                                          <p:spTgt spid="3482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4822"/>
                                        </p:tgtEl>
                                        <p:attrNameLst>
                                          <p:attrName>ppt_y</p:attrName>
                                        </p:attrNameLst>
                                      </p:cBhvr>
                                      <p:tavLst>
                                        <p:tav tm="0">
                                          <p:val>
                                            <p:strVal val="#ppt_y"/>
                                          </p:val>
                                        </p:tav>
                                        <p:tav tm="100000">
                                          <p:val>
                                            <p:strVal val="#ppt_y"/>
                                          </p:val>
                                        </p:tav>
                                      </p:tavLst>
                                    </p:anim>
                                    <p:anim calcmode="lin" valueType="num">
                                      <p:cBhvr>
                                        <p:cTn id="30" dur="500" fill="hold"/>
                                        <p:tgtEl>
                                          <p:spTgt spid="3482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482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482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4823"/>
                                        </p:tgtEl>
                                        <p:attrNameLst>
                                          <p:attrName>style.visibility</p:attrName>
                                        </p:attrNameLst>
                                      </p:cBhvr>
                                      <p:to>
                                        <p:strVal val="visible"/>
                                      </p:to>
                                    </p:set>
                                    <p:animEffect transition="in" filter="wedge">
                                      <p:cBhvr>
                                        <p:cTn id="36" dur="2000"/>
                                        <p:tgtEl>
                                          <p:spTgt spid="34823"/>
                                        </p:tgtEl>
                                      </p:cBhvr>
                                    </p:animEffect>
                                  </p:childTnLst>
                                </p:cTn>
                              </p:par>
                            </p:childTnLst>
                          </p:cTn>
                        </p:par>
                        <p:par>
                          <p:cTn id="37" fill="hold" nodeType="afterGroup">
                            <p:stCondLst>
                              <p:cond delay="4800"/>
                            </p:stCondLst>
                            <p:childTnLst>
                              <p:par>
                                <p:cTn id="38" presetID="17" presetClass="entr" presetSubtype="4" fill="hold" grpId="0" nodeType="afterEffect">
                                  <p:stCondLst>
                                    <p:cond delay="0"/>
                                  </p:stCondLst>
                                  <p:childTnLst>
                                    <p:set>
                                      <p:cBhvr>
                                        <p:cTn id="39" dur="1" fill="hold">
                                          <p:stCondLst>
                                            <p:cond delay="0"/>
                                          </p:stCondLst>
                                        </p:cTn>
                                        <p:tgtEl>
                                          <p:spTgt spid="34825"/>
                                        </p:tgtEl>
                                        <p:attrNameLst>
                                          <p:attrName>style.visibility</p:attrName>
                                        </p:attrNameLst>
                                      </p:cBhvr>
                                      <p:to>
                                        <p:strVal val="visible"/>
                                      </p:to>
                                    </p:set>
                                    <p:anim calcmode="lin" valueType="num">
                                      <p:cBhvr>
                                        <p:cTn id="40" dur="500" fill="hold"/>
                                        <p:tgtEl>
                                          <p:spTgt spid="34825"/>
                                        </p:tgtEl>
                                        <p:attrNameLst>
                                          <p:attrName>ppt_x</p:attrName>
                                        </p:attrNameLst>
                                      </p:cBhvr>
                                      <p:tavLst>
                                        <p:tav tm="0">
                                          <p:val>
                                            <p:strVal val="#ppt_x"/>
                                          </p:val>
                                        </p:tav>
                                        <p:tav tm="100000">
                                          <p:val>
                                            <p:strVal val="#ppt_x"/>
                                          </p:val>
                                        </p:tav>
                                      </p:tavLst>
                                    </p:anim>
                                    <p:anim calcmode="lin" valueType="num">
                                      <p:cBhvr>
                                        <p:cTn id="41" dur="500" fill="hold"/>
                                        <p:tgtEl>
                                          <p:spTgt spid="34825"/>
                                        </p:tgtEl>
                                        <p:attrNameLst>
                                          <p:attrName>ppt_y</p:attrName>
                                        </p:attrNameLst>
                                      </p:cBhvr>
                                      <p:tavLst>
                                        <p:tav tm="0">
                                          <p:val>
                                            <p:strVal val="#ppt_y+#ppt_h/2"/>
                                          </p:val>
                                        </p:tav>
                                        <p:tav tm="100000">
                                          <p:val>
                                            <p:strVal val="#ppt_y"/>
                                          </p:val>
                                        </p:tav>
                                      </p:tavLst>
                                    </p:anim>
                                    <p:anim calcmode="lin" valueType="num">
                                      <p:cBhvr>
                                        <p:cTn id="42" dur="500" fill="hold"/>
                                        <p:tgtEl>
                                          <p:spTgt spid="34825"/>
                                        </p:tgtEl>
                                        <p:attrNameLst>
                                          <p:attrName>ppt_w</p:attrName>
                                        </p:attrNameLst>
                                      </p:cBhvr>
                                      <p:tavLst>
                                        <p:tav tm="0">
                                          <p:val>
                                            <p:strVal val="#ppt_w"/>
                                          </p:val>
                                        </p:tav>
                                        <p:tav tm="100000">
                                          <p:val>
                                            <p:strVal val="#ppt_w"/>
                                          </p:val>
                                        </p:tav>
                                      </p:tavLst>
                                    </p:anim>
                                    <p:anim calcmode="lin" valueType="num">
                                      <p:cBhvr>
                                        <p:cTn id="43" dur="500" fill="hold"/>
                                        <p:tgtEl>
                                          <p:spTgt spid="34825"/>
                                        </p:tgtEl>
                                        <p:attrNameLst>
                                          <p:attrName>ppt_h</p:attrName>
                                        </p:attrNameLst>
                                      </p:cBhvr>
                                      <p:tavLst>
                                        <p:tav tm="0">
                                          <p:val>
                                            <p:fltVal val="0"/>
                                          </p:val>
                                        </p:tav>
                                        <p:tav tm="100000">
                                          <p:val>
                                            <p:strVal val="#ppt_h"/>
                                          </p:val>
                                        </p:tav>
                                      </p:tavLst>
                                    </p:anim>
                                  </p:childTnLst>
                                </p:cTn>
                              </p:par>
                              <p:par>
                                <p:cTn id="44" presetID="17" presetClass="entr" presetSubtype="4" fill="hold" grpId="0" nodeType="withEffect">
                                  <p:stCondLst>
                                    <p:cond delay="200"/>
                                  </p:stCondLst>
                                  <p:childTnLst>
                                    <p:set>
                                      <p:cBhvr>
                                        <p:cTn id="45" dur="1" fill="hold">
                                          <p:stCondLst>
                                            <p:cond delay="0"/>
                                          </p:stCondLst>
                                        </p:cTn>
                                        <p:tgtEl>
                                          <p:spTgt spid="34826"/>
                                        </p:tgtEl>
                                        <p:attrNameLst>
                                          <p:attrName>style.visibility</p:attrName>
                                        </p:attrNameLst>
                                      </p:cBhvr>
                                      <p:to>
                                        <p:strVal val="visible"/>
                                      </p:to>
                                    </p:set>
                                    <p:anim calcmode="lin" valueType="num">
                                      <p:cBhvr>
                                        <p:cTn id="46" dur="500" fill="hold"/>
                                        <p:tgtEl>
                                          <p:spTgt spid="34826"/>
                                        </p:tgtEl>
                                        <p:attrNameLst>
                                          <p:attrName>ppt_x</p:attrName>
                                        </p:attrNameLst>
                                      </p:cBhvr>
                                      <p:tavLst>
                                        <p:tav tm="0">
                                          <p:val>
                                            <p:strVal val="#ppt_x"/>
                                          </p:val>
                                        </p:tav>
                                        <p:tav tm="100000">
                                          <p:val>
                                            <p:strVal val="#ppt_x"/>
                                          </p:val>
                                        </p:tav>
                                      </p:tavLst>
                                    </p:anim>
                                    <p:anim calcmode="lin" valueType="num">
                                      <p:cBhvr>
                                        <p:cTn id="47" dur="500" fill="hold"/>
                                        <p:tgtEl>
                                          <p:spTgt spid="34826"/>
                                        </p:tgtEl>
                                        <p:attrNameLst>
                                          <p:attrName>ppt_y</p:attrName>
                                        </p:attrNameLst>
                                      </p:cBhvr>
                                      <p:tavLst>
                                        <p:tav tm="0">
                                          <p:val>
                                            <p:strVal val="#ppt_y+#ppt_h/2"/>
                                          </p:val>
                                        </p:tav>
                                        <p:tav tm="100000">
                                          <p:val>
                                            <p:strVal val="#ppt_y"/>
                                          </p:val>
                                        </p:tav>
                                      </p:tavLst>
                                    </p:anim>
                                    <p:anim calcmode="lin" valueType="num">
                                      <p:cBhvr>
                                        <p:cTn id="48" dur="500" fill="hold"/>
                                        <p:tgtEl>
                                          <p:spTgt spid="34826"/>
                                        </p:tgtEl>
                                        <p:attrNameLst>
                                          <p:attrName>ppt_w</p:attrName>
                                        </p:attrNameLst>
                                      </p:cBhvr>
                                      <p:tavLst>
                                        <p:tav tm="0">
                                          <p:val>
                                            <p:strVal val="#ppt_w"/>
                                          </p:val>
                                        </p:tav>
                                        <p:tav tm="100000">
                                          <p:val>
                                            <p:strVal val="#ppt_w"/>
                                          </p:val>
                                        </p:tav>
                                      </p:tavLst>
                                    </p:anim>
                                    <p:anim calcmode="lin" valueType="num">
                                      <p:cBhvr>
                                        <p:cTn id="49" dur="500" fill="hold"/>
                                        <p:tgtEl>
                                          <p:spTgt spid="34826"/>
                                        </p:tgtEl>
                                        <p:attrNameLst>
                                          <p:attrName>ppt_h</p:attrName>
                                        </p:attrNameLst>
                                      </p:cBhvr>
                                      <p:tavLst>
                                        <p:tav tm="0">
                                          <p:val>
                                            <p:fltVal val="0"/>
                                          </p:val>
                                        </p:tav>
                                        <p:tav tm="100000">
                                          <p:val>
                                            <p:strVal val="#ppt_h"/>
                                          </p:val>
                                        </p:tav>
                                      </p:tavLst>
                                    </p:anim>
                                  </p:childTnLst>
                                </p:cTn>
                              </p:par>
                              <p:par>
                                <p:cTn id="50" presetID="17" presetClass="entr" presetSubtype="4" fill="hold" grpId="0" nodeType="withEffect">
                                  <p:stCondLst>
                                    <p:cond delay="400"/>
                                  </p:stCondLst>
                                  <p:childTnLst>
                                    <p:set>
                                      <p:cBhvr>
                                        <p:cTn id="51" dur="1" fill="hold">
                                          <p:stCondLst>
                                            <p:cond delay="0"/>
                                          </p:stCondLst>
                                        </p:cTn>
                                        <p:tgtEl>
                                          <p:spTgt spid="34827"/>
                                        </p:tgtEl>
                                        <p:attrNameLst>
                                          <p:attrName>style.visibility</p:attrName>
                                        </p:attrNameLst>
                                      </p:cBhvr>
                                      <p:to>
                                        <p:strVal val="visible"/>
                                      </p:to>
                                    </p:set>
                                    <p:anim calcmode="lin" valueType="num">
                                      <p:cBhvr>
                                        <p:cTn id="52" dur="500" fill="hold"/>
                                        <p:tgtEl>
                                          <p:spTgt spid="34827"/>
                                        </p:tgtEl>
                                        <p:attrNameLst>
                                          <p:attrName>ppt_x</p:attrName>
                                        </p:attrNameLst>
                                      </p:cBhvr>
                                      <p:tavLst>
                                        <p:tav tm="0">
                                          <p:val>
                                            <p:strVal val="#ppt_x"/>
                                          </p:val>
                                        </p:tav>
                                        <p:tav tm="100000">
                                          <p:val>
                                            <p:strVal val="#ppt_x"/>
                                          </p:val>
                                        </p:tav>
                                      </p:tavLst>
                                    </p:anim>
                                    <p:anim calcmode="lin" valueType="num">
                                      <p:cBhvr>
                                        <p:cTn id="53" dur="500" fill="hold"/>
                                        <p:tgtEl>
                                          <p:spTgt spid="34827"/>
                                        </p:tgtEl>
                                        <p:attrNameLst>
                                          <p:attrName>ppt_y</p:attrName>
                                        </p:attrNameLst>
                                      </p:cBhvr>
                                      <p:tavLst>
                                        <p:tav tm="0">
                                          <p:val>
                                            <p:strVal val="#ppt_y+#ppt_h/2"/>
                                          </p:val>
                                        </p:tav>
                                        <p:tav tm="100000">
                                          <p:val>
                                            <p:strVal val="#ppt_y"/>
                                          </p:val>
                                        </p:tav>
                                      </p:tavLst>
                                    </p:anim>
                                    <p:anim calcmode="lin" valueType="num">
                                      <p:cBhvr>
                                        <p:cTn id="54" dur="500" fill="hold"/>
                                        <p:tgtEl>
                                          <p:spTgt spid="34827"/>
                                        </p:tgtEl>
                                        <p:attrNameLst>
                                          <p:attrName>ppt_w</p:attrName>
                                        </p:attrNameLst>
                                      </p:cBhvr>
                                      <p:tavLst>
                                        <p:tav tm="0">
                                          <p:val>
                                            <p:strVal val="#ppt_w"/>
                                          </p:val>
                                        </p:tav>
                                        <p:tav tm="100000">
                                          <p:val>
                                            <p:strVal val="#ppt_w"/>
                                          </p:val>
                                        </p:tav>
                                      </p:tavLst>
                                    </p:anim>
                                    <p:anim calcmode="lin" valueType="num">
                                      <p:cBhvr>
                                        <p:cTn id="55" dur="500" fill="hold"/>
                                        <p:tgtEl>
                                          <p:spTgt spid="34827"/>
                                        </p:tgtEl>
                                        <p:attrNameLst>
                                          <p:attrName>ppt_h</p:attrName>
                                        </p:attrNameLst>
                                      </p:cBhvr>
                                      <p:tavLst>
                                        <p:tav tm="0">
                                          <p:val>
                                            <p:fltVal val="0"/>
                                          </p:val>
                                        </p:tav>
                                        <p:tav tm="100000">
                                          <p:val>
                                            <p:strVal val="#ppt_h"/>
                                          </p:val>
                                        </p:tav>
                                      </p:tavLst>
                                    </p:anim>
                                  </p:childTnLst>
                                </p:cTn>
                              </p:par>
                              <p:par>
                                <p:cTn id="56" presetID="17" presetClass="entr" presetSubtype="4" fill="hold" grpId="0" nodeType="withEffect">
                                  <p:stCondLst>
                                    <p:cond delay="600"/>
                                  </p:stCondLst>
                                  <p:childTnLst>
                                    <p:set>
                                      <p:cBhvr>
                                        <p:cTn id="57" dur="1" fill="hold">
                                          <p:stCondLst>
                                            <p:cond delay="0"/>
                                          </p:stCondLst>
                                        </p:cTn>
                                        <p:tgtEl>
                                          <p:spTgt spid="34828"/>
                                        </p:tgtEl>
                                        <p:attrNameLst>
                                          <p:attrName>style.visibility</p:attrName>
                                        </p:attrNameLst>
                                      </p:cBhvr>
                                      <p:to>
                                        <p:strVal val="visible"/>
                                      </p:to>
                                    </p:set>
                                    <p:anim calcmode="lin" valueType="num">
                                      <p:cBhvr>
                                        <p:cTn id="58" dur="500" fill="hold"/>
                                        <p:tgtEl>
                                          <p:spTgt spid="34828"/>
                                        </p:tgtEl>
                                        <p:attrNameLst>
                                          <p:attrName>ppt_x</p:attrName>
                                        </p:attrNameLst>
                                      </p:cBhvr>
                                      <p:tavLst>
                                        <p:tav tm="0">
                                          <p:val>
                                            <p:strVal val="#ppt_x"/>
                                          </p:val>
                                        </p:tav>
                                        <p:tav tm="100000">
                                          <p:val>
                                            <p:strVal val="#ppt_x"/>
                                          </p:val>
                                        </p:tav>
                                      </p:tavLst>
                                    </p:anim>
                                    <p:anim calcmode="lin" valueType="num">
                                      <p:cBhvr>
                                        <p:cTn id="59" dur="500" fill="hold"/>
                                        <p:tgtEl>
                                          <p:spTgt spid="34828"/>
                                        </p:tgtEl>
                                        <p:attrNameLst>
                                          <p:attrName>ppt_y</p:attrName>
                                        </p:attrNameLst>
                                      </p:cBhvr>
                                      <p:tavLst>
                                        <p:tav tm="0">
                                          <p:val>
                                            <p:strVal val="#ppt_y+#ppt_h/2"/>
                                          </p:val>
                                        </p:tav>
                                        <p:tav tm="100000">
                                          <p:val>
                                            <p:strVal val="#ppt_y"/>
                                          </p:val>
                                        </p:tav>
                                      </p:tavLst>
                                    </p:anim>
                                    <p:anim calcmode="lin" valueType="num">
                                      <p:cBhvr>
                                        <p:cTn id="60" dur="500" fill="hold"/>
                                        <p:tgtEl>
                                          <p:spTgt spid="34828"/>
                                        </p:tgtEl>
                                        <p:attrNameLst>
                                          <p:attrName>ppt_w</p:attrName>
                                        </p:attrNameLst>
                                      </p:cBhvr>
                                      <p:tavLst>
                                        <p:tav tm="0">
                                          <p:val>
                                            <p:strVal val="#ppt_w"/>
                                          </p:val>
                                        </p:tav>
                                        <p:tav tm="100000">
                                          <p:val>
                                            <p:strVal val="#ppt_w"/>
                                          </p:val>
                                        </p:tav>
                                      </p:tavLst>
                                    </p:anim>
                                    <p:anim calcmode="lin" valueType="num">
                                      <p:cBhvr>
                                        <p:cTn id="61" dur="500" fill="hold"/>
                                        <p:tgtEl>
                                          <p:spTgt spid="34828"/>
                                        </p:tgtEl>
                                        <p:attrNameLst>
                                          <p:attrName>ppt_h</p:attrName>
                                        </p:attrNameLst>
                                      </p:cBhvr>
                                      <p:tavLst>
                                        <p:tav tm="0">
                                          <p:val>
                                            <p:fltVal val="0"/>
                                          </p:val>
                                        </p:tav>
                                        <p:tav tm="100000">
                                          <p:val>
                                            <p:strVal val="#ppt_h"/>
                                          </p:val>
                                        </p:tav>
                                      </p:tavLst>
                                    </p:anim>
                                  </p:childTnLst>
                                </p:cTn>
                              </p:par>
                              <p:par>
                                <p:cTn id="62" presetID="17" presetClass="entr" presetSubtype="4" fill="hold" grpId="0" nodeType="withEffect">
                                  <p:stCondLst>
                                    <p:cond delay="800"/>
                                  </p:stCondLst>
                                  <p:childTnLst>
                                    <p:set>
                                      <p:cBhvr>
                                        <p:cTn id="63" dur="1" fill="hold">
                                          <p:stCondLst>
                                            <p:cond delay="0"/>
                                          </p:stCondLst>
                                        </p:cTn>
                                        <p:tgtEl>
                                          <p:spTgt spid="34829"/>
                                        </p:tgtEl>
                                        <p:attrNameLst>
                                          <p:attrName>style.visibility</p:attrName>
                                        </p:attrNameLst>
                                      </p:cBhvr>
                                      <p:to>
                                        <p:strVal val="visible"/>
                                      </p:to>
                                    </p:set>
                                    <p:anim calcmode="lin" valueType="num">
                                      <p:cBhvr>
                                        <p:cTn id="64" dur="500" fill="hold"/>
                                        <p:tgtEl>
                                          <p:spTgt spid="34829"/>
                                        </p:tgtEl>
                                        <p:attrNameLst>
                                          <p:attrName>ppt_x</p:attrName>
                                        </p:attrNameLst>
                                      </p:cBhvr>
                                      <p:tavLst>
                                        <p:tav tm="0">
                                          <p:val>
                                            <p:strVal val="#ppt_x"/>
                                          </p:val>
                                        </p:tav>
                                        <p:tav tm="100000">
                                          <p:val>
                                            <p:strVal val="#ppt_x"/>
                                          </p:val>
                                        </p:tav>
                                      </p:tavLst>
                                    </p:anim>
                                    <p:anim calcmode="lin" valueType="num">
                                      <p:cBhvr>
                                        <p:cTn id="65" dur="500" fill="hold"/>
                                        <p:tgtEl>
                                          <p:spTgt spid="34829"/>
                                        </p:tgtEl>
                                        <p:attrNameLst>
                                          <p:attrName>ppt_y</p:attrName>
                                        </p:attrNameLst>
                                      </p:cBhvr>
                                      <p:tavLst>
                                        <p:tav tm="0">
                                          <p:val>
                                            <p:strVal val="#ppt_y+#ppt_h/2"/>
                                          </p:val>
                                        </p:tav>
                                        <p:tav tm="100000">
                                          <p:val>
                                            <p:strVal val="#ppt_y"/>
                                          </p:val>
                                        </p:tav>
                                      </p:tavLst>
                                    </p:anim>
                                    <p:anim calcmode="lin" valueType="num">
                                      <p:cBhvr>
                                        <p:cTn id="66" dur="500" fill="hold"/>
                                        <p:tgtEl>
                                          <p:spTgt spid="34829"/>
                                        </p:tgtEl>
                                        <p:attrNameLst>
                                          <p:attrName>ppt_w</p:attrName>
                                        </p:attrNameLst>
                                      </p:cBhvr>
                                      <p:tavLst>
                                        <p:tav tm="0">
                                          <p:val>
                                            <p:strVal val="#ppt_w"/>
                                          </p:val>
                                        </p:tav>
                                        <p:tav tm="100000">
                                          <p:val>
                                            <p:strVal val="#ppt_w"/>
                                          </p:val>
                                        </p:tav>
                                      </p:tavLst>
                                    </p:anim>
                                    <p:anim calcmode="lin" valueType="num">
                                      <p:cBhvr>
                                        <p:cTn id="67" dur="500" fill="hold"/>
                                        <p:tgtEl>
                                          <p:spTgt spid="34829"/>
                                        </p:tgtEl>
                                        <p:attrNameLst>
                                          <p:attrName>ppt_h</p:attrName>
                                        </p:attrNameLst>
                                      </p:cBhvr>
                                      <p:tavLst>
                                        <p:tav tm="0">
                                          <p:val>
                                            <p:fltVal val="0"/>
                                          </p:val>
                                        </p:tav>
                                        <p:tav tm="100000">
                                          <p:val>
                                            <p:strVal val="#ppt_h"/>
                                          </p:val>
                                        </p:tav>
                                      </p:tavLst>
                                    </p:anim>
                                  </p:childTnLst>
                                </p:cTn>
                              </p:par>
                              <p:par>
                                <p:cTn id="68" presetID="17" presetClass="entr" presetSubtype="4" fill="hold" grpId="0" nodeType="withEffect">
                                  <p:stCondLst>
                                    <p:cond delay="1000"/>
                                  </p:stCondLst>
                                  <p:childTnLst>
                                    <p:set>
                                      <p:cBhvr>
                                        <p:cTn id="69" dur="1" fill="hold">
                                          <p:stCondLst>
                                            <p:cond delay="0"/>
                                          </p:stCondLst>
                                        </p:cTn>
                                        <p:tgtEl>
                                          <p:spTgt spid="34830"/>
                                        </p:tgtEl>
                                        <p:attrNameLst>
                                          <p:attrName>style.visibility</p:attrName>
                                        </p:attrNameLst>
                                      </p:cBhvr>
                                      <p:to>
                                        <p:strVal val="visible"/>
                                      </p:to>
                                    </p:set>
                                    <p:anim calcmode="lin" valueType="num">
                                      <p:cBhvr>
                                        <p:cTn id="70" dur="500" fill="hold"/>
                                        <p:tgtEl>
                                          <p:spTgt spid="34830"/>
                                        </p:tgtEl>
                                        <p:attrNameLst>
                                          <p:attrName>ppt_x</p:attrName>
                                        </p:attrNameLst>
                                      </p:cBhvr>
                                      <p:tavLst>
                                        <p:tav tm="0">
                                          <p:val>
                                            <p:strVal val="#ppt_x"/>
                                          </p:val>
                                        </p:tav>
                                        <p:tav tm="100000">
                                          <p:val>
                                            <p:strVal val="#ppt_x"/>
                                          </p:val>
                                        </p:tav>
                                      </p:tavLst>
                                    </p:anim>
                                    <p:anim calcmode="lin" valueType="num">
                                      <p:cBhvr>
                                        <p:cTn id="71" dur="500" fill="hold"/>
                                        <p:tgtEl>
                                          <p:spTgt spid="34830"/>
                                        </p:tgtEl>
                                        <p:attrNameLst>
                                          <p:attrName>ppt_y</p:attrName>
                                        </p:attrNameLst>
                                      </p:cBhvr>
                                      <p:tavLst>
                                        <p:tav tm="0">
                                          <p:val>
                                            <p:strVal val="#ppt_y+#ppt_h/2"/>
                                          </p:val>
                                        </p:tav>
                                        <p:tav tm="100000">
                                          <p:val>
                                            <p:strVal val="#ppt_y"/>
                                          </p:val>
                                        </p:tav>
                                      </p:tavLst>
                                    </p:anim>
                                    <p:anim calcmode="lin" valueType="num">
                                      <p:cBhvr>
                                        <p:cTn id="72" dur="500" fill="hold"/>
                                        <p:tgtEl>
                                          <p:spTgt spid="34830"/>
                                        </p:tgtEl>
                                        <p:attrNameLst>
                                          <p:attrName>ppt_w</p:attrName>
                                        </p:attrNameLst>
                                      </p:cBhvr>
                                      <p:tavLst>
                                        <p:tav tm="0">
                                          <p:val>
                                            <p:strVal val="#ppt_w"/>
                                          </p:val>
                                        </p:tav>
                                        <p:tav tm="100000">
                                          <p:val>
                                            <p:strVal val="#ppt_w"/>
                                          </p:val>
                                        </p:tav>
                                      </p:tavLst>
                                    </p:anim>
                                    <p:anim calcmode="lin" valueType="num">
                                      <p:cBhvr>
                                        <p:cTn id="73" dur="500" fill="hold"/>
                                        <p:tgtEl>
                                          <p:spTgt spid="34830"/>
                                        </p:tgtEl>
                                        <p:attrNameLst>
                                          <p:attrName>ppt_h</p:attrName>
                                        </p:attrNameLst>
                                      </p:cBhvr>
                                      <p:tavLst>
                                        <p:tav tm="0">
                                          <p:val>
                                            <p:fltVal val="0"/>
                                          </p:val>
                                        </p:tav>
                                        <p:tav tm="100000">
                                          <p:val>
                                            <p:strVal val="#ppt_h"/>
                                          </p:val>
                                        </p:tav>
                                      </p:tavLst>
                                    </p:anim>
                                  </p:childTnLst>
                                </p:cTn>
                              </p:par>
                            </p:childTnLst>
                          </p:cTn>
                        </p:par>
                        <p:par>
                          <p:cTn id="74" fill="hold" nodeType="afterGroup">
                            <p:stCondLst>
                              <p:cond delay="6300"/>
                            </p:stCondLst>
                            <p:childTnLst>
                              <p:par>
                                <p:cTn id="75" presetID="17" presetClass="entr" presetSubtype="4" fill="hold" grpId="0" nodeType="afterEffect">
                                  <p:stCondLst>
                                    <p:cond delay="0"/>
                                  </p:stCondLst>
                                  <p:childTnLst>
                                    <p:set>
                                      <p:cBhvr>
                                        <p:cTn id="76" dur="1" fill="hold">
                                          <p:stCondLst>
                                            <p:cond delay="0"/>
                                          </p:stCondLst>
                                        </p:cTn>
                                        <p:tgtEl>
                                          <p:spTgt spid="34831"/>
                                        </p:tgtEl>
                                        <p:attrNameLst>
                                          <p:attrName>style.visibility</p:attrName>
                                        </p:attrNameLst>
                                      </p:cBhvr>
                                      <p:to>
                                        <p:strVal val="visible"/>
                                      </p:to>
                                    </p:set>
                                    <p:anim calcmode="lin" valueType="num">
                                      <p:cBhvr>
                                        <p:cTn id="77" dur="2000" fill="hold"/>
                                        <p:tgtEl>
                                          <p:spTgt spid="34831"/>
                                        </p:tgtEl>
                                        <p:attrNameLst>
                                          <p:attrName>ppt_x</p:attrName>
                                        </p:attrNameLst>
                                      </p:cBhvr>
                                      <p:tavLst>
                                        <p:tav tm="0">
                                          <p:val>
                                            <p:strVal val="#ppt_x"/>
                                          </p:val>
                                        </p:tav>
                                        <p:tav tm="100000">
                                          <p:val>
                                            <p:strVal val="#ppt_x"/>
                                          </p:val>
                                        </p:tav>
                                      </p:tavLst>
                                    </p:anim>
                                    <p:anim calcmode="lin" valueType="num">
                                      <p:cBhvr>
                                        <p:cTn id="78" dur="2000" fill="hold"/>
                                        <p:tgtEl>
                                          <p:spTgt spid="34831"/>
                                        </p:tgtEl>
                                        <p:attrNameLst>
                                          <p:attrName>ppt_y</p:attrName>
                                        </p:attrNameLst>
                                      </p:cBhvr>
                                      <p:tavLst>
                                        <p:tav tm="0">
                                          <p:val>
                                            <p:strVal val="#ppt_y+#ppt_h/2"/>
                                          </p:val>
                                        </p:tav>
                                        <p:tav tm="100000">
                                          <p:val>
                                            <p:strVal val="#ppt_y"/>
                                          </p:val>
                                        </p:tav>
                                      </p:tavLst>
                                    </p:anim>
                                    <p:anim calcmode="lin" valueType="num">
                                      <p:cBhvr>
                                        <p:cTn id="79" dur="2000" fill="hold"/>
                                        <p:tgtEl>
                                          <p:spTgt spid="34831"/>
                                        </p:tgtEl>
                                        <p:attrNameLst>
                                          <p:attrName>ppt_w</p:attrName>
                                        </p:attrNameLst>
                                      </p:cBhvr>
                                      <p:tavLst>
                                        <p:tav tm="0">
                                          <p:val>
                                            <p:strVal val="#ppt_w"/>
                                          </p:val>
                                        </p:tav>
                                        <p:tav tm="100000">
                                          <p:val>
                                            <p:strVal val="#ppt_w"/>
                                          </p:val>
                                        </p:tav>
                                      </p:tavLst>
                                    </p:anim>
                                    <p:anim calcmode="lin" valueType="num">
                                      <p:cBhvr>
                                        <p:cTn id="80" dur="2000" fill="hold"/>
                                        <p:tgtEl>
                                          <p:spTgt spid="34831"/>
                                        </p:tgtEl>
                                        <p:attrNameLst>
                                          <p:attrName>ppt_h</p:attrName>
                                        </p:attrNameLst>
                                      </p:cBhvr>
                                      <p:tavLst>
                                        <p:tav tm="0">
                                          <p:val>
                                            <p:fltVal val="0"/>
                                          </p:val>
                                        </p:tav>
                                        <p:tav tm="100000">
                                          <p:val>
                                            <p:strVal val="#ppt_h"/>
                                          </p:val>
                                        </p:tav>
                                      </p:tavLst>
                                    </p:anim>
                                  </p:childTnLst>
                                </p:cTn>
                              </p:par>
                              <p:par>
                                <p:cTn id="81" presetID="17" presetClass="entr" presetSubtype="4" fill="hold" grpId="0" nodeType="withEffect">
                                  <p:stCondLst>
                                    <p:cond delay="200"/>
                                  </p:stCondLst>
                                  <p:childTnLst>
                                    <p:set>
                                      <p:cBhvr>
                                        <p:cTn id="82" dur="1" fill="hold">
                                          <p:stCondLst>
                                            <p:cond delay="0"/>
                                          </p:stCondLst>
                                        </p:cTn>
                                        <p:tgtEl>
                                          <p:spTgt spid="34832"/>
                                        </p:tgtEl>
                                        <p:attrNameLst>
                                          <p:attrName>style.visibility</p:attrName>
                                        </p:attrNameLst>
                                      </p:cBhvr>
                                      <p:to>
                                        <p:strVal val="visible"/>
                                      </p:to>
                                    </p:set>
                                    <p:anim calcmode="lin" valueType="num">
                                      <p:cBhvr>
                                        <p:cTn id="83" dur="2000" fill="hold"/>
                                        <p:tgtEl>
                                          <p:spTgt spid="34832"/>
                                        </p:tgtEl>
                                        <p:attrNameLst>
                                          <p:attrName>ppt_x</p:attrName>
                                        </p:attrNameLst>
                                      </p:cBhvr>
                                      <p:tavLst>
                                        <p:tav tm="0">
                                          <p:val>
                                            <p:strVal val="#ppt_x"/>
                                          </p:val>
                                        </p:tav>
                                        <p:tav tm="100000">
                                          <p:val>
                                            <p:strVal val="#ppt_x"/>
                                          </p:val>
                                        </p:tav>
                                      </p:tavLst>
                                    </p:anim>
                                    <p:anim calcmode="lin" valueType="num">
                                      <p:cBhvr>
                                        <p:cTn id="84" dur="2000" fill="hold"/>
                                        <p:tgtEl>
                                          <p:spTgt spid="34832"/>
                                        </p:tgtEl>
                                        <p:attrNameLst>
                                          <p:attrName>ppt_y</p:attrName>
                                        </p:attrNameLst>
                                      </p:cBhvr>
                                      <p:tavLst>
                                        <p:tav tm="0">
                                          <p:val>
                                            <p:strVal val="#ppt_y+#ppt_h/2"/>
                                          </p:val>
                                        </p:tav>
                                        <p:tav tm="100000">
                                          <p:val>
                                            <p:strVal val="#ppt_y"/>
                                          </p:val>
                                        </p:tav>
                                      </p:tavLst>
                                    </p:anim>
                                    <p:anim calcmode="lin" valueType="num">
                                      <p:cBhvr>
                                        <p:cTn id="85" dur="2000" fill="hold"/>
                                        <p:tgtEl>
                                          <p:spTgt spid="34832"/>
                                        </p:tgtEl>
                                        <p:attrNameLst>
                                          <p:attrName>ppt_w</p:attrName>
                                        </p:attrNameLst>
                                      </p:cBhvr>
                                      <p:tavLst>
                                        <p:tav tm="0">
                                          <p:val>
                                            <p:strVal val="#ppt_w"/>
                                          </p:val>
                                        </p:tav>
                                        <p:tav tm="100000">
                                          <p:val>
                                            <p:strVal val="#ppt_w"/>
                                          </p:val>
                                        </p:tav>
                                      </p:tavLst>
                                    </p:anim>
                                    <p:anim calcmode="lin" valueType="num">
                                      <p:cBhvr>
                                        <p:cTn id="86" dur="2000" fill="hold"/>
                                        <p:tgtEl>
                                          <p:spTgt spid="34832"/>
                                        </p:tgtEl>
                                        <p:attrNameLst>
                                          <p:attrName>ppt_h</p:attrName>
                                        </p:attrNameLst>
                                      </p:cBhvr>
                                      <p:tavLst>
                                        <p:tav tm="0">
                                          <p:val>
                                            <p:fltVal val="0"/>
                                          </p:val>
                                        </p:tav>
                                        <p:tav tm="100000">
                                          <p:val>
                                            <p:strVal val="#ppt_h"/>
                                          </p:val>
                                        </p:tav>
                                      </p:tavLst>
                                    </p:anim>
                                  </p:childTnLst>
                                </p:cTn>
                              </p:par>
                              <p:par>
                                <p:cTn id="87" presetID="17" presetClass="entr" presetSubtype="4" fill="hold" grpId="0" nodeType="withEffect">
                                  <p:stCondLst>
                                    <p:cond delay="400"/>
                                  </p:stCondLst>
                                  <p:childTnLst>
                                    <p:set>
                                      <p:cBhvr>
                                        <p:cTn id="88" dur="1" fill="hold">
                                          <p:stCondLst>
                                            <p:cond delay="0"/>
                                          </p:stCondLst>
                                        </p:cTn>
                                        <p:tgtEl>
                                          <p:spTgt spid="34833"/>
                                        </p:tgtEl>
                                        <p:attrNameLst>
                                          <p:attrName>style.visibility</p:attrName>
                                        </p:attrNameLst>
                                      </p:cBhvr>
                                      <p:to>
                                        <p:strVal val="visible"/>
                                      </p:to>
                                    </p:set>
                                    <p:anim calcmode="lin" valueType="num">
                                      <p:cBhvr>
                                        <p:cTn id="89" dur="2000" fill="hold"/>
                                        <p:tgtEl>
                                          <p:spTgt spid="34833"/>
                                        </p:tgtEl>
                                        <p:attrNameLst>
                                          <p:attrName>ppt_x</p:attrName>
                                        </p:attrNameLst>
                                      </p:cBhvr>
                                      <p:tavLst>
                                        <p:tav tm="0">
                                          <p:val>
                                            <p:strVal val="#ppt_x"/>
                                          </p:val>
                                        </p:tav>
                                        <p:tav tm="100000">
                                          <p:val>
                                            <p:strVal val="#ppt_x"/>
                                          </p:val>
                                        </p:tav>
                                      </p:tavLst>
                                    </p:anim>
                                    <p:anim calcmode="lin" valueType="num">
                                      <p:cBhvr>
                                        <p:cTn id="90" dur="2000" fill="hold"/>
                                        <p:tgtEl>
                                          <p:spTgt spid="34833"/>
                                        </p:tgtEl>
                                        <p:attrNameLst>
                                          <p:attrName>ppt_y</p:attrName>
                                        </p:attrNameLst>
                                      </p:cBhvr>
                                      <p:tavLst>
                                        <p:tav tm="0">
                                          <p:val>
                                            <p:strVal val="#ppt_y+#ppt_h/2"/>
                                          </p:val>
                                        </p:tav>
                                        <p:tav tm="100000">
                                          <p:val>
                                            <p:strVal val="#ppt_y"/>
                                          </p:val>
                                        </p:tav>
                                      </p:tavLst>
                                    </p:anim>
                                    <p:anim calcmode="lin" valueType="num">
                                      <p:cBhvr>
                                        <p:cTn id="91" dur="2000" fill="hold"/>
                                        <p:tgtEl>
                                          <p:spTgt spid="34833"/>
                                        </p:tgtEl>
                                        <p:attrNameLst>
                                          <p:attrName>ppt_w</p:attrName>
                                        </p:attrNameLst>
                                      </p:cBhvr>
                                      <p:tavLst>
                                        <p:tav tm="0">
                                          <p:val>
                                            <p:strVal val="#ppt_w"/>
                                          </p:val>
                                        </p:tav>
                                        <p:tav tm="100000">
                                          <p:val>
                                            <p:strVal val="#ppt_w"/>
                                          </p:val>
                                        </p:tav>
                                      </p:tavLst>
                                    </p:anim>
                                    <p:anim calcmode="lin" valueType="num">
                                      <p:cBhvr>
                                        <p:cTn id="92" dur="2000" fill="hold"/>
                                        <p:tgtEl>
                                          <p:spTgt spid="34833"/>
                                        </p:tgtEl>
                                        <p:attrNameLst>
                                          <p:attrName>ppt_h</p:attrName>
                                        </p:attrNameLst>
                                      </p:cBhvr>
                                      <p:tavLst>
                                        <p:tav tm="0">
                                          <p:val>
                                            <p:fltVal val="0"/>
                                          </p:val>
                                        </p:tav>
                                        <p:tav tm="100000">
                                          <p:val>
                                            <p:strVal val="#ppt_h"/>
                                          </p:val>
                                        </p:tav>
                                      </p:tavLst>
                                    </p:anim>
                                  </p:childTnLst>
                                </p:cTn>
                              </p:par>
                              <p:par>
                                <p:cTn id="93" presetID="17" presetClass="entr" presetSubtype="4" fill="hold" grpId="0" nodeType="withEffect">
                                  <p:stCondLst>
                                    <p:cond delay="600"/>
                                  </p:stCondLst>
                                  <p:childTnLst>
                                    <p:set>
                                      <p:cBhvr>
                                        <p:cTn id="94" dur="1" fill="hold">
                                          <p:stCondLst>
                                            <p:cond delay="0"/>
                                          </p:stCondLst>
                                        </p:cTn>
                                        <p:tgtEl>
                                          <p:spTgt spid="34834"/>
                                        </p:tgtEl>
                                        <p:attrNameLst>
                                          <p:attrName>style.visibility</p:attrName>
                                        </p:attrNameLst>
                                      </p:cBhvr>
                                      <p:to>
                                        <p:strVal val="visible"/>
                                      </p:to>
                                    </p:set>
                                    <p:anim calcmode="lin" valueType="num">
                                      <p:cBhvr>
                                        <p:cTn id="95" dur="2000" fill="hold"/>
                                        <p:tgtEl>
                                          <p:spTgt spid="34834"/>
                                        </p:tgtEl>
                                        <p:attrNameLst>
                                          <p:attrName>ppt_x</p:attrName>
                                        </p:attrNameLst>
                                      </p:cBhvr>
                                      <p:tavLst>
                                        <p:tav tm="0">
                                          <p:val>
                                            <p:strVal val="#ppt_x"/>
                                          </p:val>
                                        </p:tav>
                                        <p:tav tm="100000">
                                          <p:val>
                                            <p:strVal val="#ppt_x"/>
                                          </p:val>
                                        </p:tav>
                                      </p:tavLst>
                                    </p:anim>
                                    <p:anim calcmode="lin" valueType="num">
                                      <p:cBhvr>
                                        <p:cTn id="96" dur="2000" fill="hold"/>
                                        <p:tgtEl>
                                          <p:spTgt spid="34834"/>
                                        </p:tgtEl>
                                        <p:attrNameLst>
                                          <p:attrName>ppt_y</p:attrName>
                                        </p:attrNameLst>
                                      </p:cBhvr>
                                      <p:tavLst>
                                        <p:tav tm="0">
                                          <p:val>
                                            <p:strVal val="#ppt_y+#ppt_h/2"/>
                                          </p:val>
                                        </p:tav>
                                        <p:tav tm="100000">
                                          <p:val>
                                            <p:strVal val="#ppt_y"/>
                                          </p:val>
                                        </p:tav>
                                      </p:tavLst>
                                    </p:anim>
                                    <p:anim calcmode="lin" valueType="num">
                                      <p:cBhvr>
                                        <p:cTn id="97" dur="2000" fill="hold"/>
                                        <p:tgtEl>
                                          <p:spTgt spid="34834"/>
                                        </p:tgtEl>
                                        <p:attrNameLst>
                                          <p:attrName>ppt_w</p:attrName>
                                        </p:attrNameLst>
                                      </p:cBhvr>
                                      <p:tavLst>
                                        <p:tav tm="0">
                                          <p:val>
                                            <p:strVal val="#ppt_w"/>
                                          </p:val>
                                        </p:tav>
                                        <p:tav tm="100000">
                                          <p:val>
                                            <p:strVal val="#ppt_w"/>
                                          </p:val>
                                        </p:tav>
                                      </p:tavLst>
                                    </p:anim>
                                    <p:anim calcmode="lin" valueType="num">
                                      <p:cBhvr>
                                        <p:cTn id="98" dur="2000" fill="hold"/>
                                        <p:tgtEl>
                                          <p:spTgt spid="34834"/>
                                        </p:tgtEl>
                                        <p:attrNameLst>
                                          <p:attrName>ppt_h</p:attrName>
                                        </p:attrNameLst>
                                      </p:cBhvr>
                                      <p:tavLst>
                                        <p:tav tm="0">
                                          <p:val>
                                            <p:fltVal val="0"/>
                                          </p:val>
                                        </p:tav>
                                        <p:tav tm="100000">
                                          <p:val>
                                            <p:strVal val="#ppt_h"/>
                                          </p:val>
                                        </p:tav>
                                      </p:tavLst>
                                    </p:anim>
                                  </p:childTnLst>
                                </p:cTn>
                              </p:par>
                              <p:par>
                                <p:cTn id="99" presetID="17" presetClass="entr" presetSubtype="4" fill="hold" grpId="0" nodeType="withEffect">
                                  <p:stCondLst>
                                    <p:cond delay="800"/>
                                  </p:stCondLst>
                                  <p:childTnLst>
                                    <p:set>
                                      <p:cBhvr>
                                        <p:cTn id="100" dur="1" fill="hold">
                                          <p:stCondLst>
                                            <p:cond delay="0"/>
                                          </p:stCondLst>
                                        </p:cTn>
                                        <p:tgtEl>
                                          <p:spTgt spid="34835"/>
                                        </p:tgtEl>
                                        <p:attrNameLst>
                                          <p:attrName>style.visibility</p:attrName>
                                        </p:attrNameLst>
                                      </p:cBhvr>
                                      <p:to>
                                        <p:strVal val="visible"/>
                                      </p:to>
                                    </p:set>
                                    <p:anim calcmode="lin" valueType="num">
                                      <p:cBhvr>
                                        <p:cTn id="101" dur="2000" fill="hold"/>
                                        <p:tgtEl>
                                          <p:spTgt spid="34835"/>
                                        </p:tgtEl>
                                        <p:attrNameLst>
                                          <p:attrName>ppt_x</p:attrName>
                                        </p:attrNameLst>
                                      </p:cBhvr>
                                      <p:tavLst>
                                        <p:tav tm="0">
                                          <p:val>
                                            <p:strVal val="#ppt_x"/>
                                          </p:val>
                                        </p:tav>
                                        <p:tav tm="100000">
                                          <p:val>
                                            <p:strVal val="#ppt_x"/>
                                          </p:val>
                                        </p:tav>
                                      </p:tavLst>
                                    </p:anim>
                                    <p:anim calcmode="lin" valueType="num">
                                      <p:cBhvr>
                                        <p:cTn id="102" dur="2000" fill="hold"/>
                                        <p:tgtEl>
                                          <p:spTgt spid="34835"/>
                                        </p:tgtEl>
                                        <p:attrNameLst>
                                          <p:attrName>ppt_y</p:attrName>
                                        </p:attrNameLst>
                                      </p:cBhvr>
                                      <p:tavLst>
                                        <p:tav tm="0">
                                          <p:val>
                                            <p:strVal val="#ppt_y+#ppt_h/2"/>
                                          </p:val>
                                        </p:tav>
                                        <p:tav tm="100000">
                                          <p:val>
                                            <p:strVal val="#ppt_y"/>
                                          </p:val>
                                        </p:tav>
                                      </p:tavLst>
                                    </p:anim>
                                    <p:anim calcmode="lin" valueType="num">
                                      <p:cBhvr>
                                        <p:cTn id="103" dur="2000" fill="hold"/>
                                        <p:tgtEl>
                                          <p:spTgt spid="34835"/>
                                        </p:tgtEl>
                                        <p:attrNameLst>
                                          <p:attrName>ppt_w</p:attrName>
                                        </p:attrNameLst>
                                      </p:cBhvr>
                                      <p:tavLst>
                                        <p:tav tm="0">
                                          <p:val>
                                            <p:strVal val="#ppt_w"/>
                                          </p:val>
                                        </p:tav>
                                        <p:tav tm="100000">
                                          <p:val>
                                            <p:strVal val="#ppt_w"/>
                                          </p:val>
                                        </p:tav>
                                      </p:tavLst>
                                    </p:anim>
                                    <p:anim calcmode="lin" valueType="num">
                                      <p:cBhvr>
                                        <p:cTn id="104" dur="2000" fill="hold"/>
                                        <p:tgtEl>
                                          <p:spTgt spid="34835"/>
                                        </p:tgtEl>
                                        <p:attrNameLst>
                                          <p:attrName>ppt_h</p:attrName>
                                        </p:attrNameLst>
                                      </p:cBhvr>
                                      <p:tavLst>
                                        <p:tav tm="0">
                                          <p:val>
                                            <p:fltVal val="0"/>
                                          </p:val>
                                        </p:tav>
                                        <p:tav tm="100000">
                                          <p:val>
                                            <p:strVal val="#ppt_h"/>
                                          </p:val>
                                        </p:tav>
                                      </p:tavLst>
                                    </p:anim>
                                  </p:childTnLst>
                                </p:cTn>
                              </p:par>
                              <p:par>
                                <p:cTn id="105" presetID="17" presetClass="entr" presetSubtype="4" fill="hold" grpId="0" nodeType="withEffect">
                                  <p:stCondLst>
                                    <p:cond delay="1000"/>
                                  </p:stCondLst>
                                  <p:childTnLst>
                                    <p:set>
                                      <p:cBhvr>
                                        <p:cTn id="106" dur="1" fill="hold">
                                          <p:stCondLst>
                                            <p:cond delay="0"/>
                                          </p:stCondLst>
                                        </p:cTn>
                                        <p:tgtEl>
                                          <p:spTgt spid="34836"/>
                                        </p:tgtEl>
                                        <p:attrNameLst>
                                          <p:attrName>style.visibility</p:attrName>
                                        </p:attrNameLst>
                                      </p:cBhvr>
                                      <p:to>
                                        <p:strVal val="visible"/>
                                      </p:to>
                                    </p:set>
                                    <p:anim calcmode="lin" valueType="num">
                                      <p:cBhvr>
                                        <p:cTn id="107" dur="2000" fill="hold"/>
                                        <p:tgtEl>
                                          <p:spTgt spid="34836"/>
                                        </p:tgtEl>
                                        <p:attrNameLst>
                                          <p:attrName>ppt_x</p:attrName>
                                        </p:attrNameLst>
                                      </p:cBhvr>
                                      <p:tavLst>
                                        <p:tav tm="0">
                                          <p:val>
                                            <p:strVal val="#ppt_x"/>
                                          </p:val>
                                        </p:tav>
                                        <p:tav tm="100000">
                                          <p:val>
                                            <p:strVal val="#ppt_x"/>
                                          </p:val>
                                        </p:tav>
                                      </p:tavLst>
                                    </p:anim>
                                    <p:anim calcmode="lin" valueType="num">
                                      <p:cBhvr>
                                        <p:cTn id="108" dur="2000" fill="hold"/>
                                        <p:tgtEl>
                                          <p:spTgt spid="34836"/>
                                        </p:tgtEl>
                                        <p:attrNameLst>
                                          <p:attrName>ppt_y</p:attrName>
                                        </p:attrNameLst>
                                      </p:cBhvr>
                                      <p:tavLst>
                                        <p:tav tm="0">
                                          <p:val>
                                            <p:strVal val="#ppt_y+#ppt_h/2"/>
                                          </p:val>
                                        </p:tav>
                                        <p:tav tm="100000">
                                          <p:val>
                                            <p:strVal val="#ppt_y"/>
                                          </p:val>
                                        </p:tav>
                                      </p:tavLst>
                                    </p:anim>
                                    <p:anim calcmode="lin" valueType="num">
                                      <p:cBhvr>
                                        <p:cTn id="109" dur="2000" fill="hold"/>
                                        <p:tgtEl>
                                          <p:spTgt spid="34836"/>
                                        </p:tgtEl>
                                        <p:attrNameLst>
                                          <p:attrName>ppt_w</p:attrName>
                                        </p:attrNameLst>
                                      </p:cBhvr>
                                      <p:tavLst>
                                        <p:tav tm="0">
                                          <p:val>
                                            <p:strVal val="#ppt_w"/>
                                          </p:val>
                                        </p:tav>
                                        <p:tav tm="100000">
                                          <p:val>
                                            <p:strVal val="#ppt_w"/>
                                          </p:val>
                                        </p:tav>
                                      </p:tavLst>
                                    </p:anim>
                                    <p:anim calcmode="lin" valueType="num">
                                      <p:cBhvr>
                                        <p:cTn id="110" dur="2000" fill="hold"/>
                                        <p:tgtEl>
                                          <p:spTgt spid="34836"/>
                                        </p:tgtEl>
                                        <p:attrNameLst>
                                          <p:attrName>ppt_h</p:attrName>
                                        </p:attrNameLst>
                                      </p:cBhvr>
                                      <p:tavLst>
                                        <p:tav tm="0">
                                          <p:val>
                                            <p:fltVal val="0"/>
                                          </p:val>
                                        </p:tav>
                                        <p:tav tm="100000">
                                          <p:val>
                                            <p:strVal val="#ppt_h"/>
                                          </p:val>
                                        </p:tav>
                                      </p:tavLst>
                                    </p:anim>
                                  </p:childTnLst>
                                </p:cTn>
                              </p:par>
                              <p:par>
                                <p:cTn id="111" presetID="12" presetClass="entr" presetSubtype="4" fill="hold" grpId="0" nodeType="withEffect">
                                  <p:stCondLst>
                                    <p:cond delay="0"/>
                                  </p:stCondLst>
                                  <p:childTnLst>
                                    <p:set>
                                      <p:cBhvr>
                                        <p:cTn id="112" dur="1" fill="hold">
                                          <p:stCondLst>
                                            <p:cond delay="0"/>
                                          </p:stCondLst>
                                        </p:cTn>
                                        <p:tgtEl>
                                          <p:spTgt spid="34838"/>
                                        </p:tgtEl>
                                        <p:attrNameLst>
                                          <p:attrName>style.visibility</p:attrName>
                                        </p:attrNameLst>
                                      </p:cBhvr>
                                      <p:to>
                                        <p:strVal val="visible"/>
                                      </p:to>
                                    </p:set>
                                    <p:animEffect transition="in" filter="slide(fromBottom)">
                                      <p:cBhvr>
                                        <p:cTn id="113" dur="500"/>
                                        <p:tgtEl>
                                          <p:spTgt spid="34838"/>
                                        </p:tgtEl>
                                      </p:cBhvr>
                                    </p:animEffect>
                                  </p:childTnLst>
                                </p:cTn>
                              </p:par>
                              <p:par>
                                <p:cTn id="114" presetID="12" presetClass="entr" presetSubtype="4" fill="hold" grpId="0" nodeType="withEffect">
                                  <p:stCondLst>
                                    <p:cond delay="0"/>
                                  </p:stCondLst>
                                  <p:childTnLst>
                                    <p:set>
                                      <p:cBhvr>
                                        <p:cTn id="115" dur="1" fill="hold">
                                          <p:stCondLst>
                                            <p:cond delay="0"/>
                                          </p:stCondLst>
                                        </p:cTn>
                                        <p:tgtEl>
                                          <p:spTgt spid="34843"/>
                                        </p:tgtEl>
                                        <p:attrNameLst>
                                          <p:attrName>style.visibility</p:attrName>
                                        </p:attrNameLst>
                                      </p:cBhvr>
                                      <p:to>
                                        <p:strVal val="visible"/>
                                      </p:to>
                                    </p:set>
                                    <p:animEffect transition="in" filter="slide(fromBottom)">
                                      <p:cBhvr>
                                        <p:cTn id="116" dur="500"/>
                                        <p:tgtEl>
                                          <p:spTgt spid="34843"/>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34837"/>
                                        </p:tgtEl>
                                        <p:attrNameLst>
                                          <p:attrName>style.visibility</p:attrName>
                                        </p:attrNameLst>
                                      </p:cBhvr>
                                      <p:to>
                                        <p:strVal val="visible"/>
                                      </p:to>
                                    </p:set>
                                    <p:animEffect transition="in" filter="slide(fromBottom)">
                                      <p:cBhvr>
                                        <p:cTn id="119" dur="500"/>
                                        <p:tgtEl>
                                          <p:spTgt spid="34837"/>
                                        </p:tgtEl>
                                      </p:cBhvr>
                                    </p:animEffect>
                                  </p:childTnLst>
                                </p:cTn>
                              </p:par>
                              <p:par>
                                <p:cTn id="120" presetID="12" presetClass="entr" presetSubtype="4" fill="hold" grpId="0" nodeType="withEffect">
                                  <p:stCondLst>
                                    <p:cond delay="0"/>
                                  </p:stCondLst>
                                  <p:childTnLst>
                                    <p:set>
                                      <p:cBhvr>
                                        <p:cTn id="121" dur="1" fill="hold">
                                          <p:stCondLst>
                                            <p:cond delay="0"/>
                                          </p:stCondLst>
                                        </p:cTn>
                                        <p:tgtEl>
                                          <p:spTgt spid="34848"/>
                                        </p:tgtEl>
                                        <p:attrNameLst>
                                          <p:attrName>style.visibility</p:attrName>
                                        </p:attrNameLst>
                                      </p:cBhvr>
                                      <p:to>
                                        <p:strVal val="visible"/>
                                      </p:to>
                                    </p:set>
                                    <p:animEffect transition="in" filter="slide(fromBottom)">
                                      <p:cBhvr>
                                        <p:cTn id="122" dur="500"/>
                                        <p:tgtEl>
                                          <p:spTgt spid="34848"/>
                                        </p:tgtEl>
                                      </p:cBhvr>
                                    </p:animEffect>
                                  </p:childTnLst>
                                </p:cTn>
                              </p:par>
                              <p:par>
                                <p:cTn id="123" presetID="12" presetClass="entr" presetSubtype="4" fill="hold" grpId="0" nodeType="withEffect">
                                  <p:stCondLst>
                                    <p:cond delay="0"/>
                                  </p:stCondLst>
                                  <p:childTnLst>
                                    <p:set>
                                      <p:cBhvr>
                                        <p:cTn id="124" dur="1" fill="hold">
                                          <p:stCondLst>
                                            <p:cond delay="0"/>
                                          </p:stCondLst>
                                        </p:cTn>
                                        <p:tgtEl>
                                          <p:spTgt spid="34846"/>
                                        </p:tgtEl>
                                        <p:attrNameLst>
                                          <p:attrName>style.visibility</p:attrName>
                                        </p:attrNameLst>
                                      </p:cBhvr>
                                      <p:to>
                                        <p:strVal val="visible"/>
                                      </p:to>
                                    </p:set>
                                    <p:animEffect transition="in" filter="slide(fromBottom)">
                                      <p:cBhvr>
                                        <p:cTn id="125" dur="500"/>
                                        <p:tgtEl>
                                          <p:spTgt spid="34846"/>
                                        </p:tgtEl>
                                      </p:cBhvr>
                                    </p:animEffect>
                                  </p:childTnLst>
                                </p:cTn>
                              </p:par>
                              <p:par>
                                <p:cTn id="126" presetID="12" presetClass="entr" presetSubtype="4" fill="hold" grpId="0" nodeType="withEffect">
                                  <p:stCondLst>
                                    <p:cond delay="0"/>
                                  </p:stCondLst>
                                  <p:childTnLst>
                                    <p:set>
                                      <p:cBhvr>
                                        <p:cTn id="127" dur="1" fill="hold">
                                          <p:stCondLst>
                                            <p:cond delay="0"/>
                                          </p:stCondLst>
                                        </p:cTn>
                                        <p:tgtEl>
                                          <p:spTgt spid="34845"/>
                                        </p:tgtEl>
                                        <p:attrNameLst>
                                          <p:attrName>style.visibility</p:attrName>
                                        </p:attrNameLst>
                                      </p:cBhvr>
                                      <p:to>
                                        <p:strVal val="visible"/>
                                      </p:to>
                                    </p:set>
                                    <p:animEffect transition="in" filter="slide(fromBottom)">
                                      <p:cBhvr>
                                        <p:cTn id="128" dur="500"/>
                                        <p:tgtEl>
                                          <p:spTgt spid="34845"/>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34844"/>
                                        </p:tgtEl>
                                        <p:attrNameLst>
                                          <p:attrName>style.visibility</p:attrName>
                                        </p:attrNameLst>
                                      </p:cBhvr>
                                      <p:to>
                                        <p:strVal val="visible"/>
                                      </p:to>
                                    </p:set>
                                    <p:animEffect transition="in" filter="slide(fromBottom)">
                                      <p:cBhvr>
                                        <p:cTn id="131" dur="500"/>
                                        <p:tgtEl>
                                          <p:spTgt spid="34844"/>
                                        </p:tgtEl>
                                      </p:cBhvr>
                                    </p:animEffect>
                                  </p:childTnLst>
                                </p:cTn>
                              </p:par>
                              <p:par>
                                <p:cTn id="132" presetID="12" presetClass="entr" presetSubtype="4" fill="hold" grpId="0" nodeType="withEffect">
                                  <p:stCondLst>
                                    <p:cond delay="0"/>
                                  </p:stCondLst>
                                  <p:childTnLst>
                                    <p:set>
                                      <p:cBhvr>
                                        <p:cTn id="133" dur="1" fill="hold">
                                          <p:stCondLst>
                                            <p:cond delay="0"/>
                                          </p:stCondLst>
                                        </p:cTn>
                                        <p:tgtEl>
                                          <p:spTgt spid="34847"/>
                                        </p:tgtEl>
                                        <p:attrNameLst>
                                          <p:attrName>style.visibility</p:attrName>
                                        </p:attrNameLst>
                                      </p:cBhvr>
                                      <p:to>
                                        <p:strVal val="visible"/>
                                      </p:to>
                                    </p:set>
                                    <p:animEffect transition="in" filter="slide(fromBottom)">
                                      <p:cBhvr>
                                        <p:cTn id="134" dur="500"/>
                                        <p:tgtEl>
                                          <p:spTgt spid="34847"/>
                                        </p:tgtEl>
                                      </p:cBhvr>
                                    </p:animEffect>
                                  </p:childTnLst>
                                </p:cTn>
                              </p:par>
                              <p:par>
                                <p:cTn id="135" presetID="12" presetClass="entr" presetSubtype="4" fill="hold" grpId="0" nodeType="withEffect">
                                  <p:stCondLst>
                                    <p:cond delay="0"/>
                                  </p:stCondLst>
                                  <p:childTnLst>
                                    <p:set>
                                      <p:cBhvr>
                                        <p:cTn id="136" dur="1" fill="hold">
                                          <p:stCondLst>
                                            <p:cond delay="0"/>
                                          </p:stCondLst>
                                        </p:cTn>
                                        <p:tgtEl>
                                          <p:spTgt spid="34842"/>
                                        </p:tgtEl>
                                        <p:attrNameLst>
                                          <p:attrName>style.visibility</p:attrName>
                                        </p:attrNameLst>
                                      </p:cBhvr>
                                      <p:to>
                                        <p:strVal val="visible"/>
                                      </p:to>
                                    </p:set>
                                    <p:animEffect transition="in" filter="slide(fromBottom)">
                                      <p:cBhvr>
                                        <p:cTn id="137" dur="500"/>
                                        <p:tgtEl>
                                          <p:spTgt spid="34842"/>
                                        </p:tgtEl>
                                      </p:cBhvr>
                                    </p:animEffect>
                                  </p:childTnLst>
                                </p:cTn>
                              </p:par>
                              <p:par>
                                <p:cTn id="138" presetID="12" presetClass="entr" presetSubtype="4" fill="hold" grpId="0" nodeType="withEffect">
                                  <p:stCondLst>
                                    <p:cond delay="0"/>
                                  </p:stCondLst>
                                  <p:childTnLst>
                                    <p:set>
                                      <p:cBhvr>
                                        <p:cTn id="139" dur="1" fill="hold">
                                          <p:stCondLst>
                                            <p:cond delay="0"/>
                                          </p:stCondLst>
                                        </p:cTn>
                                        <p:tgtEl>
                                          <p:spTgt spid="34841"/>
                                        </p:tgtEl>
                                        <p:attrNameLst>
                                          <p:attrName>style.visibility</p:attrName>
                                        </p:attrNameLst>
                                      </p:cBhvr>
                                      <p:to>
                                        <p:strVal val="visible"/>
                                      </p:to>
                                    </p:set>
                                    <p:animEffect transition="in" filter="slide(fromBottom)">
                                      <p:cBhvr>
                                        <p:cTn id="140" dur="500"/>
                                        <p:tgtEl>
                                          <p:spTgt spid="34841"/>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34840"/>
                                        </p:tgtEl>
                                        <p:attrNameLst>
                                          <p:attrName>style.visibility</p:attrName>
                                        </p:attrNameLst>
                                      </p:cBhvr>
                                      <p:to>
                                        <p:strVal val="visible"/>
                                      </p:to>
                                    </p:set>
                                    <p:animEffect transition="in" filter="slide(fromBottom)">
                                      <p:cBhvr>
                                        <p:cTn id="143" dur="500"/>
                                        <p:tgtEl>
                                          <p:spTgt spid="34840"/>
                                        </p:tgtEl>
                                      </p:cBhvr>
                                    </p:animEffect>
                                  </p:childTnLst>
                                </p:cTn>
                              </p:par>
                            </p:childTnLst>
                          </p:cTn>
                        </p:par>
                        <p:par>
                          <p:cTn id="144" fill="hold" nodeType="afterGroup">
                            <p:stCondLst>
                              <p:cond delay="9300"/>
                            </p:stCondLst>
                            <p:childTnLst>
                              <p:par>
                                <p:cTn id="145" presetID="38" presetClass="entr" presetSubtype="0" accel="50000" fill="hold" grpId="0" nodeType="afterEffect">
                                  <p:stCondLst>
                                    <p:cond delay="0"/>
                                  </p:stCondLst>
                                  <p:iterate type="lt">
                                    <p:tmPct val="50000"/>
                                  </p:iterate>
                                  <p:childTnLst>
                                    <p:set>
                                      <p:cBhvr>
                                        <p:cTn id="146" dur="1" fill="hold">
                                          <p:stCondLst>
                                            <p:cond delay="0"/>
                                          </p:stCondLst>
                                        </p:cTn>
                                        <p:tgtEl>
                                          <p:spTgt spid="34849"/>
                                        </p:tgtEl>
                                        <p:attrNameLst>
                                          <p:attrName>style.visibility</p:attrName>
                                        </p:attrNameLst>
                                      </p:cBhvr>
                                      <p:to>
                                        <p:strVal val="visible"/>
                                      </p:to>
                                    </p:set>
                                    <p:set>
                                      <p:cBhvr>
                                        <p:cTn id="147" dur="455" fill="hold">
                                          <p:stCondLst>
                                            <p:cond delay="0"/>
                                          </p:stCondLst>
                                        </p:cTn>
                                        <p:tgtEl>
                                          <p:spTgt spid="34849"/>
                                        </p:tgtEl>
                                        <p:attrNameLst>
                                          <p:attrName>style.rotation</p:attrName>
                                        </p:attrNameLst>
                                      </p:cBhvr>
                                      <p:to>
                                        <p:strVal val="-45.0"/>
                                      </p:to>
                                    </p:set>
                                    <p:anim calcmode="lin" valueType="num">
                                      <p:cBhvr>
                                        <p:cTn id="148" dur="455" fill="hold">
                                          <p:stCondLst>
                                            <p:cond delay="455"/>
                                          </p:stCondLst>
                                        </p:cTn>
                                        <p:tgtEl>
                                          <p:spTgt spid="34849"/>
                                        </p:tgtEl>
                                        <p:attrNameLst>
                                          <p:attrName>style.rotation</p:attrName>
                                        </p:attrNameLst>
                                      </p:cBhvr>
                                      <p:tavLst>
                                        <p:tav tm="0">
                                          <p:val>
                                            <p:fltVal val="-45"/>
                                          </p:val>
                                        </p:tav>
                                        <p:tav tm="69900">
                                          <p:val>
                                            <p:fltVal val="45"/>
                                          </p:val>
                                        </p:tav>
                                        <p:tav tm="100000">
                                          <p:val>
                                            <p:fltVal val="0"/>
                                          </p:val>
                                        </p:tav>
                                      </p:tavLst>
                                    </p:anim>
                                    <p:anim calcmode="lin" valueType="num">
                                      <p:cBhvr>
                                        <p:cTn id="149" dur="455" fill="hold">
                                          <p:stCondLst>
                                            <p:cond delay="0"/>
                                          </p:stCondLst>
                                        </p:cTn>
                                        <p:tgtEl>
                                          <p:spTgt spid="34849"/>
                                        </p:tgtEl>
                                        <p:attrNameLst>
                                          <p:attrName>ppt_y</p:attrName>
                                        </p:attrNameLst>
                                      </p:cBhvr>
                                      <p:tavLst>
                                        <p:tav tm="0">
                                          <p:val>
                                            <p:strVal val="#ppt_y-1"/>
                                          </p:val>
                                        </p:tav>
                                        <p:tav tm="100000">
                                          <p:val>
                                            <p:strVal val="#ppt_y-(0.354*#ppt_w-0.172*#ppt_h)"/>
                                          </p:val>
                                        </p:tav>
                                      </p:tavLst>
                                    </p:anim>
                                    <p:anim calcmode="lin" valueType="num">
                                      <p:cBhvr>
                                        <p:cTn id="150" dur="156" decel="50000" autoRev="1" fill="hold">
                                          <p:stCondLst>
                                            <p:cond delay="455"/>
                                          </p:stCondLst>
                                        </p:cTn>
                                        <p:tgtEl>
                                          <p:spTgt spid="34849"/>
                                        </p:tgtEl>
                                        <p:attrNameLst>
                                          <p:attrName>ppt_y</p:attrName>
                                        </p:attrNameLst>
                                      </p:cBhvr>
                                      <p:tavLst>
                                        <p:tav tm="0">
                                          <p:val>
                                            <p:strVal val="#ppt_y-(0.354*#ppt_w-0.172*#ppt_h)"/>
                                          </p:val>
                                        </p:tav>
                                        <p:tav tm="100000">
                                          <p:val>
                                            <p:strVal val="#ppt_y-(0.354*#ppt_w-0.172*#ppt_h)-#ppt_h/2"/>
                                          </p:val>
                                        </p:tav>
                                      </p:tavLst>
                                    </p:anim>
                                    <p:anim calcmode="lin" valueType="num">
                                      <p:cBhvr>
                                        <p:cTn id="151" dur="136" fill="hold">
                                          <p:stCondLst>
                                            <p:cond delay="864"/>
                                          </p:stCondLst>
                                        </p:cTn>
                                        <p:tgtEl>
                                          <p:spTgt spid="34849"/>
                                        </p:tgtEl>
                                        <p:attrNameLst>
                                          <p:attrName>ppt_y</p:attrName>
                                        </p:attrNameLst>
                                      </p:cBhvr>
                                      <p:tavLst>
                                        <p:tav tm="0">
                                          <p:val>
                                            <p:strVal val="#ppt_y-(0.354*#ppt_w-0.172*#ppt_h)"/>
                                          </p:val>
                                        </p:tav>
                                        <p:tav tm="100000">
                                          <p:val>
                                            <p:strVal val="#ppt_y"/>
                                          </p:val>
                                        </p:tav>
                                      </p:tavLst>
                                    </p:anim>
                                  </p:childTnLst>
                                </p:cTn>
                              </p:par>
                              <p:par>
                                <p:cTn id="152" presetID="38" presetClass="entr" presetSubtype="0" accel="50000" fill="hold" grpId="0" nodeType="withEffect">
                                  <p:stCondLst>
                                    <p:cond delay="200"/>
                                  </p:stCondLst>
                                  <p:iterate type="lt">
                                    <p:tmPct val="50000"/>
                                  </p:iterate>
                                  <p:childTnLst>
                                    <p:set>
                                      <p:cBhvr>
                                        <p:cTn id="153" dur="1" fill="hold">
                                          <p:stCondLst>
                                            <p:cond delay="0"/>
                                          </p:stCondLst>
                                        </p:cTn>
                                        <p:tgtEl>
                                          <p:spTgt spid="34850"/>
                                        </p:tgtEl>
                                        <p:attrNameLst>
                                          <p:attrName>style.visibility</p:attrName>
                                        </p:attrNameLst>
                                      </p:cBhvr>
                                      <p:to>
                                        <p:strVal val="visible"/>
                                      </p:to>
                                    </p:set>
                                    <p:set>
                                      <p:cBhvr>
                                        <p:cTn id="154" dur="455" fill="hold">
                                          <p:stCondLst>
                                            <p:cond delay="0"/>
                                          </p:stCondLst>
                                        </p:cTn>
                                        <p:tgtEl>
                                          <p:spTgt spid="34850"/>
                                        </p:tgtEl>
                                        <p:attrNameLst>
                                          <p:attrName>style.rotation</p:attrName>
                                        </p:attrNameLst>
                                      </p:cBhvr>
                                      <p:to>
                                        <p:strVal val="-45.0"/>
                                      </p:to>
                                    </p:set>
                                    <p:anim calcmode="lin" valueType="num">
                                      <p:cBhvr>
                                        <p:cTn id="155" dur="455" fill="hold">
                                          <p:stCondLst>
                                            <p:cond delay="455"/>
                                          </p:stCondLst>
                                        </p:cTn>
                                        <p:tgtEl>
                                          <p:spTgt spid="34850"/>
                                        </p:tgtEl>
                                        <p:attrNameLst>
                                          <p:attrName>style.rotation</p:attrName>
                                        </p:attrNameLst>
                                      </p:cBhvr>
                                      <p:tavLst>
                                        <p:tav tm="0">
                                          <p:val>
                                            <p:fltVal val="-45"/>
                                          </p:val>
                                        </p:tav>
                                        <p:tav tm="69900">
                                          <p:val>
                                            <p:fltVal val="45"/>
                                          </p:val>
                                        </p:tav>
                                        <p:tav tm="100000">
                                          <p:val>
                                            <p:fltVal val="0"/>
                                          </p:val>
                                        </p:tav>
                                      </p:tavLst>
                                    </p:anim>
                                    <p:anim calcmode="lin" valueType="num">
                                      <p:cBhvr>
                                        <p:cTn id="156" dur="455" fill="hold">
                                          <p:stCondLst>
                                            <p:cond delay="0"/>
                                          </p:stCondLst>
                                        </p:cTn>
                                        <p:tgtEl>
                                          <p:spTgt spid="34850"/>
                                        </p:tgtEl>
                                        <p:attrNameLst>
                                          <p:attrName>ppt_y</p:attrName>
                                        </p:attrNameLst>
                                      </p:cBhvr>
                                      <p:tavLst>
                                        <p:tav tm="0">
                                          <p:val>
                                            <p:strVal val="#ppt_y-1"/>
                                          </p:val>
                                        </p:tav>
                                        <p:tav tm="100000">
                                          <p:val>
                                            <p:strVal val="#ppt_y-(0.354*#ppt_w-0.172*#ppt_h)"/>
                                          </p:val>
                                        </p:tav>
                                      </p:tavLst>
                                    </p:anim>
                                    <p:anim calcmode="lin" valueType="num">
                                      <p:cBhvr>
                                        <p:cTn id="157" dur="156" decel="50000" autoRev="1" fill="hold">
                                          <p:stCondLst>
                                            <p:cond delay="455"/>
                                          </p:stCondLst>
                                        </p:cTn>
                                        <p:tgtEl>
                                          <p:spTgt spid="34850"/>
                                        </p:tgtEl>
                                        <p:attrNameLst>
                                          <p:attrName>ppt_y</p:attrName>
                                        </p:attrNameLst>
                                      </p:cBhvr>
                                      <p:tavLst>
                                        <p:tav tm="0">
                                          <p:val>
                                            <p:strVal val="#ppt_y-(0.354*#ppt_w-0.172*#ppt_h)"/>
                                          </p:val>
                                        </p:tav>
                                        <p:tav tm="100000">
                                          <p:val>
                                            <p:strVal val="#ppt_y-(0.354*#ppt_w-0.172*#ppt_h)-#ppt_h/2"/>
                                          </p:val>
                                        </p:tav>
                                      </p:tavLst>
                                    </p:anim>
                                    <p:anim calcmode="lin" valueType="num">
                                      <p:cBhvr>
                                        <p:cTn id="158" dur="136" fill="hold">
                                          <p:stCondLst>
                                            <p:cond delay="864"/>
                                          </p:stCondLst>
                                        </p:cTn>
                                        <p:tgtEl>
                                          <p:spTgt spid="34850"/>
                                        </p:tgtEl>
                                        <p:attrNameLst>
                                          <p:attrName>ppt_y</p:attrName>
                                        </p:attrNameLst>
                                      </p:cBhvr>
                                      <p:tavLst>
                                        <p:tav tm="0">
                                          <p:val>
                                            <p:strVal val="#ppt_y-(0.354*#ppt_w-0.172*#ppt_h)"/>
                                          </p:val>
                                        </p:tav>
                                        <p:tav tm="100000">
                                          <p:val>
                                            <p:strVal val="#ppt_y"/>
                                          </p:val>
                                        </p:tav>
                                      </p:tavLst>
                                    </p:anim>
                                  </p:childTnLst>
                                </p:cTn>
                              </p:par>
                              <p:par>
                                <p:cTn id="159" presetID="38" presetClass="entr" presetSubtype="0" accel="50000" fill="hold" grpId="0" nodeType="withEffect">
                                  <p:stCondLst>
                                    <p:cond delay="400"/>
                                  </p:stCondLst>
                                  <p:iterate type="lt">
                                    <p:tmPct val="50000"/>
                                  </p:iterate>
                                  <p:childTnLst>
                                    <p:set>
                                      <p:cBhvr>
                                        <p:cTn id="160" dur="1" fill="hold">
                                          <p:stCondLst>
                                            <p:cond delay="0"/>
                                          </p:stCondLst>
                                        </p:cTn>
                                        <p:tgtEl>
                                          <p:spTgt spid="34851"/>
                                        </p:tgtEl>
                                        <p:attrNameLst>
                                          <p:attrName>style.visibility</p:attrName>
                                        </p:attrNameLst>
                                      </p:cBhvr>
                                      <p:to>
                                        <p:strVal val="visible"/>
                                      </p:to>
                                    </p:set>
                                    <p:set>
                                      <p:cBhvr>
                                        <p:cTn id="161" dur="455" fill="hold">
                                          <p:stCondLst>
                                            <p:cond delay="0"/>
                                          </p:stCondLst>
                                        </p:cTn>
                                        <p:tgtEl>
                                          <p:spTgt spid="34851"/>
                                        </p:tgtEl>
                                        <p:attrNameLst>
                                          <p:attrName>style.rotation</p:attrName>
                                        </p:attrNameLst>
                                      </p:cBhvr>
                                      <p:to>
                                        <p:strVal val="-45.0"/>
                                      </p:to>
                                    </p:set>
                                    <p:anim calcmode="lin" valueType="num">
                                      <p:cBhvr>
                                        <p:cTn id="162" dur="455" fill="hold">
                                          <p:stCondLst>
                                            <p:cond delay="455"/>
                                          </p:stCondLst>
                                        </p:cTn>
                                        <p:tgtEl>
                                          <p:spTgt spid="34851"/>
                                        </p:tgtEl>
                                        <p:attrNameLst>
                                          <p:attrName>style.rotation</p:attrName>
                                        </p:attrNameLst>
                                      </p:cBhvr>
                                      <p:tavLst>
                                        <p:tav tm="0">
                                          <p:val>
                                            <p:fltVal val="-45"/>
                                          </p:val>
                                        </p:tav>
                                        <p:tav tm="69900">
                                          <p:val>
                                            <p:fltVal val="45"/>
                                          </p:val>
                                        </p:tav>
                                        <p:tav tm="100000">
                                          <p:val>
                                            <p:fltVal val="0"/>
                                          </p:val>
                                        </p:tav>
                                      </p:tavLst>
                                    </p:anim>
                                    <p:anim calcmode="lin" valueType="num">
                                      <p:cBhvr>
                                        <p:cTn id="163" dur="455" fill="hold">
                                          <p:stCondLst>
                                            <p:cond delay="0"/>
                                          </p:stCondLst>
                                        </p:cTn>
                                        <p:tgtEl>
                                          <p:spTgt spid="34851"/>
                                        </p:tgtEl>
                                        <p:attrNameLst>
                                          <p:attrName>ppt_y</p:attrName>
                                        </p:attrNameLst>
                                      </p:cBhvr>
                                      <p:tavLst>
                                        <p:tav tm="0">
                                          <p:val>
                                            <p:strVal val="#ppt_y-1"/>
                                          </p:val>
                                        </p:tav>
                                        <p:tav tm="100000">
                                          <p:val>
                                            <p:strVal val="#ppt_y-(0.354*#ppt_w-0.172*#ppt_h)"/>
                                          </p:val>
                                        </p:tav>
                                      </p:tavLst>
                                    </p:anim>
                                    <p:anim calcmode="lin" valueType="num">
                                      <p:cBhvr>
                                        <p:cTn id="164" dur="156" decel="50000" autoRev="1" fill="hold">
                                          <p:stCondLst>
                                            <p:cond delay="455"/>
                                          </p:stCondLst>
                                        </p:cTn>
                                        <p:tgtEl>
                                          <p:spTgt spid="34851"/>
                                        </p:tgtEl>
                                        <p:attrNameLst>
                                          <p:attrName>ppt_y</p:attrName>
                                        </p:attrNameLst>
                                      </p:cBhvr>
                                      <p:tavLst>
                                        <p:tav tm="0">
                                          <p:val>
                                            <p:strVal val="#ppt_y-(0.354*#ppt_w-0.172*#ppt_h)"/>
                                          </p:val>
                                        </p:tav>
                                        <p:tav tm="100000">
                                          <p:val>
                                            <p:strVal val="#ppt_y-(0.354*#ppt_w-0.172*#ppt_h)-#ppt_h/2"/>
                                          </p:val>
                                        </p:tav>
                                      </p:tavLst>
                                    </p:anim>
                                    <p:anim calcmode="lin" valueType="num">
                                      <p:cBhvr>
                                        <p:cTn id="165" dur="136" fill="hold">
                                          <p:stCondLst>
                                            <p:cond delay="864"/>
                                          </p:stCondLst>
                                        </p:cTn>
                                        <p:tgtEl>
                                          <p:spTgt spid="34851"/>
                                        </p:tgtEl>
                                        <p:attrNameLst>
                                          <p:attrName>ppt_y</p:attrName>
                                        </p:attrNameLst>
                                      </p:cBhvr>
                                      <p:tavLst>
                                        <p:tav tm="0">
                                          <p:val>
                                            <p:strVal val="#ppt_y-(0.354*#ppt_w-0.172*#ppt_h)"/>
                                          </p:val>
                                        </p:tav>
                                        <p:tav tm="100000">
                                          <p:val>
                                            <p:strVal val="#ppt_y"/>
                                          </p:val>
                                        </p:tav>
                                      </p:tavLst>
                                    </p:anim>
                                  </p:childTnLst>
                                </p:cTn>
                              </p:par>
                              <p:par>
                                <p:cTn id="166" presetID="38" presetClass="entr" presetSubtype="0" accel="50000" fill="hold" grpId="0" nodeType="withEffect">
                                  <p:stCondLst>
                                    <p:cond delay="600"/>
                                  </p:stCondLst>
                                  <p:iterate type="lt">
                                    <p:tmPct val="50000"/>
                                  </p:iterate>
                                  <p:childTnLst>
                                    <p:set>
                                      <p:cBhvr>
                                        <p:cTn id="167" dur="1" fill="hold">
                                          <p:stCondLst>
                                            <p:cond delay="0"/>
                                          </p:stCondLst>
                                        </p:cTn>
                                        <p:tgtEl>
                                          <p:spTgt spid="34852"/>
                                        </p:tgtEl>
                                        <p:attrNameLst>
                                          <p:attrName>style.visibility</p:attrName>
                                        </p:attrNameLst>
                                      </p:cBhvr>
                                      <p:to>
                                        <p:strVal val="visible"/>
                                      </p:to>
                                    </p:set>
                                    <p:set>
                                      <p:cBhvr>
                                        <p:cTn id="168" dur="455" fill="hold">
                                          <p:stCondLst>
                                            <p:cond delay="0"/>
                                          </p:stCondLst>
                                        </p:cTn>
                                        <p:tgtEl>
                                          <p:spTgt spid="34852"/>
                                        </p:tgtEl>
                                        <p:attrNameLst>
                                          <p:attrName>style.rotation</p:attrName>
                                        </p:attrNameLst>
                                      </p:cBhvr>
                                      <p:to>
                                        <p:strVal val="-45.0"/>
                                      </p:to>
                                    </p:set>
                                    <p:anim calcmode="lin" valueType="num">
                                      <p:cBhvr>
                                        <p:cTn id="169" dur="455" fill="hold">
                                          <p:stCondLst>
                                            <p:cond delay="455"/>
                                          </p:stCondLst>
                                        </p:cTn>
                                        <p:tgtEl>
                                          <p:spTgt spid="34852"/>
                                        </p:tgtEl>
                                        <p:attrNameLst>
                                          <p:attrName>style.rotation</p:attrName>
                                        </p:attrNameLst>
                                      </p:cBhvr>
                                      <p:tavLst>
                                        <p:tav tm="0">
                                          <p:val>
                                            <p:fltVal val="-45"/>
                                          </p:val>
                                        </p:tav>
                                        <p:tav tm="69900">
                                          <p:val>
                                            <p:fltVal val="45"/>
                                          </p:val>
                                        </p:tav>
                                        <p:tav tm="100000">
                                          <p:val>
                                            <p:fltVal val="0"/>
                                          </p:val>
                                        </p:tav>
                                      </p:tavLst>
                                    </p:anim>
                                    <p:anim calcmode="lin" valueType="num">
                                      <p:cBhvr>
                                        <p:cTn id="170" dur="455" fill="hold">
                                          <p:stCondLst>
                                            <p:cond delay="0"/>
                                          </p:stCondLst>
                                        </p:cTn>
                                        <p:tgtEl>
                                          <p:spTgt spid="34852"/>
                                        </p:tgtEl>
                                        <p:attrNameLst>
                                          <p:attrName>ppt_y</p:attrName>
                                        </p:attrNameLst>
                                      </p:cBhvr>
                                      <p:tavLst>
                                        <p:tav tm="0">
                                          <p:val>
                                            <p:strVal val="#ppt_y-1"/>
                                          </p:val>
                                        </p:tav>
                                        <p:tav tm="100000">
                                          <p:val>
                                            <p:strVal val="#ppt_y-(0.354*#ppt_w-0.172*#ppt_h)"/>
                                          </p:val>
                                        </p:tav>
                                      </p:tavLst>
                                    </p:anim>
                                    <p:anim calcmode="lin" valueType="num">
                                      <p:cBhvr>
                                        <p:cTn id="171" dur="156" decel="50000" autoRev="1" fill="hold">
                                          <p:stCondLst>
                                            <p:cond delay="455"/>
                                          </p:stCondLst>
                                        </p:cTn>
                                        <p:tgtEl>
                                          <p:spTgt spid="34852"/>
                                        </p:tgtEl>
                                        <p:attrNameLst>
                                          <p:attrName>ppt_y</p:attrName>
                                        </p:attrNameLst>
                                      </p:cBhvr>
                                      <p:tavLst>
                                        <p:tav tm="0">
                                          <p:val>
                                            <p:strVal val="#ppt_y-(0.354*#ppt_w-0.172*#ppt_h)"/>
                                          </p:val>
                                        </p:tav>
                                        <p:tav tm="100000">
                                          <p:val>
                                            <p:strVal val="#ppt_y-(0.354*#ppt_w-0.172*#ppt_h)-#ppt_h/2"/>
                                          </p:val>
                                        </p:tav>
                                      </p:tavLst>
                                    </p:anim>
                                    <p:anim calcmode="lin" valueType="num">
                                      <p:cBhvr>
                                        <p:cTn id="172" dur="136" fill="hold">
                                          <p:stCondLst>
                                            <p:cond delay="864"/>
                                          </p:stCondLst>
                                        </p:cTn>
                                        <p:tgtEl>
                                          <p:spTgt spid="34852"/>
                                        </p:tgtEl>
                                        <p:attrNameLst>
                                          <p:attrName>ppt_y</p:attrName>
                                        </p:attrNameLst>
                                      </p:cBhvr>
                                      <p:tavLst>
                                        <p:tav tm="0">
                                          <p:val>
                                            <p:strVal val="#ppt_y-(0.354*#ppt_w-0.172*#ppt_h)"/>
                                          </p:val>
                                        </p:tav>
                                        <p:tav tm="100000">
                                          <p:val>
                                            <p:strVal val="#ppt_y"/>
                                          </p:val>
                                        </p:tav>
                                      </p:tavLst>
                                    </p:anim>
                                  </p:childTnLst>
                                </p:cTn>
                              </p:par>
                              <p:par>
                                <p:cTn id="173" presetID="38" presetClass="entr" presetSubtype="0" accel="50000" fill="hold" grpId="0" nodeType="withEffect">
                                  <p:stCondLst>
                                    <p:cond delay="800"/>
                                  </p:stCondLst>
                                  <p:iterate type="lt">
                                    <p:tmPct val="50000"/>
                                  </p:iterate>
                                  <p:childTnLst>
                                    <p:set>
                                      <p:cBhvr>
                                        <p:cTn id="174" dur="1" fill="hold">
                                          <p:stCondLst>
                                            <p:cond delay="0"/>
                                          </p:stCondLst>
                                        </p:cTn>
                                        <p:tgtEl>
                                          <p:spTgt spid="34853"/>
                                        </p:tgtEl>
                                        <p:attrNameLst>
                                          <p:attrName>style.visibility</p:attrName>
                                        </p:attrNameLst>
                                      </p:cBhvr>
                                      <p:to>
                                        <p:strVal val="visible"/>
                                      </p:to>
                                    </p:set>
                                    <p:set>
                                      <p:cBhvr>
                                        <p:cTn id="175" dur="455" fill="hold">
                                          <p:stCondLst>
                                            <p:cond delay="0"/>
                                          </p:stCondLst>
                                        </p:cTn>
                                        <p:tgtEl>
                                          <p:spTgt spid="34853"/>
                                        </p:tgtEl>
                                        <p:attrNameLst>
                                          <p:attrName>style.rotation</p:attrName>
                                        </p:attrNameLst>
                                      </p:cBhvr>
                                      <p:to>
                                        <p:strVal val="-45.0"/>
                                      </p:to>
                                    </p:set>
                                    <p:anim calcmode="lin" valueType="num">
                                      <p:cBhvr>
                                        <p:cTn id="176" dur="455" fill="hold">
                                          <p:stCondLst>
                                            <p:cond delay="455"/>
                                          </p:stCondLst>
                                        </p:cTn>
                                        <p:tgtEl>
                                          <p:spTgt spid="34853"/>
                                        </p:tgtEl>
                                        <p:attrNameLst>
                                          <p:attrName>style.rotation</p:attrName>
                                        </p:attrNameLst>
                                      </p:cBhvr>
                                      <p:tavLst>
                                        <p:tav tm="0">
                                          <p:val>
                                            <p:fltVal val="-45"/>
                                          </p:val>
                                        </p:tav>
                                        <p:tav tm="69900">
                                          <p:val>
                                            <p:fltVal val="45"/>
                                          </p:val>
                                        </p:tav>
                                        <p:tav tm="100000">
                                          <p:val>
                                            <p:fltVal val="0"/>
                                          </p:val>
                                        </p:tav>
                                      </p:tavLst>
                                    </p:anim>
                                    <p:anim calcmode="lin" valueType="num">
                                      <p:cBhvr>
                                        <p:cTn id="177" dur="455" fill="hold">
                                          <p:stCondLst>
                                            <p:cond delay="0"/>
                                          </p:stCondLst>
                                        </p:cTn>
                                        <p:tgtEl>
                                          <p:spTgt spid="34853"/>
                                        </p:tgtEl>
                                        <p:attrNameLst>
                                          <p:attrName>ppt_y</p:attrName>
                                        </p:attrNameLst>
                                      </p:cBhvr>
                                      <p:tavLst>
                                        <p:tav tm="0">
                                          <p:val>
                                            <p:strVal val="#ppt_y-1"/>
                                          </p:val>
                                        </p:tav>
                                        <p:tav tm="100000">
                                          <p:val>
                                            <p:strVal val="#ppt_y-(0.354*#ppt_w-0.172*#ppt_h)"/>
                                          </p:val>
                                        </p:tav>
                                      </p:tavLst>
                                    </p:anim>
                                    <p:anim calcmode="lin" valueType="num">
                                      <p:cBhvr>
                                        <p:cTn id="178" dur="156" decel="50000" autoRev="1" fill="hold">
                                          <p:stCondLst>
                                            <p:cond delay="455"/>
                                          </p:stCondLst>
                                        </p:cTn>
                                        <p:tgtEl>
                                          <p:spTgt spid="34853"/>
                                        </p:tgtEl>
                                        <p:attrNameLst>
                                          <p:attrName>ppt_y</p:attrName>
                                        </p:attrNameLst>
                                      </p:cBhvr>
                                      <p:tavLst>
                                        <p:tav tm="0">
                                          <p:val>
                                            <p:strVal val="#ppt_y-(0.354*#ppt_w-0.172*#ppt_h)"/>
                                          </p:val>
                                        </p:tav>
                                        <p:tav tm="100000">
                                          <p:val>
                                            <p:strVal val="#ppt_y-(0.354*#ppt_w-0.172*#ppt_h)-#ppt_h/2"/>
                                          </p:val>
                                        </p:tav>
                                      </p:tavLst>
                                    </p:anim>
                                    <p:anim calcmode="lin" valueType="num">
                                      <p:cBhvr>
                                        <p:cTn id="179" dur="136" fill="hold">
                                          <p:stCondLst>
                                            <p:cond delay="864"/>
                                          </p:stCondLst>
                                        </p:cTn>
                                        <p:tgtEl>
                                          <p:spTgt spid="34853"/>
                                        </p:tgtEl>
                                        <p:attrNameLst>
                                          <p:attrName>ppt_y</p:attrName>
                                        </p:attrNameLst>
                                      </p:cBhvr>
                                      <p:tavLst>
                                        <p:tav tm="0">
                                          <p:val>
                                            <p:strVal val="#ppt_y-(0.354*#ppt_w-0.172*#ppt_h)"/>
                                          </p:val>
                                        </p:tav>
                                        <p:tav tm="100000">
                                          <p:val>
                                            <p:strVal val="#ppt_y"/>
                                          </p:val>
                                        </p:tav>
                                      </p:tavLst>
                                    </p:anim>
                                  </p:childTnLst>
                                </p:cTn>
                              </p:par>
                              <p:par>
                                <p:cTn id="180" presetID="38" presetClass="entr" presetSubtype="0" accel="50000" fill="hold" grpId="0" nodeType="withEffect">
                                  <p:stCondLst>
                                    <p:cond delay="1000"/>
                                  </p:stCondLst>
                                  <p:iterate type="lt">
                                    <p:tmPct val="50000"/>
                                  </p:iterate>
                                  <p:childTnLst>
                                    <p:set>
                                      <p:cBhvr>
                                        <p:cTn id="181" dur="1" fill="hold">
                                          <p:stCondLst>
                                            <p:cond delay="0"/>
                                          </p:stCondLst>
                                        </p:cTn>
                                        <p:tgtEl>
                                          <p:spTgt spid="34854"/>
                                        </p:tgtEl>
                                        <p:attrNameLst>
                                          <p:attrName>style.visibility</p:attrName>
                                        </p:attrNameLst>
                                      </p:cBhvr>
                                      <p:to>
                                        <p:strVal val="visible"/>
                                      </p:to>
                                    </p:set>
                                    <p:set>
                                      <p:cBhvr>
                                        <p:cTn id="182" dur="455" fill="hold">
                                          <p:stCondLst>
                                            <p:cond delay="0"/>
                                          </p:stCondLst>
                                        </p:cTn>
                                        <p:tgtEl>
                                          <p:spTgt spid="34854"/>
                                        </p:tgtEl>
                                        <p:attrNameLst>
                                          <p:attrName>style.rotation</p:attrName>
                                        </p:attrNameLst>
                                      </p:cBhvr>
                                      <p:to>
                                        <p:strVal val="-45.0"/>
                                      </p:to>
                                    </p:set>
                                    <p:anim calcmode="lin" valueType="num">
                                      <p:cBhvr>
                                        <p:cTn id="183" dur="455" fill="hold">
                                          <p:stCondLst>
                                            <p:cond delay="455"/>
                                          </p:stCondLst>
                                        </p:cTn>
                                        <p:tgtEl>
                                          <p:spTgt spid="34854"/>
                                        </p:tgtEl>
                                        <p:attrNameLst>
                                          <p:attrName>style.rotation</p:attrName>
                                        </p:attrNameLst>
                                      </p:cBhvr>
                                      <p:tavLst>
                                        <p:tav tm="0">
                                          <p:val>
                                            <p:fltVal val="-45"/>
                                          </p:val>
                                        </p:tav>
                                        <p:tav tm="69900">
                                          <p:val>
                                            <p:fltVal val="45"/>
                                          </p:val>
                                        </p:tav>
                                        <p:tav tm="100000">
                                          <p:val>
                                            <p:fltVal val="0"/>
                                          </p:val>
                                        </p:tav>
                                      </p:tavLst>
                                    </p:anim>
                                    <p:anim calcmode="lin" valueType="num">
                                      <p:cBhvr>
                                        <p:cTn id="184" dur="455" fill="hold">
                                          <p:stCondLst>
                                            <p:cond delay="0"/>
                                          </p:stCondLst>
                                        </p:cTn>
                                        <p:tgtEl>
                                          <p:spTgt spid="34854"/>
                                        </p:tgtEl>
                                        <p:attrNameLst>
                                          <p:attrName>ppt_y</p:attrName>
                                        </p:attrNameLst>
                                      </p:cBhvr>
                                      <p:tavLst>
                                        <p:tav tm="0">
                                          <p:val>
                                            <p:strVal val="#ppt_y-1"/>
                                          </p:val>
                                        </p:tav>
                                        <p:tav tm="100000">
                                          <p:val>
                                            <p:strVal val="#ppt_y-(0.354*#ppt_w-0.172*#ppt_h)"/>
                                          </p:val>
                                        </p:tav>
                                      </p:tavLst>
                                    </p:anim>
                                    <p:anim calcmode="lin" valueType="num">
                                      <p:cBhvr>
                                        <p:cTn id="185" dur="156" decel="50000" autoRev="1" fill="hold">
                                          <p:stCondLst>
                                            <p:cond delay="455"/>
                                          </p:stCondLst>
                                        </p:cTn>
                                        <p:tgtEl>
                                          <p:spTgt spid="34854"/>
                                        </p:tgtEl>
                                        <p:attrNameLst>
                                          <p:attrName>ppt_y</p:attrName>
                                        </p:attrNameLst>
                                      </p:cBhvr>
                                      <p:tavLst>
                                        <p:tav tm="0">
                                          <p:val>
                                            <p:strVal val="#ppt_y-(0.354*#ppt_w-0.172*#ppt_h)"/>
                                          </p:val>
                                        </p:tav>
                                        <p:tav tm="100000">
                                          <p:val>
                                            <p:strVal val="#ppt_y-(0.354*#ppt_w-0.172*#ppt_h)-#ppt_h/2"/>
                                          </p:val>
                                        </p:tav>
                                      </p:tavLst>
                                    </p:anim>
                                    <p:anim calcmode="lin" valueType="num">
                                      <p:cBhvr>
                                        <p:cTn id="186" dur="136" fill="hold">
                                          <p:stCondLst>
                                            <p:cond delay="864"/>
                                          </p:stCondLst>
                                        </p:cTn>
                                        <p:tgtEl>
                                          <p:spTgt spid="34854"/>
                                        </p:tgtEl>
                                        <p:attrNameLst>
                                          <p:attrName>ppt_y</p:attrName>
                                        </p:attrNameLst>
                                      </p:cBhvr>
                                      <p:tavLst>
                                        <p:tav tm="0">
                                          <p:val>
                                            <p:strVal val="#ppt_y-(0.354*#ppt_w-0.172*#ppt_h)"/>
                                          </p:val>
                                        </p:tav>
                                        <p:tav tm="100000">
                                          <p:val>
                                            <p:strVal val="#ppt_y"/>
                                          </p:val>
                                        </p:tav>
                                      </p:tavLst>
                                    </p:anim>
                                  </p:childTnLst>
                                </p:cTn>
                              </p:par>
                            </p:childTnLst>
                          </p:cTn>
                        </p:par>
                        <p:par>
                          <p:cTn id="187" fill="hold" nodeType="afterGroup">
                            <p:stCondLst>
                              <p:cond delay="12300"/>
                            </p:stCondLst>
                            <p:childTnLst>
                              <p:par>
                                <p:cTn id="188" presetID="42" presetClass="entr" presetSubtype="0" fill="hold" nodeType="afterEffect">
                                  <p:stCondLst>
                                    <p:cond delay="0"/>
                                  </p:stCondLst>
                                  <p:childTnLst>
                                    <p:set>
                                      <p:cBhvr>
                                        <p:cTn id="189" dur="1" fill="hold">
                                          <p:stCondLst>
                                            <p:cond delay="0"/>
                                          </p:stCondLst>
                                        </p:cTn>
                                        <p:tgtEl>
                                          <p:spTgt spid="34855"/>
                                        </p:tgtEl>
                                        <p:attrNameLst>
                                          <p:attrName>style.visibility</p:attrName>
                                        </p:attrNameLst>
                                      </p:cBhvr>
                                      <p:to>
                                        <p:strVal val="visible"/>
                                      </p:to>
                                    </p:set>
                                    <p:animEffect>
                                      <p:cBhvr>
                                        <p:cTn id="190" dur="750"/>
                                        <p:tgtEl>
                                          <p:spTgt spid="34855"/>
                                        </p:tgtEl>
                                      </p:cBhvr>
                                    </p:animEffect>
                                    <p:anim calcmode="lin" valueType="num">
                                      <p:cBhvr>
                                        <p:cTn id="191" dur="750" fill="hold"/>
                                        <p:tgtEl>
                                          <p:spTgt spid="34855"/>
                                        </p:tgtEl>
                                        <p:attrNameLst>
                                          <p:attrName>ppt_x</p:attrName>
                                        </p:attrNameLst>
                                      </p:cBhvr>
                                      <p:tavLst>
                                        <p:tav tm="0">
                                          <p:val>
                                            <p:strVal val="#ppt_x"/>
                                          </p:val>
                                        </p:tav>
                                        <p:tav tm="100000">
                                          <p:val>
                                            <p:strVal val="#ppt_x"/>
                                          </p:val>
                                        </p:tav>
                                      </p:tavLst>
                                    </p:anim>
                                    <p:anim calcmode="lin" valueType="num">
                                      <p:cBhvr>
                                        <p:cTn id="192" dur="750" fill="hold"/>
                                        <p:tgtEl>
                                          <p:spTgt spid="348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nimBg="1"/>
      <p:bldP spid="34820" grpId="0" animBg="1"/>
      <p:bldP spid="34822" grpId="0" bldLvl="0" autoUpdateAnimBg="0"/>
      <p:bldP spid="34823" grpId="0" bldLvl="0" autoUpdateAnimBg="0"/>
      <p:bldP spid="34825" grpId="0" animBg="1"/>
      <p:bldP spid="34826" grpId="0" animBg="1"/>
      <p:bldP spid="34827" grpId="0" animBg="1"/>
      <p:bldP spid="34828" grpId="0" animBg="1"/>
      <p:bldP spid="34829" grpId="0" animBg="1"/>
      <p:bldP spid="34830" grpId="0" animBg="1"/>
      <p:bldP spid="34831" grpId="0" animBg="1"/>
      <p:bldP spid="34832" grpId="0" animBg="1"/>
      <p:bldP spid="34833" grpId="0" animBg="1"/>
      <p:bldP spid="34834" grpId="0" animBg="1"/>
      <p:bldP spid="34835" grpId="0" animBg="1"/>
      <p:bldP spid="34836" grpId="0" animBg="1"/>
      <p:bldP spid="34837" grpId="0" animBg="1"/>
      <p:bldP spid="34838" grpId="0" animBg="1"/>
      <p:bldP spid="34840" grpId="0" animBg="1"/>
      <p:bldP spid="34841" grpId="0" animBg="1"/>
      <p:bldP spid="34842" grpId="0" animBg="1"/>
      <p:bldP spid="34843" grpId="0" animBg="1"/>
      <p:bldP spid="34844" grpId="0" bldLvl="0" autoUpdateAnimBg="0"/>
      <p:bldP spid="34845" grpId="0" bldLvl="0" autoUpdateAnimBg="0"/>
      <p:bldP spid="34846" grpId="0" bldLvl="0" autoUpdateAnimBg="0"/>
      <p:bldP spid="34847" grpId="0" bldLvl="0" autoUpdateAnimBg="0"/>
      <p:bldP spid="34848" grpId="0" bldLvl="0" autoUpdateAnimBg="0"/>
      <p:bldP spid="34849" grpId="0" bldLvl="0" autoUpdateAnimBg="0"/>
      <p:bldP spid="34850" grpId="0" bldLvl="0" autoUpdateAnimBg="0"/>
      <p:bldP spid="34851" grpId="0" bldLvl="0" autoUpdateAnimBg="0"/>
      <p:bldP spid="34852" grpId="0" bldLvl="0" autoUpdateAnimBg="0"/>
      <p:bldP spid="34853" grpId="0" bldLvl="0" autoUpdateAnimBg="0"/>
      <p:bldP spid="34854"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584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584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5847"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5848" name="Rectangle 8"/>
          <p:cNvSpPr>
            <a:spLocks noChangeArrowheads="1"/>
          </p:cNvSpPr>
          <p:nvPr/>
        </p:nvSpPr>
        <p:spPr bwMode="auto">
          <a:xfrm>
            <a:off x="777083" y="1323977"/>
            <a:ext cx="6334125" cy="2860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5849" name="任意多边形 516"/>
          <p:cNvSpPr>
            <a:spLocks/>
          </p:cNvSpPr>
          <p:nvPr/>
        </p:nvSpPr>
        <p:spPr bwMode="auto">
          <a:xfrm>
            <a:off x="669132" y="2486027"/>
            <a:ext cx="893763" cy="1000125"/>
          </a:xfrm>
          <a:custGeom>
            <a:avLst/>
            <a:gdLst>
              <a:gd name="T0" fmla="*/ 0 w 21600"/>
              <a:gd name="T1" fmla="*/ 46140628 h 21600"/>
              <a:gd name="T2" fmla="*/ 20295620 w 21600"/>
              <a:gd name="T3" fmla="*/ 0 h 21600"/>
              <a:gd name="T4" fmla="*/ 36982051 w 21600"/>
              <a:gd name="T5" fmla="*/ 46181374 h 21600"/>
              <a:gd name="T6" fmla="*/ 0 w 21600"/>
              <a:gd name="T7" fmla="*/ 461406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0" name="任意多边形 516"/>
          <p:cNvSpPr>
            <a:spLocks/>
          </p:cNvSpPr>
          <p:nvPr/>
        </p:nvSpPr>
        <p:spPr bwMode="auto">
          <a:xfrm>
            <a:off x="1691483" y="2486027"/>
            <a:ext cx="892175" cy="1000125"/>
          </a:xfrm>
          <a:custGeom>
            <a:avLst/>
            <a:gdLst>
              <a:gd name="T0" fmla="*/ 0 w 21600"/>
              <a:gd name="T1" fmla="*/ 46140628 h 21600"/>
              <a:gd name="T2" fmla="*/ 20223542 w 21600"/>
              <a:gd name="T3" fmla="*/ 0 h 21600"/>
              <a:gd name="T4" fmla="*/ 36850751 w 21600"/>
              <a:gd name="T5" fmla="*/ 46181374 h 21600"/>
              <a:gd name="T6" fmla="*/ 0 w 21600"/>
              <a:gd name="T7" fmla="*/ 4614062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1" name="任意多边形 516"/>
          <p:cNvSpPr>
            <a:spLocks/>
          </p:cNvSpPr>
          <p:nvPr/>
        </p:nvSpPr>
        <p:spPr bwMode="auto">
          <a:xfrm>
            <a:off x="2713832" y="1885950"/>
            <a:ext cx="892175" cy="1600200"/>
          </a:xfrm>
          <a:custGeom>
            <a:avLst/>
            <a:gdLst>
              <a:gd name="T0" fmla="*/ 0 w 21600"/>
              <a:gd name="T1" fmla="*/ 118120096 h 21600"/>
              <a:gd name="T2" fmla="*/ 20223542 w 21600"/>
              <a:gd name="T3" fmla="*/ 0 h 21600"/>
              <a:gd name="T4" fmla="*/ 36850751 w 21600"/>
              <a:gd name="T5" fmla="*/ 118224332 h 21600"/>
              <a:gd name="T6" fmla="*/ 0 w 21600"/>
              <a:gd name="T7" fmla="*/ 11812009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2" name="任意多边形 516"/>
          <p:cNvSpPr>
            <a:spLocks/>
          </p:cNvSpPr>
          <p:nvPr/>
        </p:nvSpPr>
        <p:spPr bwMode="auto">
          <a:xfrm>
            <a:off x="3737771" y="1489077"/>
            <a:ext cx="890587" cy="1997075"/>
          </a:xfrm>
          <a:custGeom>
            <a:avLst/>
            <a:gdLst>
              <a:gd name="T0" fmla="*/ 0 w 21600"/>
              <a:gd name="T1" fmla="*/ 183977113 h 21600"/>
              <a:gd name="T2" fmla="*/ 20151634 w 21600"/>
              <a:gd name="T3" fmla="*/ 0 h 21600"/>
              <a:gd name="T4" fmla="*/ 36719685 w 21600"/>
              <a:gd name="T5" fmla="*/ 184139561 h 21600"/>
              <a:gd name="T6" fmla="*/ 0 w 21600"/>
              <a:gd name="T7" fmla="*/ 183977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任意多边形 516"/>
          <p:cNvSpPr>
            <a:spLocks/>
          </p:cNvSpPr>
          <p:nvPr/>
        </p:nvSpPr>
        <p:spPr bwMode="auto">
          <a:xfrm>
            <a:off x="4758532" y="1701800"/>
            <a:ext cx="893763" cy="1784350"/>
          </a:xfrm>
          <a:custGeom>
            <a:avLst/>
            <a:gdLst>
              <a:gd name="T0" fmla="*/ 0 w 21600"/>
              <a:gd name="T1" fmla="*/ 146870757 h 21600"/>
              <a:gd name="T2" fmla="*/ 20295620 w 21600"/>
              <a:gd name="T3" fmla="*/ 0 h 21600"/>
              <a:gd name="T4" fmla="*/ 36982051 w 21600"/>
              <a:gd name="T5" fmla="*/ 147000370 h 21600"/>
              <a:gd name="T6" fmla="*/ 0 w 21600"/>
              <a:gd name="T7" fmla="*/ 1468707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rgbClr val="00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任意多边形 516"/>
          <p:cNvSpPr>
            <a:spLocks/>
          </p:cNvSpPr>
          <p:nvPr/>
        </p:nvSpPr>
        <p:spPr bwMode="auto">
          <a:xfrm>
            <a:off x="5780883" y="1196977"/>
            <a:ext cx="892175" cy="2289175"/>
          </a:xfrm>
          <a:custGeom>
            <a:avLst/>
            <a:gdLst>
              <a:gd name="T0" fmla="*/ 0 w 21600"/>
              <a:gd name="T1" fmla="*/ 241731475 h 21600"/>
              <a:gd name="T2" fmla="*/ 20223542 w 21600"/>
              <a:gd name="T3" fmla="*/ 0 h 21600"/>
              <a:gd name="T4" fmla="*/ 36850751 w 21600"/>
              <a:gd name="T5" fmla="*/ 241944813 h 21600"/>
              <a:gd name="T6" fmla="*/ 0 w 21600"/>
              <a:gd name="T7" fmla="*/ 2417314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22"/>
                </a:moveTo>
                <a:cubicBezTo>
                  <a:pt x="4902" y="16212"/>
                  <a:pt x="8151" y="116"/>
                  <a:pt x="11854" y="0"/>
                </a:cubicBezTo>
                <a:cubicBezTo>
                  <a:pt x="15133" y="126"/>
                  <a:pt x="17076" y="18254"/>
                  <a:pt x="21600" y="21541"/>
                </a:cubicBezTo>
                <a:cubicBezTo>
                  <a:pt x="14268" y="21424"/>
                  <a:pt x="7164" y="21600"/>
                  <a:pt x="0" y="21522"/>
                </a:cubicBez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Text Box 15"/>
          <p:cNvSpPr txBox="1">
            <a:spLocks noChangeArrowheads="1"/>
          </p:cNvSpPr>
          <p:nvPr/>
        </p:nvSpPr>
        <p:spPr bwMode="auto">
          <a:xfrm>
            <a:off x="5968208" y="3533777"/>
            <a:ext cx="581025"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微博</a:t>
            </a:r>
          </a:p>
        </p:txBody>
      </p:sp>
      <p:sp>
        <p:nvSpPr>
          <p:cNvPr id="35856" name="Text Box 16"/>
          <p:cNvSpPr txBox="1">
            <a:spLocks noChangeArrowheads="1"/>
          </p:cNvSpPr>
          <p:nvPr/>
        </p:nvSpPr>
        <p:spPr bwMode="auto">
          <a:xfrm>
            <a:off x="6050757" y="911226"/>
            <a:ext cx="49688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7.8</a:t>
            </a:r>
          </a:p>
        </p:txBody>
      </p:sp>
      <p:sp>
        <p:nvSpPr>
          <p:cNvPr id="35857" name="Text Box 17"/>
          <p:cNvSpPr txBox="1">
            <a:spLocks noChangeArrowheads="1"/>
          </p:cNvSpPr>
          <p:nvPr/>
        </p:nvSpPr>
        <p:spPr bwMode="auto">
          <a:xfrm>
            <a:off x="3896519" y="3533777"/>
            <a:ext cx="895350"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腾迅QQ</a:t>
            </a:r>
          </a:p>
        </p:txBody>
      </p:sp>
      <p:sp>
        <p:nvSpPr>
          <p:cNvPr id="35858" name="Text Box 18"/>
          <p:cNvSpPr txBox="1">
            <a:spLocks noChangeArrowheads="1"/>
          </p:cNvSpPr>
          <p:nvPr/>
        </p:nvSpPr>
        <p:spPr bwMode="auto">
          <a:xfrm>
            <a:off x="3952083" y="1168401"/>
            <a:ext cx="49847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7.2</a:t>
            </a:r>
            <a:endParaRPr lang="zh-CN" altLang="en-US" sz="1400"/>
          </a:p>
        </p:txBody>
      </p:sp>
      <p:sp>
        <p:nvSpPr>
          <p:cNvPr id="35859" name="Text Box 19"/>
          <p:cNvSpPr txBox="1">
            <a:spLocks noChangeArrowheads="1"/>
          </p:cNvSpPr>
          <p:nvPr/>
        </p:nvSpPr>
        <p:spPr bwMode="auto">
          <a:xfrm>
            <a:off x="5090320" y="3533777"/>
            <a:ext cx="579437"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微信</a:t>
            </a:r>
            <a:endParaRPr lang="zh-CN" altLang="en-US" sz="1400"/>
          </a:p>
        </p:txBody>
      </p:sp>
      <p:sp>
        <p:nvSpPr>
          <p:cNvPr id="35860" name="Text Box 20"/>
          <p:cNvSpPr txBox="1">
            <a:spLocks noChangeArrowheads="1"/>
          </p:cNvSpPr>
          <p:nvPr/>
        </p:nvSpPr>
        <p:spPr bwMode="auto">
          <a:xfrm>
            <a:off x="5001421" y="1339851"/>
            <a:ext cx="49847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6.9</a:t>
            </a:r>
            <a:endParaRPr lang="zh-CN" altLang="en-US" sz="1400"/>
          </a:p>
        </p:txBody>
      </p:sp>
      <p:sp>
        <p:nvSpPr>
          <p:cNvPr id="35861" name="Text Box 21"/>
          <p:cNvSpPr txBox="1">
            <a:spLocks noChangeArrowheads="1"/>
          </p:cNvSpPr>
          <p:nvPr/>
        </p:nvSpPr>
        <p:spPr bwMode="auto">
          <a:xfrm>
            <a:off x="2532857" y="3508376"/>
            <a:ext cx="1065213"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手机APP</a:t>
            </a:r>
          </a:p>
        </p:txBody>
      </p:sp>
      <p:sp>
        <p:nvSpPr>
          <p:cNvPr id="35862" name="Text Box 22"/>
          <p:cNvSpPr txBox="1">
            <a:spLocks noChangeArrowheads="1"/>
          </p:cNvSpPr>
          <p:nvPr/>
        </p:nvSpPr>
        <p:spPr bwMode="auto">
          <a:xfrm>
            <a:off x="2959896" y="1530351"/>
            <a:ext cx="496887"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6.5</a:t>
            </a:r>
            <a:endParaRPr lang="zh-CN" altLang="en-US" sz="1400"/>
          </a:p>
        </p:txBody>
      </p:sp>
      <p:sp>
        <p:nvSpPr>
          <p:cNvPr id="35863" name="Text Box 23"/>
          <p:cNvSpPr txBox="1">
            <a:spLocks noChangeArrowheads="1"/>
          </p:cNvSpPr>
          <p:nvPr/>
        </p:nvSpPr>
        <p:spPr bwMode="auto">
          <a:xfrm>
            <a:off x="1602582" y="3508376"/>
            <a:ext cx="631825"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论坛</a:t>
            </a:r>
          </a:p>
        </p:txBody>
      </p:sp>
      <p:sp>
        <p:nvSpPr>
          <p:cNvPr id="35864" name="Text Box 24"/>
          <p:cNvSpPr txBox="1">
            <a:spLocks noChangeArrowheads="1"/>
          </p:cNvSpPr>
          <p:nvPr/>
        </p:nvSpPr>
        <p:spPr bwMode="auto">
          <a:xfrm>
            <a:off x="1912146" y="2114552"/>
            <a:ext cx="496887"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35865" name="Text Box 25"/>
          <p:cNvSpPr txBox="1">
            <a:spLocks noChangeArrowheads="1"/>
          </p:cNvSpPr>
          <p:nvPr/>
        </p:nvSpPr>
        <p:spPr bwMode="auto">
          <a:xfrm>
            <a:off x="669133" y="3508376"/>
            <a:ext cx="633413"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其他</a:t>
            </a:r>
          </a:p>
        </p:txBody>
      </p:sp>
      <p:sp>
        <p:nvSpPr>
          <p:cNvPr id="35866" name="Text Box 26"/>
          <p:cNvSpPr txBox="1">
            <a:spLocks noChangeArrowheads="1"/>
          </p:cNvSpPr>
          <p:nvPr/>
        </p:nvSpPr>
        <p:spPr bwMode="auto">
          <a:xfrm>
            <a:off x="805656" y="1952626"/>
            <a:ext cx="49688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35867" name="Text Box 27"/>
          <p:cNvSpPr txBox="1">
            <a:spLocks noChangeArrowheads="1"/>
          </p:cNvSpPr>
          <p:nvPr/>
        </p:nvSpPr>
        <p:spPr bwMode="auto">
          <a:xfrm>
            <a:off x="669131" y="3940176"/>
            <a:ext cx="6184900" cy="534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ppt_w</p:attrName>
                                        </p:attrNameLst>
                                      </p:cBhvr>
                                      <p:tavLst>
                                        <p:tav tm="0">
                                          <p:val>
                                            <p:fltVal val="0"/>
                                          </p:val>
                                        </p:tav>
                                        <p:tav tm="100000">
                                          <p:val>
                                            <p:strVal val="#ppt_w"/>
                                          </p:val>
                                        </p:tav>
                                      </p:tavLst>
                                    </p:anim>
                                    <p:anim calcmode="lin" valueType="num">
                                      <p:cBhvr>
                                        <p:cTn id="8" dur="500" fill="hold"/>
                                        <p:tgtEl>
                                          <p:spTgt spid="3584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strips(upRight)">
                                      <p:cBhvr>
                                        <p:cTn id="12" dur="500"/>
                                        <p:tgtEl>
                                          <p:spTgt spid="3584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5844"/>
                                        </p:tgtEl>
                                        <p:attrNameLst>
                                          <p:attrName>style.visibility</p:attrName>
                                        </p:attrNameLst>
                                      </p:cBhvr>
                                      <p:to>
                                        <p:strVal val="visible"/>
                                      </p:to>
                                    </p:set>
                                    <p:anim calcmode="lin" valueType="num">
                                      <p:cBhvr>
                                        <p:cTn id="16" dur="500" fill="hold"/>
                                        <p:tgtEl>
                                          <p:spTgt spid="35844"/>
                                        </p:tgtEl>
                                        <p:attrNameLst>
                                          <p:attrName>ppt_x</p:attrName>
                                        </p:attrNameLst>
                                      </p:cBhvr>
                                      <p:tavLst>
                                        <p:tav tm="0">
                                          <p:val>
                                            <p:strVal val="#ppt_x-#ppt_w/2"/>
                                          </p:val>
                                        </p:tav>
                                        <p:tav tm="100000">
                                          <p:val>
                                            <p:strVal val="#ppt_x"/>
                                          </p:val>
                                        </p:tav>
                                      </p:tavLst>
                                    </p:anim>
                                    <p:anim calcmode="lin" valueType="num">
                                      <p:cBhvr>
                                        <p:cTn id="17" dur="500" fill="hold"/>
                                        <p:tgtEl>
                                          <p:spTgt spid="35844"/>
                                        </p:tgtEl>
                                        <p:attrNameLst>
                                          <p:attrName>ppt_y</p:attrName>
                                        </p:attrNameLst>
                                      </p:cBhvr>
                                      <p:tavLst>
                                        <p:tav tm="0">
                                          <p:val>
                                            <p:strVal val="#ppt_y"/>
                                          </p:val>
                                        </p:tav>
                                        <p:tav tm="100000">
                                          <p:val>
                                            <p:strVal val="#ppt_y"/>
                                          </p:val>
                                        </p:tav>
                                      </p:tavLst>
                                    </p:anim>
                                    <p:anim calcmode="lin" valueType="num">
                                      <p:cBhvr>
                                        <p:cTn id="18" dur="500" fill="hold"/>
                                        <p:tgtEl>
                                          <p:spTgt spid="35844"/>
                                        </p:tgtEl>
                                        <p:attrNameLst>
                                          <p:attrName>ppt_w</p:attrName>
                                        </p:attrNameLst>
                                      </p:cBhvr>
                                      <p:tavLst>
                                        <p:tav tm="0">
                                          <p:val>
                                            <p:fltVal val="0"/>
                                          </p:val>
                                        </p:tav>
                                        <p:tav tm="100000">
                                          <p:val>
                                            <p:strVal val="#ppt_w"/>
                                          </p:val>
                                        </p:tav>
                                      </p:tavLst>
                                    </p:anim>
                                    <p:anim calcmode="lin" valueType="num">
                                      <p:cBhvr>
                                        <p:cTn id="19" dur="500" fill="hold"/>
                                        <p:tgtEl>
                                          <p:spTgt spid="3584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5845"/>
                                        </p:tgtEl>
                                        <p:attrNameLst>
                                          <p:attrName>style.visibility</p:attrName>
                                        </p:attrNameLst>
                                      </p:cBhvr>
                                      <p:to>
                                        <p:strVal val="visible"/>
                                      </p:to>
                                    </p:set>
                                    <p:anim calcmode="lin" valueType="num">
                                      <p:cBhvr>
                                        <p:cTn id="23" dur="500" fill="hold"/>
                                        <p:tgtEl>
                                          <p:spTgt spid="35845"/>
                                        </p:tgtEl>
                                        <p:attrNameLst>
                                          <p:attrName>ppt_w</p:attrName>
                                        </p:attrNameLst>
                                      </p:cBhvr>
                                      <p:tavLst>
                                        <p:tav tm="0">
                                          <p:val>
                                            <p:fltVal val="0"/>
                                          </p:val>
                                        </p:tav>
                                        <p:tav tm="100000">
                                          <p:val>
                                            <p:strVal val="#ppt_w"/>
                                          </p:val>
                                        </p:tav>
                                      </p:tavLst>
                                    </p:anim>
                                    <p:anim calcmode="lin" valueType="num">
                                      <p:cBhvr>
                                        <p:cTn id="24" dur="500" fill="hold"/>
                                        <p:tgtEl>
                                          <p:spTgt spid="3584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5846"/>
                                        </p:tgtEl>
                                        <p:attrNameLst>
                                          <p:attrName>style.visibility</p:attrName>
                                        </p:attrNameLst>
                                      </p:cBhvr>
                                      <p:to>
                                        <p:strVal val="visible"/>
                                      </p:to>
                                    </p:set>
                                    <p:anim calcmode="lin" valueType="num">
                                      <p:cBhvr>
                                        <p:cTn id="28" dur="500" fill="hold"/>
                                        <p:tgtEl>
                                          <p:spTgt spid="3584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5846"/>
                                        </p:tgtEl>
                                        <p:attrNameLst>
                                          <p:attrName>ppt_y</p:attrName>
                                        </p:attrNameLst>
                                      </p:cBhvr>
                                      <p:tavLst>
                                        <p:tav tm="0">
                                          <p:val>
                                            <p:strVal val="#ppt_y"/>
                                          </p:val>
                                        </p:tav>
                                        <p:tav tm="100000">
                                          <p:val>
                                            <p:strVal val="#ppt_y"/>
                                          </p:val>
                                        </p:tav>
                                      </p:tavLst>
                                    </p:anim>
                                    <p:anim calcmode="lin" valueType="num">
                                      <p:cBhvr>
                                        <p:cTn id="30" dur="500" fill="hold"/>
                                        <p:tgtEl>
                                          <p:spTgt spid="3584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584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584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5847"/>
                                        </p:tgtEl>
                                        <p:attrNameLst>
                                          <p:attrName>style.visibility</p:attrName>
                                        </p:attrNameLst>
                                      </p:cBhvr>
                                      <p:to>
                                        <p:strVal val="visible"/>
                                      </p:to>
                                    </p:set>
                                    <p:animEffect transition="in" filter="wedge">
                                      <p:cBhvr>
                                        <p:cTn id="36" dur="2000"/>
                                        <p:tgtEl>
                                          <p:spTgt spid="35847"/>
                                        </p:tgtEl>
                                      </p:cBhvr>
                                    </p:animEffect>
                                  </p:childTnLst>
                                </p:cTn>
                              </p:par>
                            </p:childTnLst>
                          </p:cTn>
                        </p:par>
                        <p:par>
                          <p:cTn id="37" fill="hold" nodeType="afterGroup">
                            <p:stCondLst>
                              <p:cond delay="4800"/>
                            </p:stCondLst>
                            <p:childTnLst>
                              <p:par>
                                <p:cTn id="38" presetID="53" presetClass="entr" presetSubtype="0" fill="hold" grpId="0" nodeType="afterEffect">
                                  <p:stCondLst>
                                    <p:cond delay="0"/>
                                  </p:stCondLst>
                                  <p:childTnLst>
                                    <p:set>
                                      <p:cBhvr>
                                        <p:cTn id="39" dur="1" fill="hold">
                                          <p:stCondLst>
                                            <p:cond delay="0"/>
                                          </p:stCondLst>
                                        </p:cTn>
                                        <p:tgtEl>
                                          <p:spTgt spid="35867"/>
                                        </p:tgtEl>
                                        <p:attrNameLst>
                                          <p:attrName>style.visibility</p:attrName>
                                        </p:attrNameLst>
                                      </p:cBhvr>
                                      <p:to>
                                        <p:strVal val="visible"/>
                                      </p:to>
                                    </p:set>
                                    <p:anim calcmode="lin" valueType="num">
                                      <p:cBhvr>
                                        <p:cTn id="40" dur="500" fill="hold"/>
                                        <p:tgtEl>
                                          <p:spTgt spid="35867"/>
                                        </p:tgtEl>
                                        <p:attrNameLst>
                                          <p:attrName>ppt_w</p:attrName>
                                        </p:attrNameLst>
                                      </p:cBhvr>
                                      <p:tavLst>
                                        <p:tav tm="0">
                                          <p:val>
                                            <p:fltVal val="0"/>
                                          </p:val>
                                        </p:tav>
                                        <p:tav tm="100000">
                                          <p:val>
                                            <p:strVal val="#ppt_w"/>
                                          </p:val>
                                        </p:tav>
                                      </p:tavLst>
                                    </p:anim>
                                    <p:anim calcmode="lin" valueType="num">
                                      <p:cBhvr>
                                        <p:cTn id="41" dur="500" fill="hold"/>
                                        <p:tgtEl>
                                          <p:spTgt spid="35867"/>
                                        </p:tgtEl>
                                        <p:attrNameLst>
                                          <p:attrName>ppt_h</p:attrName>
                                        </p:attrNameLst>
                                      </p:cBhvr>
                                      <p:tavLst>
                                        <p:tav tm="0">
                                          <p:val>
                                            <p:fltVal val="0"/>
                                          </p:val>
                                        </p:tav>
                                        <p:tav tm="100000">
                                          <p:val>
                                            <p:strVal val="#ppt_h"/>
                                          </p:val>
                                        </p:tav>
                                      </p:tavLst>
                                    </p:anim>
                                    <p:animEffect transition="in" filter="fade">
                                      <p:cBhvr>
                                        <p:cTn id="42" dur="500"/>
                                        <p:tgtEl>
                                          <p:spTgt spid="35867"/>
                                        </p:tgtEl>
                                      </p:cBhvr>
                                    </p:animEffect>
                                  </p:childTnLst>
                                </p:cTn>
                              </p:par>
                            </p:childTnLst>
                          </p:cTn>
                        </p:par>
                        <p:par>
                          <p:cTn id="43" fill="hold" nodeType="afterGroup">
                            <p:stCondLst>
                              <p:cond delay="5300"/>
                            </p:stCondLst>
                            <p:childTnLst>
                              <p:par>
                                <p:cTn id="44" presetID="17" presetClass="entr" presetSubtype="4" fill="hold" grpId="0" nodeType="afterEffect">
                                  <p:stCondLst>
                                    <p:cond delay="0"/>
                                  </p:stCondLst>
                                  <p:childTnLst>
                                    <p:set>
                                      <p:cBhvr>
                                        <p:cTn id="45" dur="1" fill="hold">
                                          <p:stCondLst>
                                            <p:cond delay="0"/>
                                          </p:stCondLst>
                                        </p:cTn>
                                        <p:tgtEl>
                                          <p:spTgt spid="35849"/>
                                        </p:tgtEl>
                                        <p:attrNameLst>
                                          <p:attrName>style.visibility</p:attrName>
                                        </p:attrNameLst>
                                      </p:cBhvr>
                                      <p:to>
                                        <p:strVal val="visible"/>
                                      </p:to>
                                    </p:set>
                                    <p:anim calcmode="lin" valueType="num">
                                      <p:cBhvr>
                                        <p:cTn id="46" dur="500" fill="hold"/>
                                        <p:tgtEl>
                                          <p:spTgt spid="35849"/>
                                        </p:tgtEl>
                                        <p:attrNameLst>
                                          <p:attrName>ppt_x</p:attrName>
                                        </p:attrNameLst>
                                      </p:cBhvr>
                                      <p:tavLst>
                                        <p:tav tm="0">
                                          <p:val>
                                            <p:strVal val="#ppt_x"/>
                                          </p:val>
                                        </p:tav>
                                        <p:tav tm="100000">
                                          <p:val>
                                            <p:strVal val="#ppt_x"/>
                                          </p:val>
                                        </p:tav>
                                      </p:tavLst>
                                    </p:anim>
                                    <p:anim calcmode="lin" valueType="num">
                                      <p:cBhvr>
                                        <p:cTn id="47" dur="500" fill="hold"/>
                                        <p:tgtEl>
                                          <p:spTgt spid="35849"/>
                                        </p:tgtEl>
                                        <p:attrNameLst>
                                          <p:attrName>ppt_y</p:attrName>
                                        </p:attrNameLst>
                                      </p:cBhvr>
                                      <p:tavLst>
                                        <p:tav tm="0">
                                          <p:val>
                                            <p:strVal val="#ppt_y+#ppt_h/2"/>
                                          </p:val>
                                        </p:tav>
                                        <p:tav tm="100000">
                                          <p:val>
                                            <p:strVal val="#ppt_y"/>
                                          </p:val>
                                        </p:tav>
                                      </p:tavLst>
                                    </p:anim>
                                    <p:anim calcmode="lin" valueType="num">
                                      <p:cBhvr>
                                        <p:cTn id="48" dur="500" fill="hold"/>
                                        <p:tgtEl>
                                          <p:spTgt spid="35849"/>
                                        </p:tgtEl>
                                        <p:attrNameLst>
                                          <p:attrName>ppt_w</p:attrName>
                                        </p:attrNameLst>
                                      </p:cBhvr>
                                      <p:tavLst>
                                        <p:tav tm="0">
                                          <p:val>
                                            <p:strVal val="#ppt_w"/>
                                          </p:val>
                                        </p:tav>
                                        <p:tav tm="100000">
                                          <p:val>
                                            <p:strVal val="#ppt_w"/>
                                          </p:val>
                                        </p:tav>
                                      </p:tavLst>
                                    </p:anim>
                                    <p:anim calcmode="lin" valueType="num">
                                      <p:cBhvr>
                                        <p:cTn id="49" dur="500" fill="hold"/>
                                        <p:tgtEl>
                                          <p:spTgt spid="35849"/>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8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35866"/>
                                        </p:tgtEl>
                                        <p:attrNameLst>
                                          <p:attrName>style.visibility</p:attrName>
                                        </p:attrNameLst>
                                      </p:cBhvr>
                                      <p:to>
                                        <p:strVal val="visible"/>
                                      </p:to>
                                    </p:set>
                                    <p:anim calcmode="lin" valueType="num">
                                      <p:cBhvr>
                                        <p:cTn id="53" dur="500" fill="hold"/>
                                        <p:tgtEl>
                                          <p:spTgt spid="35866"/>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35866"/>
                                        </p:tgtEl>
                                        <p:attrNameLst>
                                          <p:attrName>ppt_y</p:attrName>
                                        </p:attrNameLst>
                                      </p:cBhvr>
                                      <p:tavLst>
                                        <p:tav tm="0">
                                          <p:val>
                                            <p:strVal val="#ppt_y"/>
                                          </p:val>
                                        </p:tav>
                                        <p:tav tm="100000">
                                          <p:val>
                                            <p:strVal val="#ppt_y"/>
                                          </p:val>
                                        </p:tav>
                                      </p:tavLst>
                                    </p:anim>
                                    <p:anim calcmode="lin" valueType="num">
                                      <p:cBhvr>
                                        <p:cTn id="55" dur="500" fill="hold"/>
                                        <p:tgtEl>
                                          <p:spTgt spid="35866"/>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35866"/>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p:tgtEl>
                                          <p:spTgt spid="35866"/>
                                        </p:tgtEl>
                                      </p:cBhvr>
                                    </p:animEffect>
                                  </p:childTnLst>
                                </p:cTn>
                              </p:par>
                              <p:par>
                                <p:cTn id="58" presetID="41" presetClass="entr" presetSubtype="0" fill="hold" grpId="0" nodeType="withEffect">
                                  <p:stCondLst>
                                    <p:cond delay="0"/>
                                  </p:stCondLst>
                                  <p:iterate type="lt">
                                    <p:tmPct val="10000"/>
                                  </p:iterate>
                                  <p:childTnLst>
                                    <p:set>
                                      <p:cBhvr>
                                        <p:cTn id="59" dur="1" fill="hold">
                                          <p:stCondLst>
                                            <p:cond delay="0"/>
                                          </p:stCondLst>
                                        </p:cTn>
                                        <p:tgtEl>
                                          <p:spTgt spid="35865"/>
                                        </p:tgtEl>
                                        <p:attrNameLst>
                                          <p:attrName>style.visibility</p:attrName>
                                        </p:attrNameLst>
                                      </p:cBhvr>
                                      <p:to>
                                        <p:strVal val="visible"/>
                                      </p:to>
                                    </p:set>
                                    <p:anim calcmode="lin" valueType="num">
                                      <p:cBhvr>
                                        <p:cTn id="60" dur="500" fill="hold"/>
                                        <p:tgtEl>
                                          <p:spTgt spid="35865"/>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35865"/>
                                        </p:tgtEl>
                                        <p:attrNameLst>
                                          <p:attrName>ppt_y</p:attrName>
                                        </p:attrNameLst>
                                      </p:cBhvr>
                                      <p:tavLst>
                                        <p:tav tm="0">
                                          <p:val>
                                            <p:strVal val="#ppt_y"/>
                                          </p:val>
                                        </p:tav>
                                        <p:tav tm="100000">
                                          <p:val>
                                            <p:strVal val="#ppt_y"/>
                                          </p:val>
                                        </p:tav>
                                      </p:tavLst>
                                    </p:anim>
                                    <p:anim calcmode="lin" valueType="num">
                                      <p:cBhvr>
                                        <p:cTn id="62" dur="500" fill="hold"/>
                                        <p:tgtEl>
                                          <p:spTgt spid="35865"/>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35865"/>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p:tgtEl>
                                          <p:spTgt spid="35865"/>
                                        </p:tgtEl>
                                      </p:cBhvr>
                                    </p:animEffect>
                                  </p:childTnLst>
                                </p:cTn>
                              </p:par>
                            </p:childTnLst>
                          </p:cTn>
                        </p:par>
                        <p:par>
                          <p:cTn id="65" fill="hold" nodeType="afterGroup">
                            <p:stCondLst>
                              <p:cond delay="6400"/>
                            </p:stCondLst>
                            <p:childTnLst>
                              <p:par>
                                <p:cTn id="66" presetID="17" presetClass="entr" presetSubtype="4" fill="hold" grpId="0" nodeType="afterEffect">
                                  <p:stCondLst>
                                    <p:cond delay="0"/>
                                  </p:stCondLst>
                                  <p:childTnLst>
                                    <p:set>
                                      <p:cBhvr>
                                        <p:cTn id="67" dur="1" fill="hold">
                                          <p:stCondLst>
                                            <p:cond delay="0"/>
                                          </p:stCondLst>
                                        </p:cTn>
                                        <p:tgtEl>
                                          <p:spTgt spid="35850"/>
                                        </p:tgtEl>
                                        <p:attrNameLst>
                                          <p:attrName>style.visibility</p:attrName>
                                        </p:attrNameLst>
                                      </p:cBhvr>
                                      <p:to>
                                        <p:strVal val="visible"/>
                                      </p:to>
                                    </p:set>
                                    <p:anim calcmode="lin" valueType="num">
                                      <p:cBhvr>
                                        <p:cTn id="68" dur="500" fill="hold"/>
                                        <p:tgtEl>
                                          <p:spTgt spid="35850"/>
                                        </p:tgtEl>
                                        <p:attrNameLst>
                                          <p:attrName>ppt_x</p:attrName>
                                        </p:attrNameLst>
                                      </p:cBhvr>
                                      <p:tavLst>
                                        <p:tav tm="0">
                                          <p:val>
                                            <p:strVal val="#ppt_x"/>
                                          </p:val>
                                        </p:tav>
                                        <p:tav tm="100000">
                                          <p:val>
                                            <p:strVal val="#ppt_x"/>
                                          </p:val>
                                        </p:tav>
                                      </p:tavLst>
                                    </p:anim>
                                    <p:anim calcmode="lin" valueType="num">
                                      <p:cBhvr>
                                        <p:cTn id="69" dur="500" fill="hold"/>
                                        <p:tgtEl>
                                          <p:spTgt spid="35850"/>
                                        </p:tgtEl>
                                        <p:attrNameLst>
                                          <p:attrName>ppt_y</p:attrName>
                                        </p:attrNameLst>
                                      </p:cBhvr>
                                      <p:tavLst>
                                        <p:tav tm="0">
                                          <p:val>
                                            <p:strVal val="#ppt_y+#ppt_h/2"/>
                                          </p:val>
                                        </p:tav>
                                        <p:tav tm="100000">
                                          <p:val>
                                            <p:strVal val="#ppt_y"/>
                                          </p:val>
                                        </p:tav>
                                      </p:tavLst>
                                    </p:anim>
                                    <p:anim calcmode="lin" valueType="num">
                                      <p:cBhvr>
                                        <p:cTn id="70" dur="500" fill="hold"/>
                                        <p:tgtEl>
                                          <p:spTgt spid="35850"/>
                                        </p:tgtEl>
                                        <p:attrNameLst>
                                          <p:attrName>ppt_w</p:attrName>
                                        </p:attrNameLst>
                                      </p:cBhvr>
                                      <p:tavLst>
                                        <p:tav tm="0">
                                          <p:val>
                                            <p:strVal val="#ppt_w"/>
                                          </p:val>
                                        </p:tav>
                                        <p:tav tm="100000">
                                          <p:val>
                                            <p:strVal val="#ppt_w"/>
                                          </p:val>
                                        </p:tav>
                                      </p:tavLst>
                                    </p:anim>
                                    <p:anim calcmode="lin" valueType="num">
                                      <p:cBhvr>
                                        <p:cTn id="71" dur="500" fill="hold"/>
                                        <p:tgtEl>
                                          <p:spTgt spid="35850"/>
                                        </p:tgtEl>
                                        <p:attrNameLst>
                                          <p:attrName>ppt_h</p:attrName>
                                        </p:attrNameLst>
                                      </p:cBhvr>
                                      <p:tavLst>
                                        <p:tav tm="0">
                                          <p:val>
                                            <p:fltVal val="0"/>
                                          </p:val>
                                        </p:tav>
                                        <p:tav tm="100000">
                                          <p:val>
                                            <p:strVal val="#ppt_h"/>
                                          </p:val>
                                        </p:tav>
                                      </p:tavLst>
                                    </p:anim>
                                  </p:childTnLst>
                                </p:cTn>
                              </p:par>
                            </p:childTnLst>
                          </p:cTn>
                        </p:par>
                        <p:par>
                          <p:cTn id="72" fill="hold" nodeType="afterGroup">
                            <p:stCondLst>
                              <p:cond delay="69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35864"/>
                                        </p:tgtEl>
                                        <p:attrNameLst>
                                          <p:attrName>style.visibility</p:attrName>
                                        </p:attrNameLst>
                                      </p:cBhvr>
                                      <p:to>
                                        <p:strVal val="visible"/>
                                      </p:to>
                                    </p:set>
                                    <p:anim calcmode="lin" valueType="num">
                                      <p:cBhvr>
                                        <p:cTn id="75" dur="500" fill="hold"/>
                                        <p:tgtEl>
                                          <p:spTgt spid="35864"/>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35864"/>
                                        </p:tgtEl>
                                        <p:attrNameLst>
                                          <p:attrName>ppt_y</p:attrName>
                                        </p:attrNameLst>
                                      </p:cBhvr>
                                      <p:tavLst>
                                        <p:tav tm="0">
                                          <p:val>
                                            <p:strVal val="#ppt_y"/>
                                          </p:val>
                                        </p:tav>
                                        <p:tav tm="100000">
                                          <p:val>
                                            <p:strVal val="#ppt_y"/>
                                          </p:val>
                                        </p:tav>
                                      </p:tavLst>
                                    </p:anim>
                                    <p:anim calcmode="lin" valueType="num">
                                      <p:cBhvr>
                                        <p:cTn id="77" dur="500" fill="hold"/>
                                        <p:tgtEl>
                                          <p:spTgt spid="35864"/>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35864"/>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p:tgtEl>
                                          <p:spTgt spid="35864"/>
                                        </p:tgtEl>
                                      </p:cBhvr>
                                    </p:animEffect>
                                  </p:childTnLst>
                                </p:cTn>
                              </p:par>
                              <p:par>
                                <p:cTn id="80" presetID="41" presetClass="entr" presetSubtype="0" fill="hold" grpId="0" nodeType="withEffect">
                                  <p:stCondLst>
                                    <p:cond delay="0"/>
                                  </p:stCondLst>
                                  <p:iterate type="lt">
                                    <p:tmPct val="10000"/>
                                  </p:iterate>
                                  <p:childTnLst>
                                    <p:set>
                                      <p:cBhvr>
                                        <p:cTn id="81" dur="1" fill="hold">
                                          <p:stCondLst>
                                            <p:cond delay="0"/>
                                          </p:stCondLst>
                                        </p:cTn>
                                        <p:tgtEl>
                                          <p:spTgt spid="35863"/>
                                        </p:tgtEl>
                                        <p:attrNameLst>
                                          <p:attrName>style.visibility</p:attrName>
                                        </p:attrNameLst>
                                      </p:cBhvr>
                                      <p:to>
                                        <p:strVal val="visible"/>
                                      </p:to>
                                    </p:set>
                                    <p:anim calcmode="lin" valueType="num">
                                      <p:cBhvr>
                                        <p:cTn id="82" dur="500" fill="hold"/>
                                        <p:tgtEl>
                                          <p:spTgt spid="35863"/>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35863"/>
                                        </p:tgtEl>
                                        <p:attrNameLst>
                                          <p:attrName>ppt_y</p:attrName>
                                        </p:attrNameLst>
                                      </p:cBhvr>
                                      <p:tavLst>
                                        <p:tav tm="0">
                                          <p:val>
                                            <p:strVal val="#ppt_y"/>
                                          </p:val>
                                        </p:tav>
                                        <p:tav tm="100000">
                                          <p:val>
                                            <p:strVal val="#ppt_y"/>
                                          </p:val>
                                        </p:tav>
                                      </p:tavLst>
                                    </p:anim>
                                    <p:anim calcmode="lin" valueType="num">
                                      <p:cBhvr>
                                        <p:cTn id="84" dur="500" fill="hold"/>
                                        <p:tgtEl>
                                          <p:spTgt spid="35863"/>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35863"/>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p:tgtEl>
                                          <p:spTgt spid="35863"/>
                                        </p:tgtEl>
                                      </p:cBhvr>
                                    </p:animEffect>
                                  </p:childTnLst>
                                </p:cTn>
                              </p:par>
                            </p:childTnLst>
                          </p:cTn>
                        </p:par>
                        <p:par>
                          <p:cTn id="87" fill="hold" nodeType="afterGroup">
                            <p:stCondLst>
                              <p:cond delay="7500"/>
                            </p:stCondLst>
                            <p:childTnLst>
                              <p:par>
                                <p:cTn id="88" presetID="17" presetClass="entr" presetSubtype="4" fill="hold" grpId="0" nodeType="afterEffect">
                                  <p:stCondLst>
                                    <p:cond delay="0"/>
                                  </p:stCondLst>
                                  <p:childTnLst>
                                    <p:set>
                                      <p:cBhvr>
                                        <p:cTn id="89" dur="1" fill="hold">
                                          <p:stCondLst>
                                            <p:cond delay="0"/>
                                          </p:stCondLst>
                                        </p:cTn>
                                        <p:tgtEl>
                                          <p:spTgt spid="35851"/>
                                        </p:tgtEl>
                                        <p:attrNameLst>
                                          <p:attrName>style.visibility</p:attrName>
                                        </p:attrNameLst>
                                      </p:cBhvr>
                                      <p:to>
                                        <p:strVal val="visible"/>
                                      </p:to>
                                    </p:set>
                                    <p:anim calcmode="lin" valueType="num">
                                      <p:cBhvr>
                                        <p:cTn id="90" dur="500" fill="hold"/>
                                        <p:tgtEl>
                                          <p:spTgt spid="35851"/>
                                        </p:tgtEl>
                                        <p:attrNameLst>
                                          <p:attrName>ppt_x</p:attrName>
                                        </p:attrNameLst>
                                      </p:cBhvr>
                                      <p:tavLst>
                                        <p:tav tm="0">
                                          <p:val>
                                            <p:strVal val="#ppt_x"/>
                                          </p:val>
                                        </p:tav>
                                        <p:tav tm="100000">
                                          <p:val>
                                            <p:strVal val="#ppt_x"/>
                                          </p:val>
                                        </p:tav>
                                      </p:tavLst>
                                    </p:anim>
                                    <p:anim calcmode="lin" valueType="num">
                                      <p:cBhvr>
                                        <p:cTn id="91" dur="500" fill="hold"/>
                                        <p:tgtEl>
                                          <p:spTgt spid="35851"/>
                                        </p:tgtEl>
                                        <p:attrNameLst>
                                          <p:attrName>ppt_y</p:attrName>
                                        </p:attrNameLst>
                                      </p:cBhvr>
                                      <p:tavLst>
                                        <p:tav tm="0">
                                          <p:val>
                                            <p:strVal val="#ppt_y+#ppt_h/2"/>
                                          </p:val>
                                        </p:tav>
                                        <p:tav tm="100000">
                                          <p:val>
                                            <p:strVal val="#ppt_y"/>
                                          </p:val>
                                        </p:tav>
                                      </p:tavLst>
                                    </p:anim>
                                    <p:anim calcmode="lin" valueType="num">
                                      <p:cBhvr>
                                        <p:cTn id="92" dur="500" fill="hold"/>
                                        <p:tgtEl>
                                          <p:spTgt spid="35851"/>
                                        </p:tgtEl>
                                        <p:attrNameLst>
                                          <p:attrName>ppt_w</p:attrName>
                                        </p:attrNameLst>
                                      </p:cBhvr>
                                      <p:tavLst>
                                        <p:tav tm="0">
                                          <p:val>
                                            <p:strVal val="#ppt_w"/>
                                          </p:val>
                                        </p:tav>
                                        <p:tav tm="100000">
                                          <p:val>
                                            <p:strVal val="#ppt_w"/>
                                          </p:val>
                                        </p:tav>
                                      </p:tavLst>
                                    </p:anim>
                                    <p:anim calcmode="lin" valueType="num">
                                      <p:cBhvr>
                                        <p:cTn id="93" dur="500" fill="hold"/>
                                        <p:tgtEl>
                                          <p:spTgt spid="35851"/>
                                        </p:tgtEl>
                                        <p:attrNameLst>
                                          <p:attrName>ppt_h</p:attrName>
                                        </p:attrNameLst>
                                      </p:cBhvr>
                                      <p:tavLst>
                                        <p:tav tm="0">
                                          <p:val>
                                            <p:fltVal val="0"/>
                                          </p:val>
                                        </p:tav>
                                        <p:tav tm="100000">
                                          <p:val>
                                            <p:strVal val="#ppt_h"/>
                                          </p:val>
                                        </p:tav>
                                      </p:tavLst>
                                    </p:anim>
                                  </p:childTnLst>
                                </p:cTn>
                              </p:par>
                            </p:childTnLst>
                          </p:cTn>
                        </p:par>
                        <p:par>
                          <p:cTn id="94" fill="hold" nodeType="afterGroup">
                            <p:stCondLst>
                              <p:cond delay="8000"/>
                            </p:stCondLst>
                            <p:childTnLst>
                              <p:par>
                                <p:cTn id="95" presetID="41" presetClass="entr" presetSubtype="0" fill="hold" grpId="0" nodeType="afterEffect">
                                  <p:stCondLst>
                                    <p:cond delay="0"/>
                                  </p:stCondLst>
                                  <p:iterate type="lt">
                                    <p:tmPct val="10000"/>
                                  </p:iterate>
                                  <p:childTnLst>
                                    <p:set>
                                      <p:cBhvr>
                                        <p:cTn id="96" dur="1" fill="hold">
                                          <p:stCondLst>
                                            <p:cond delay="0"/>
                                          </p:stCondLst>
                                        </p:cTn>
                                        <p:tgtEl>
                                          <p:spTgt spid="35862"/>
                                        </p:tgtEl>
                                        <p:attrNameLst>
                                          <p:attrName>style.visibility</p:attrName>
                                        </p:attrNameLst>
                                      </p:cBhvr>
                                      <p:to>
                                        <p:strVal val="visible"/>
                                      </p:to>
                                    </p:set>
                                    <p:anim calcmode="lin" valueType="num">
                                      <p:cBhvr>
                                        <p:cTn id="97" dur="500" fill="hold"/>
                                        <p:tgtEl>
                                          <p:spTgt spid="35862"/>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35862"/>
                                        </p:tgtEl>
                                        <p:attrNameLst>
                                          <p:attrName>ppt_y</p:attrName>
                                        </p:attrNameLst>
                                      </p:cBhvr>
                                      <p:tavLst>
                                        <p:tav tm="0">
                                          <p:val>
                                            <p:strVal val="#ppt_y"/>
                                          </p:val>
                                        </p:tav>
                                        <p:tav tm="100000">
                                          <p:val>
                                            <p:strVal val="#ppt_y"/>
                                          </p:val>
                                        </p:tav>
                                      </p:tavLst>
                                    </p:anim>
                                    <p:anim calcmode="lin" valueType="num">
                                      <p:cBhvr>
                                        <p:cTn id="99" dur="500" fill="hold"/>
                                        <p:tgtEl>
                                          <p:spTgt spid="35862"/>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35862"/>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p:tgtEl>
                                          <p:spTgt spid="35862"/>
                                        </p:tgtEl>
                                      </p:cBhvr>
                                    </p:animEffect>
                                  </p:childTnLst>
                                </p:cTn>
                              </p:par>
                              <p:par>
                                <p:cTn id="102" presetID="41" presetClass="entr" presetSubtype="0" fill="hold" grpId="0" nodeType="withEffect">
                                  <p:stCondLst>
                                    <p:cond delay="0"/>
                                  </p:stCondLst>
                                  <p:iterate type="lt">
                                    <p:tmPct val="10000"/>
                                  </p:iterate>
                                  <p:childTnLst>
                                    <p:set>
                                      <p:cBhvr>
                                        <p:cTn id="103" dur="1" fill="hold">
                                          <p:stCondLst>
                                            <p:cond delay="0"/>
                                          </p:stCondLst>
                                        </p:cTn>
                                        <p:tgtEl>
                                          <p:spTgt spid="35861"/>
                                        </p:tgtEl>
                                        <p:attrNameLst>
                                          <p:attrName>style.visibility</p:attrName>
                                        </p:attrNameLst>
                                      </p:cBhvr>
                                      <p:to>
                                        <p:strVal val="visible"/>
                                      </p:to>
                                    </p:set>
                                    <p:anim calcmode="lin" valueType="num">
                                      <p:cBhvr>
                                        <p:cTn id="104" dur="500" fill="hold"/>
                                        <p:tgtEl>
                                          <p:spTgt spid="35861"/>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35861"/>
                                        </p:tgtEl>
                                        <p:attrNameLst>
                                          <p:attrName>ppt_y</p:attrName>
                                        </p:attrNameLst>
                                      </p:cBhvr>
                                      <p:tavLst>
                                        <p:tav tm="0">
                                          <p:val>
                                            <p:strVal val="#ppt_y"/>
                                          </p:val>
                                        </p:tav>
                                        <p:tav tm="100000">
                                          <p:val>
                                            <p:strVal val="#ppt_y"/>
                                          </p:val>
                                        </p:tav>
                                      </p:tavLst>
                                    </p:anim>
                                    <p:anim calcmode="lin" valueType="num">
                                      <p:cBhvr>
                                        <p:cTn id="106" dur="500" fill="hold"/>
                                        <p:tgtEl>
                                          <p:spTgt spid="35861"/>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35861"/>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p:tgtEl>
                                          <p:spTgt spid="35861"/>
                                        </p:tgtEl>
                                      </p:cBhvr>
                                    </p:animEffect>
                                  </p:childTnLst>
                                </p:cTn>
                              </p:par>
                            </p:childTnLst>
                          </p:cTn>
                        </p:par>
                        <p:par>
                          <p:cTn id="109" fill="hold" nodeType="afterGroup">
                            <p:stCondLst>
                              <p:cond delay="8700"/>
                            </p:stCondLst>
                            <p:childTnLst>
                              <p:par>
                                <p:cTn id="110" presetID="17" presetClass="entr" presetSubtype="4" fill="hold" grpId="0" nodeType="afterEffect">
                                  <p:stCondLst>
                                    <p:cond delay="0"/>
                                  </p:stCondLst>
                                  <p:childTnLst>
                                    <p:set>
                                      <p:cBhvr>
                                        <p:cTn id="111" dur="1" fill="hold">
                                          <p:stCondLst>
                                            <p:cond delay="0"/>
                                          </p:stCondLst>
                                        </p:cTn>
                                        <p:tgtEl>
                                          <p:spTgt spid="35852"/>
                                        </p:tgtEl>
                                        <p:attrNameLst>
                                          <p:attrName>style.visibility</p:attrName>
                                        </p:attrNameLst>
                                      </p:cBhvr>
                                      <p:to>
                                        <p:strVal val="visible"/>
                                      </p:to>
                                    </p:set>
                                    <p:anim calcmode="lin" valueType="num">
                                      <p:cBhvr>
                                        <p:cTn id="112" dur="500" fill="hold"/>
                                        <p:tgtEl>
                                          <p:spTgt spid="35852"/>
                                        </p:tgtEl>
                                        <p:attrNameLst>
                                          <p:attrName>ppt_x</p:attrName>
                                        </p:attrNameLst>
                                      </p:cBhvr>
                                      <p:tavLst>
                                        <p:tav tm="0">
                                          <p:val>
                                            <p:strVal val="#ppt_x"/>
                                          </p:val>
                                        </p:tav>
                                        <p:tav tm="100000">
                                          <p:val>
                                            <p:strVal val="#ppt_x"/>
                                          </p:val>
                                        </p:tav>
                                      </p:tavLst>
                                    </p:anim>
                                    <p:anim calcmode="lin" valueType="num">
                                      <p:cBhvr>
                                        <p:cTn id="113" dur="500" fill="hold"/>
                                        <p:tgtEl>
                                          <p:spTgt spid="35852"/>
                                        </p:tgtEl>
                                        <p:attrNameLst>
                                          <p:attrName>ppt_y</p:attrName>
                                        </p:attrNameLst>
                                      </p:cBhvr>
                                      <p:tavLst>
                                        <p:tav tm="0">
                                          <p:val>
                                            <p:strVal val="#ppt_y+#ppt_h/2"/>
                                          </p:val>
                                        </p:tav>
                                        <p:tav tm="100000">
                                          <p:val>
                                            <p:strVal val="#ppt_y"/>
                                          </p:val>
                                        </p:tav>
                                      </p:tavLst>
                                    </p:anim>
                                    <p:anim calcmode="lin" valueType="num">
                                      <p:cBhvr>
                                        <p:cTn id="114" dur="500" fill="hold"/>
                                        <p:tgtEl>
                                          <p:spTgt spid="35852"/>
                                        </p:tgtEl>
                                        <p:attrNameLst>
                                          <p:attrName>ppt_w</p:attrName>
                                        </p:attrNameLst>
                                      </p:cBhvr>
                                      <p:tavLst>
                                        <p:tav tm="0">
                                          <p:val>
                                            <p:strVal val="#ppt_w"/>
                                          </p:val>
                                        </p:tav>
                                        <p:tav tm="100000">
                                          <p:val>
                                            <p:strVal val="#ppt_w"/>
                                          </p:val>
                                        </p:tav>
                                      </p:tavLst>
                                    </p:anim>
                                    <p:anim calcmode="lin" valueType="num">
                                      <p:cBhvr>
                                        <p:cTn id="115" dur="500" fill="hold"/>
                                        <p:tgtEl>
                                          <p:spTgt spid="35852"/>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1" presetClass="entr" presetSubtype="0" fill="hold" grpId="0" nodeType="clickEffect">
                                  <p:stCondLst>
                                    <p:cond delay="0"/>
                                  </p:stCondLst>
                                  <p:iterate type="lt">
                                    <p:tmPct val="10000"/>
                                  </p:iterate>
                                  <p:childTnLst>
                                    <p:set>
                                      <p:cBhvr>
                                        <p:cTn id="119" dur="1" fill="hold">
                                          <p:stCondLst>
                                            <p:cond delay="0"/>
                                          </p:stCondLst>
                                        </p:cTn>
                                        <p:tgtEl>
                                          <p:spTgt spid="35858"/>
                                        </p:tgtEl>
                                        <p:attrNameLst>
                                          <p:attrName>style.visibility</p:attrName>
                                        </p:attrNameLst>
                                      </p:cBhvr>
                                      <p:to>
                                        <p:strVal val="visible"/>
                                      </p:to>
                                    </p:set>
                                    <p:anim calcmode="lin" valueType="num">
                                      <p:cBhvr>
                                        <p:cTn id="120" dur="500" fill="hold"/>
                                        <p:tgtEl>
                                          <p:spTgt spid="35858"/>
                                        </p:tgtEl>
                                        <p:attrNameLst>
                                          <p:attrName>ppt_x</p:attrName>
                                        </p:attrNameLst>
                                      </p:cBhvr>
                                      <p:tavLst>
                                        <p:tav tm="0">
                                          <p:val>
                                            <p:strVal val="#ppt_x"/>
                                          </p:val>
                                        </p:tav>
                                        <p:tav tm="50000">
                                          <p:val>
                                            <p:strVal val="#ppt_x+.1"/>
                                          </p:val>
                                        </p:tav>
                                        <p:tav tm="100000">
                                          <p:val>
                                            <p:strVal val="#ppt_x"/>
                                          </p:val>
                                        </p:tav>
                                      </p:tavLst>
                                    </p:anim>
                                    <p:anim calcmode="lin" valueType="num">
                                      <p:cBhvr>
                                        <p:cTn id="121" dur="500" fill="hold"/>
                                        <p:tgtEl>
                                          <p:spTgt spid="35858"/>
                                        </p:tgtEl>
                                        <p:attrNameLst>
                                          <p:attrName>ppt_y</p:attrName>
                                        </p:attrNameLst>
                                      </p:cBhvr>
                                      <p:tavLst>
                                        <p:tav tm="0">
                                          <p:val>
                                            <p:strVal val="#ppt_y"/>
                                          </p:val>
                                        </p:tav>
                                        <p:tav tm="100000">
                                          <p:val>
                                            <p:strVal val="#ppt_y"/>
                                          </p:val>
                                        </p:tav>
                                      </p:tavLst>
                                    </p:anim>
                                    <p:anim calcmode="lin" valueType="num">
                                      <p:cBhvr>
                                        <p:cTn id="122" dur="500" fill="hold"/>
                                        <p:tgtEl>
                                          <p:spTgt spid="35858"/>
                                        </p:tgtEl>
                                        <p:attrNameLst>
                                          <p:attrName>ppt_h</p:attrName>
                                        </p:attrNameLst>
                                      </p:cBhvr>
                                      <p:tavLst>
                                        <p:tav tm="0">
                                          <p:val>
                                            <p:strVal val="#ppt_h/10"/>
                                          </p:val>
                                        </p:tav>
                                        <p:tav tm="50000">
                                          <p:val>
                                            <p:strVal val="#ppt_h+.01"/>
                                          </p:val>
                                        </p:tav>
                                        <p:tav tm="100000">
                                          <p:val>
                                            <p:strVal val="#ppt_h"/>
                                          </p:val>
                                        </p:tav>
                                      </p:tavLst>
                                    </p:anim>
                                    <p:anim calcmode="lin" valueType="num">
                                      <p:cBhvr>
                                        <p:cTn id="123" dur="500" fill="hold"/>
                                        <p:tgtEl>
                                          <p:spTgt spid="35858"/>
                                        </p:tgtEl>
                                        <p:attrNameLst>
                                          <p:attrName>ppt_w</p:attrName>
                                        </p:attrNameLst>
                                      </p:cBhvr>
                                      <p:tavLst>
                                        <p:tav tm="0">
                                          <p:val>
                                            <p:strVal val="#ppt_w/10"/>
                                          </p:val>
                                        </p:tav>
                                        <p:tav tm="50000">
                                          <p:val>
                                            <p:strVal val="#ppt_w+.01"/>
                                          </p:val>
                                        </p:tav>
                                        <p:tav tm="100000">
                                          <p:val>
                                            <p:strVal val="#ppt_w"/>
                                          </p:val>
                                        </p:tav>
                                      </p:tavLst>
                                    </p:anim>
                                    <p:animEffect transition="in" filter="fade">
                                      <p:cBhvr>
                                        <p:cTn id="124" dur="500"/>
                                        <p:tgtEl>
                                          <p:spTgt spid="35858"/>
                                        </p:tgtEl>
                                      </p:cBhvr>
                                    </p:animEffect>
                                  </p:childTnLst>
                                </p:cTn>
                              </p:par>
                              <p:par>
                                <p:cTn id="125" presetID="41" presetClass="entr" presetSubtype="0" fill="hold" grpId="0" nodeType="withEffect">
                                  <p:stCondLst>
                                    <p:cond delay="0"/>
                                  </p:stCondLst>
                                  <p:iterate type="lt">
                                    <p:tmPct val="10000"/>
                                  </p:iterate>
                                  <p:childTnLst>
                                    <p:set>
                                      <p:cBhvr>
                                        <p:cTn id="126" dur="1" fill="hold">
                                          <p:stCondLst>
                                            <p:cond delay="0"/>
                                          </p:stCondLst>
                                        </p:cTn>
                                        <p:tgtEl>
                                          <p:spTgt spid="35857"/>
                                        </p:tgtEl>
                                        <p:attrNameLst>
                                          <p:attrName>style.visibility</p:attrName>
                                        </p:attrNameLst>
                                      </p:cBhvr>
                                      <p:to>
                                        <p:strVal val="visible"/>
                                      </p:to>
                                    </p:set>
                                    <p:anim calcmode="lin" valueType="num">
                                      <p:cBhvr>
                                        <p:cTn id="127" dur="500" fill="hold"/>
                                        <p:tgtEl>
                                          <p:spTgt spid="35857"/>
                                        </p:tgtEl>
                                        <p:attrNameLst>
                                          <p:attrName>ppt_x</p:attrName>
                                        </p:attrNameLst>
                                      </p:cBhvr>
                                      <p:tavLst>
                                        <p:tav tm="0">
                                          <p:val>
                                            <p:strVal val="#ppt_x"/>
                                          </p:val>
                                        </p:tav>
                                        <p:tav tm="50000">
                                          <p:val>
                                            <p:strVal val="#ppt_x+.1"/>
                                          </p:val>
                                        </p:tav>
                                        <p:tav tm="100000">
                                          <p:val>
                                            <p:strVal val="#ppt_x"/>
                                          </p:val>
                                        </p:tav>
                                      </p:tavLst>
                                    </p:anim>
                                    <p:anim calcmode="lin" valueType="num">
                                      <p:cBhvr>
                                        <p:cTn id="128" dur="500" fill="hold"/>
                                        <p:tgtEl>
                                          <p:spTgt spid="35857"/>
                                        </p:tgtEl>
                                        <p:attrNameLst>
                                          <p:attrName>ppt_y</p:attrName>
                                        </p:attrNameLst>
                                      </p:cBhvr>
                                      <p:tavLst>
                                        <p:tav tm="0">
                                          <p:val>
                                            <p:strVal val="#ppt_y"/>
                                          </p:val>
                                        </p:tav>
                                        <p:tav tm="100000">
                                          <p:val>
                                            <p:strVal val="#ppt_y"/>
                                          </p:val>
                                        </p:tav>
                                      </p:tavLst>
                                    </p:anim>
                                    <p:anim calcmode="lin" valueType="num">
                                      <p:cBhvr>
                                        <p:cTn id="129" dur="500" fill="hold"/>
                                        <p:tgtEl>
                                          <p:spTgt spid="35857"/>
                                        </p:tgtEl>
                                        <p:attrNameLst>
                                          <p:attrName>ppt_h</p:attrName>
                                        </p:attrNameLst>
                                      </p:cBhvr>
                                      <p:tavLst>
                                        <p:tav tm="0">
                                          <p:val>
                                            <p:strVal val="#ppt_h/10"/>
                                          </p:val>
                                        </p:tav>
                                        <p:tav tm="50000">
                                          <p:val>
                                            <p:strVal val="#ppt_h+.01"/>
                                          </p:val>
                                        </p:tav>
                                        <p:tav tm="100000">
                                          <p:val>
                                            <p:strVal val="#ppt_h"/>
                                          </p:val>
                                        </p:tav>
                                      </p:tavLst>
                                    </p:anim>
                                    <p:anim calcmode="lin" valueType="num">
                                      <p:cBhvr>
                                        <p:cTn id="130" dur="500" fill="hold"/>
                                        <p:tgtEl>
                                          <p:spTgt spid="35857"/>
                                        </p:tgtEl>
                                        <p:attrNameLst>
                                          <p:attrName>ppt_w</p:attrName>
                                        </p:attrNameLst>
                                      </p:cBhvr>
                                      <p:tavLst>
                                        <p:tav tm="0">
                                          <p:val>
                                            <p:strVal val="#ppt_w/10"/>
                                          </p:val>
                                        </p:tav>
                                        <p:tav tm="50000">
                                          <p:val>
                                            <p:strVal val="#ppt_w+.01"/>
                                          </p:val>
                                        </p:tav>
                                        <p:tav tm="100000">
                                          <p:val>
                                            <p:strVal val="#ppt_w"/>
                                          </p:val>
                                        </p:tav>
                                      </p:tavLst>
                                    </p:anim>
                                    <p:animEffect transition="in" filter="fade">
                                      <p:cBhvr>
                                        <p:cTn id="131" dur="500"/>
                                        <p:tgtEl>
                                          <p:spTgt spid="35857"/>
                                        </p:tgtEl>
                                      </p:cBhvr>
                                    </p:animEffect>
                                  </p:childTnLst>
                                </p:cTn>
                              </p:par>
                            </p:childTnLst>
                          </p:cTn>
                        </p:par>
                        <p:par>
                          <p:cTn id="132" fill="hold" nodeType="afterGroup">
                            <p:stCondLst>
                              <p:cond delay="650"/>
                            </p:stCondLst>
                            <p:childTnLst>
                              <p:par>
                                <p:cTn id="133" presetID="17" presetClass="entr" presetSubtype="4" fill="hold" grpId="0" nodeType="afterEffect">
                                  <p:stCondLst>
                                    <p:cond delay="0"/>
                                  </p:stCondLst>
                                  <p:childTnLst>
                                    <p:set>
                                      <p:cBhvr>
                                        <p:cTn id="134" dur="1" fill="hold">
                                          <p:stCondLst>
                                            <p:cond delay="0"/>
                                          </p:stCondLst>
                                        </p:cTn>
                                        <p:tgtEl>
                                          <p:spTgt spid="35853"/>
                                        </p:tgtEl>
                                        <p:attrNameLst>
                                          <p:attrName>style.visibility</p:attrName>
                                        </p:attrNameLst>
                                      </p:cBhvr>
                                      <p:to>
                                        <p:strVal val="visible"/>
                                      </p:to>
                                    </p:set>
                                    <p:anim calcmode="lin" valueType="num">
                                      <p:cBhvr>
                                        <p:cTn id="135" dur="500" fill="hold"/>
                                        <p:tgtEl>
                                          <p:spTgt spid="35853"/>
                                        </p:tgtEl>
                                        <p:attrNameLst>
                                          <p:attrName>ppt_x</p:attrName>
                                        </p:attrNameLst>
                                      </p:cBhvr>
                                      <p:tavLst>
                                        <p:tav tm="0">
                                          <p:val>
                                            <p:strVal val="#ppt_x"/>
                                          </p:val>
                                        </p:tav>
                                        <p:tav tm="100000">
                                          <p:val>
                                            <p:strVal val="#ppt_x"/>
                                          </p:val>
                                        </p:tav>
                                      </p:tavLst>
                                    </p:anim>
                                    <p:anim calcmode="lin" valueType="num">
                                      <p:cBhvr>
                                        <p:cTn id="136" dur="500" fill="hold"/>
                                        <p:tgtEl>
                                          <p:spTgt spid="35853"/>
                                        </p:tgtEl>
                                        <p:attrNameLst>
                                          <p:attrName>ppt_y</p:attrName>
                                        </p:attrNameLst>
                                      </p:cBhvr>
                                      <p:tavLst>
                                        <p:tav tm="0">
                                          <p:val>
                                            <p:strVal val="#ppt_y+#ppt_h/2"/>
                                          </p:val>
                                        </p:tav>
                                        <p:tav tm="100000">
                                          <p:val>
                                            <p:strVal val="#ppt_y"/>
                                          </p:val>
                                        </p:tav>
                                      </p:tavLst>
                                    </p:anim>
                                    <p:anim calcmode="lin" valueType="num">
                                      <p:cBhvr>
                                        <p:cTn id="137" dur="500" fill="hold"/>
                                        <p:tgtEl>
                                          <p:spTgt spid="35853"/>
                                        </p:tgtEl>
                                        <p:attrNameLst>
                                          <p:attrName>ppt_w</p:attrName>
                                        </p:attrNameLst>
                                      </p:cBhvr>
                                      <p:tavLst>
                                        <p:tav tm="0">
                                          <p:val>
                                            <p:strVal val="#ppt_w"/>
                                          </p:val>
                                        </p:tav>
                                        <p:tav tm="100000">
                                          <p:val>
                                            <p:strVal val="#ppt_w"/>
                                          </p:val>
                                        </p:tav>
                                      </p:tavLst>
                                    </p:anim>
                                    <p:anim calcmode="lin" valueType="num">
                                      <p:cBhvr>
                                        <p:cTn id="138" dur="500" fill="hold"/>
                                        <p:tgtEl>
                                          <p:spTgt spid="35853"/>
                                        </p:tgtEl>
                                        <p:attrNameLst>
                                          <p:attrName>ppt_h</p:attrName>
                                        </p:attrNameLst>
                                      </p:cBhvr>
                                      <p:tavLst>
                                        <p:tav tm="0">
                                          <p:val>
                                            <p:fltVal val="0"/>
                                          </p:val>
                                        </p:tav>
                                        <p:tav tm="100000">
                                          <p:val>
                                            <p:strVal val="#ppt_h"/>
                                          </p:val>
                                        </p:tav>
                                      </p:tavLst>
                                    </p:anim>
                                  </p:childTnLst>
                                </p:cTn>
                              </p:par>
                            </p:childTnLst>
                          </p:cTn>
                        </p:par>
                        <p:par>
                          <p:cTn id="139" fill="hold" nodeType="afterGroup">
                            <p:stCondLst>
                              <p:cond delay="1150"/>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35860"/>
                                        </p:tgtEl>
                                        <p:attrNameLst>
                                          <p:attrName>style.visibility</p:attrName>
                                        </p:attrNameLst>
                                      </p:cBhvr>
                                      <p:to>
                                        <p:strVal val="visible"/>
                                      </p:to>
                                    </p:set>
                                    <p:anim calcmode="lin" valueType="num">
                                      <p:cBhvr>
                                        <p:cTn id="142" dur="500" fill="hold"/>
                                        <p:tgtEl>
                                          <p:spTgt spid="35860"/>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35860"/>
                                        </p:tgtEl>
                                        <p:attrNameLst>
                                          <p:attrName>ppt_y</p:attrName>
                                        </p:attrNameLst>
                                      </p:cBhvr>
                                      <p:tavLst>
                                        <p:tav tm="0">
                                          <p:val>
                                            <p:strVal val="#ppt_y"/>
                                          </p:val>
                                        </p:tav>
                                        <p:tav tm="100000">
                                          <p:val>
                                            <p:strVal val="#ppt_y"/>
                                          </p:val>
                                        </p:tav>
                                      </p:tavLst>
                                    </p:anim>
                                    <p:anim calcmode="lin" valueType="num">
                                      <p:cBhvr>
                                        <p:cTn id="144" dur="500" fill="hold"/>
                                        <p:tgtEl>
                                          <p:spTgt spid="35860"/>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35860"/>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p:tgtEl>
                                          <p:spTgt spid="35860"/>
                                        </p:tgtEl>
                                      </p:cBhvr>
                                    </p:animEffect>
                                  </p:childTnLst>
                                </p:cTn>
                              </p:par>
                              <p:par>
                                <p:cTn id="147" presetID="41" presetClass="entr" presetSubtype="0" fill="hold" grpId="0" nodeType="withEffect">
                                  <p:stCondLst>
                                    <p:cond delay="0"/>
                                  </p:stCondLst>
                                  <p:iterate type="lt">
                                    <p:tmPct val="10000"/>
                                  </p:iterate>
                                  <p:childTnLst>
                                    <p:set>
                                      <p:cBhvr>
                                        <p:cTn id="148" dur="1" fill="hold">
                                          <p:stCondLst>
                                            <p:cond delay="0"/>
                                          </p:stCondLst>
                                        </p:cTn>
                                        <p:tgtEl>
                                          <p:spTgt spid="35859"/>
                                        </p:tgtEl>
                                        <p:attrNameLst>
                                          <p:attrName>style.visibility</p:attrName>
                                        </p:attrNameLst>
                                      </p:cBhvr>
                                      <p:to>
                                        <p:strVal val="visible"/>
                                      </p:to>
                                    </p:set>
                                    <p:anim calcmode="lin" valueType="num">
                                      <p:cBhvr>
                                        <p:cTn id="149" dur="500" fill="hold"/>
                                        <p:tgtEl>
                                          <p:spTgt spid="35859"/>
                                        </p:tgtEl>
                                        <p:attrNameLst>
                                          <p:attrName>ppt_x</p:attrName>
                                        </p:attrNameLst>
                                      </p:cBhvr>
                                      <p:tavLst>
                                        <p:tav tm="0">
                                          <p:val>
                                            <p:strVal val="#ppt_x"/>
                                          </p:val>
                                        </p:tav>
                                        <p:tav tm="50000">
                                          <p:val>
                                            <p:strVal val="#ppt_x+.1"/>
                                          </p:val>
                                        </p:tav>
                                        <p:tav tm="100000">
                                          <p:val>
                                            <p:strVal val="#ppt_x"/>
                                          </p:val>
                                        </p:tav>
                                      </p:tavLst>
                                    </p:anim>
                                    <p:anim calcmode="lin" valueType="num">
                                      <p:cBhvr>
                                        <p:cTn id="150" dur="500" fill="hold"/>
                                        <p:tgtEl>
                                          <p:spTgt spid="35859"/>
                                        </p:tgtEl>
                                        <p:attrNameLst>
                                          <p:attrName>ppt_y</p:attrName>
                                        </p:attrNameLst>
                                      </p:cBhvr>
                                      <p:tavLst>
                                        <p:tav tm="0">
                                          <p:val>
                                            <p:strVal val="#ppt_y"/>
                                          </p:val>
                                        </p:tav>
                                        <p:tav tm="100000">
                                          <p:val>
                                            <p:strVal val="#ppt_y"/>
                                          </p:val>
                                        </p:tav>
                                      </p:tavLst>
                                    </p:anim>
                                    <p:anim calcmode="lin" valueType="num">
                                      <p:cBhvr>
                                        <p:cTn id="151" dur="500" fill="hold"/>
                                        <p:tgtEl>
                                          <p:spTgt spid="35859"/>
                                        </p:tgtEl>
                                        <p:attrNameLst>
                                          <p:attrName>ppt_h</p:attrName>
                                        </p:attrNameLst>
                                      </p:cBhvr>
                                      <p:tavLst>
                                        <p:tav tm="0">
                                          <p:val>
                                            <p:strVal val="#ppt_h/10"/>
                                          </p:val>
                                        </p:tav>
                                        <p:tav tm="50000">
                                          <p:val>
                                            <p:strVal val="#ppt_h+.01"/>
                                          </p:val>
                                        </p:tav>
                                        <p:tav tm="100000">
                                          <p:val>
                                            <p:strVal val="#ppt_h"/>
                                          </p:val>
                                        </p:tav>
                                      </p:tavLst>
                                    </p:anim>
                                    <p:anim calcmode="lin" valueType="num">
                                      <p:cBhvr>
                                        <p:cTn id="152" dur="500" fill="hold"/>
                                        <p:tgtEl>
                                          <p:spTgt spid="35859"/>
                                        </p:tgtEl>
                                        <p:attrNameLst>
                                          <p:attrName>ppt_w</p:attrName>
                                        </p:attrNameLst>
                                      </p:cBhvr>
                                      <p:tavLst>
                                        <p:tav tm="0">
                                          <p:val>
                                            <p:strVal val="#ppt_w/10"/>
                                          </p:val>
                                        </p:tav>
                                        <p:tav tm="50000">
                                          <p:val>
                                            <p:strVal val="#ppt_w+.01"/>
                                          </p:val>
                                        </p:tav>
                                        <p:tav tm="100000">
                                          <p:val>
                                            <p:strVal val="#ppt_w"/>
                                          </p:val>
                                        </p:tav>
                                      </p:tavLst>
                                    </p:anim>
                                    <p:animEffect transition="in" filter="fade">
                                      <p:cBhvr>
                                        <p:cTn id="153" dur="500"/>
                                        <p:tgtEl>
                                          <p:spTgt spid="35859"/>
                                        </p:tgtEl>
                                      </p:cBhvr>
                                    </p:animEffect>
                                  </p:childTnLst>
                                </p:cTn>
                              </p:par>
                            </p:childTnLst>
                          </p:cTn>
                        </p:par>
                        <p:par>
                          <p:cTn id="154" fill="hold" nodeType="afterGroup">
                            <p:stCondLst>
                              <p:cond delay="1750"/>
                            </p:stCondLst>
                            <p:childTnLst>
                              <p:par>
                                <p:cTn id="155" presetID="17" presetClass="entr" presetSubtype="4" fill="hold" grpId="0" nodeType="afterEffect">
                                  <p:stCondLst>
                                    <p:cond delay="0"/>
                                  </p:stCondLst>
                                  <p:childTnLst>
                                    <p:set>
                                      <p:cBhvr>
                                        <p:cTn id="156" dur="1" fill="hold">
                                          <p:stCondLst>
                                            <p:cond delay="0"/>
                                          </p:stCondLst>
                                        </p:cTn>
                                        <p:tgtEl>
                                          <p:spTgt spid="35854"/>
                                        </p:tgtEl>
                                        <p:attrNameLst>
                                          <p:attrName>style.visibility</p:attrName>
                                        </p:attrNameLst>
                                      </p:cBhvr>
                                      <p:to>
                                        <p:strVal val="visible"/>
                                      </p:to>
                                    </p:set>
                                    <p:anim calcmode="lin" valueType="num">
                                      <p:cBhvr>
                                        <p:cTn id="157" dur="500" fill="hold"/>
                                        <p:tgtEl>
                                          <p:spTgt spid="35854"/>
                                        </p:tgtEl>
                                        <p:attrNameLst>
                                          <p:attrName>ppt_x</p:attrName>
                                        </p:attrNameLst>
                                      </p:cBhvr>
                                      <p:tavLst>
                                        <p:tav tm="0">
                                          <p:val>
                                            <p:strVal val="#ppt_x"/>
                                          </p:val>
                                        </p:tav>
                                        <p:tav tm="100000">
                                          <p:val>
                                            <p:strVal val="#ppt_x"/>
                                          </p:val>
                                        </p:tav>
                                      </p:tavLst>
                                    </p:anim>
                                    <p:anim calcmode="lin" valueType="num">
                                      <p:cBhvr>
                                        <p:cTn id="158" dur="500" fill="hold"/>
                                        <p:tgtEl>
                                          <p:spTgt spid="35854"/>
                                        </p:tgtEl>
                                        <p:attrNameLst>
                                          <p:attrName>ppt_y</p:attrName>
                                        </p:attrNameLst>
                                      </p:cBhvr>
                                      <p:tavLst>
                                        <p:tav tm="0">
                                          <p:val>
                                            <p:strVal val="#ppt_y+#ppt_h/2"/>
                                          </p:val>
                                        </p:tav>
                                        <p:tav tm="100000">
                                          <p:val>
                                            <p:strVal val="#ppt_y"/>
                                          </p:val>
                                        </p:tav>
                                      </p:tavLst>
                                    </p:anim>
                                    <p:anim calcmode="lin" valueType="num">
                                      <p:cBhvr>
                                        <p:cTn id="159" dur="500" fill="hold"/>
                                        <p:tgtEl>
                                          <p:spTgt spid="35854"/>
                                        </p:tgtEl>
                                        <p:attrNameLst>
                                          <p:attrName>ppt_w</p:attrName>
                                        </p:attrNameLst>
                                      </p:cBhvr>
                                      <p:tavLst>
                                        <p:tav tm="0">
                                          <p:val>
                                            <p:strVal val="#ppt_w"/>
                                          </p:val>
                                        </p:tav>
                                        <p:tav tm="100000">
                                          <p:val>
                                            <p:strVal val="#ppt_w"/>
                                          </p:val>
                                        </p:tav>
                                      </p:tavLst>
                                    </p:anim>
                                    <p:anim calcmode="lin" valueType="num">
                                      <p:cBhvr>
                                        <p:cTn id="160" dur="500" fill="hold"/>
                                        <p:tgtEl>
                                          <p:spTgt spid="35854"/>
                                        </p:tgtEl>
                                        <p:attrNameLst>
                                          <p:attrName>ppt_h</p:attrName>
                                        </p:attrNameLst>
                                      </p:cBhvr>
                                      <p:tavLst>
                                        <p:tav tm="0">
                                          <p:val>
                                            <p:fltVal val="0"/>
                                          </p:val>
                                        </p:tav>
                                        <p:tav tm="100000">
                                          <p:val>
                                            <p:strVal val="#ppt_h"/>
                                          </p:val>
                                        </p:tav>
                                      </p:tavLst>
                                    </p:anim>
                                  </p:childTnLst>
                                </p:cTn>
                              </p:par>
                            </p:childTnLst>
                          </p:cTn>
                        </p:par>
                        <p:par>
                          <p:cTn id="161" fill="hold" nodeType="afterGroup">
                            <p:stCondLst>
                              <p:cond delay="2250"/>
                            </p:stCondLst>
                            <p:childTnLst>
                              <p:par>
                                <p:cTn id="162" presetID="41" presetClass="entr" presetSubtype="0" fill="hold" grpId="0" nodeType="afterEffect">
                                  <p:stCondLst>
                                    <p:cond delay="0"/>
                                  </p:stCondLst>
                                  <p:iterate type="lt">
                                    <p:tmPct val="10000"/>
                                  </p:iterate>
                                  <p:childTnLst>
                                    <p:set>
                                      <p:cBhvr>
                                        <p:cTn id="163" dur="1" fill="hold">
                                          <p:stCondLst>
                                            <p:cond delay="0"/>
                                          </p:stCondLst>
                                        </p:cTn>
                                        <p:tgtEl>
                                          <p:spTgt spid="35856"/>
                                        </p:tgtEl>
                                        <p:attrNameLst>
                                          <p:attrName>style.visibility</p:attrName>
                                        </p:attrNameLst>
                                      </p:cBhvr>
                                      <p:to>
                                        <p:strVal val="visible"/>
                                      </p:to>
                                    </p:set>
                                    <p:anim calcmode="lin" valueType="num">
                                      <p:cBhvr>
                                        <p:cTn id="164" dur="500" fill="hold"/>
                                        <p:tgtEl>
                                          <p:spTgt spid="35856"/>
                                        </p:tgtEl>
                                        <p:attrNameLst>
                                          <p:attrName>ppt_x</p:attrName>
                                        </p:attrNameLst>
                                      </p:cBhvr>
                                      <p:tavLst>
                                        <p:tav tm="0">
                                          <p:val>
                                            <p:strVal val="#ppt_x"/>
                                          </p:val>
                                        </p:tav>
                                        <p:tav tm="50000">
                                          <p:val>
                                            <p:strVal val="#ppt_x+.1"/>
                                          </p:val>
                                        </p:tav>
                                        <p:tav tm="100000">
                                          <p:val>
                                            <p:strVal val="#ppt_x"/>
                                          </p:val>
                                        </p:tav>
                                      </p:tavLst>
                                    </p:anim>
                                    <p:anim calcmode="lin" valueType="num">
                                      <p:cBhvr>
                                        <p:cTn id="165" dur="500" fill="hold"/>
                                        <p:tgtEl>
                                          <p:spTgt spid="35856"/>
                                        </p:tgtEl>
                                        <p:attrNameLst>
                                          <p:attrName>ppt_y</p:attrName>
                                        </p:attrNameLst>
                                      </p:cBhvr>
                                      <p:tavLst>
                                        <p:tav tm="0">
                                          <p:val>
                                            <p:strVal val="#ppt_y"/>
                                          </p:val>
                                        </p:tav>
                                        <p:tav tm="100000">
                                          <p:val>
                                            <p:strVal val="#ppt_y"/>
                                          </p:val>
                                        </p:tav>
                                      </p:tavLst>
                                    </p:anim>
                                    <p:anim calcmode="lin" valueType="num">
                                      <p:cBhvr>
                                        <p:cTn id="166" dur="500" fill="hold"/>
                                        <p:tgtEl>
                                          <p:spTgt spid="35856"/>
                                        </p:tgtEl>
                                        <p:attrNameLst>
                                          <p:attrName>ppt_h</p:attrName>
                                        </p:attrNameLst>
                                      </p:cBhvr>
                                      <p:tavLst>
                                        <p:tav tm="0">
                                          <p:val>
                                            <p:strVal val="#ppt_h/10"/>
                                          </p:val>
                                        </p:tav>
                                        <p:tav tm="50000">
                                          <p:val>
                                            <p:strVal val="#ppt_h+.01"/>
                                          </p:val>
                                        </p:tav>
                                        <p:tav tm="100000">
                                          <p:val>
                                            <p:strVal val="#ppt_h"/>
                                          </p:val>
                                        </p:tav>
                                      </p:tavLst>
                                    </p:anim>
                                    <p:anim calcmode="lin" valueType="num">
                                      <p:cBhvr>
                                        <p:cTn id="167" dur="500" fill="hold"/>
                                        <p:tgtEl>
                                          <p:spTgt spid="35856"/>
                                        </p:tgtEl>
                                        <p:attrNameLst>
                                          <p:attrName>ppt_w</p:attrName>
                                        </p:attrNameLst>
                                      </p:cBhvr>
                                      <p:tavLst>
                                        <p:tav tm="0">
                                          <p:val>
                                            <p:strVal val="#ppt_w/10"/>
                                          </p:val>
                                        </p:tav>
                                        <p:tav tm="50000">
                                          <p:val>
                                            <p:strVal val="#ppt_w+.01"/>
                                          </p:val>
                                        </p:tav>
                                        <p:tav tm="100000">
                                          <p:val>
                                            <p:strVal val="#ppt_w"/>
                                          </p:val>
                                        </p:tav>
                                      </p:tavLst>
                                    </p:anim>
                                    <p:animEffect transition="in" filter="fade">
                                      <p:cBhvr>
                                        <p:cTn id="168" dur="500"/>
                                        <p:tgtEl>
                                          <p:spTgt spid="35856"/>
                                        </p:tgtEl>
                                      </p:cBhvr>
                                    </p:animEffect>
                                  </p:childTnLst>
                                </p:cTn>
                              </p:par>
                              <p:par>
                                <p:cTn id="169" presetID="41" presetClass="entr" presetSubtype="0" fill="hold" grpId="0" nodeType="withEffect">
                                  <p:stCondLst>
                                    <p:cond delay="0"/>
                                  </p:stCondLst>
                                  <p:iterate type="lt">
                                    <p:tmPct val="10000"/>
                                  </p:iterate>
                                  <p:childTnLst>
                                    <p:set>
                                      <p:cBhvr>
                                        <p:cTn id="170" dur="1" fill="hold">
                                          <p:stCondLst>
                                            <p:cond delay="0"/>
                                          </p:stCondLst>
                                        </p:cTn>
                                        <p:tgtEl>
                                          <p:spTgt spid="35855"/>
                                        </p:tgtEl>
                                        <p:attrNameLst>
                                          <p:attrName>style.visibility</p:attrName>
                                        </p:attrNameLst>
                                      </p:cBhvr>
                                      <p:to>
                                        <p:strVal val="visible"/>
                                      </p:to>
                                    </p:set>
                                    <p:anim calcmode="lin" valueType="num">
                                      <p:cBhvr>
                                        <p:cTn id="171" dur="500" fill="hold"/>
                                        <p:tgtEl>
                                          <p:spTgt spid="35855"/>
                                        </p:tgtEl>
                                        <p:attrNameLst>
                                          <p:attrName>ppt_x</p:attrName>
                                        </p:attrNameLst>
                                      </p:cBhvr>
                                      <p:tavLst>
                                        <p:tav tm="0">
                                          <p:val>
                                            <p:strVal val="#ppt_x"/>
                                          </p:val>
                                        </p:tav>
                                        <p:tav tm="50000">
                                          <p:val>
                                            <p:strVal val="#ppt_x+.1"/>
                                          </p:val>
                                        </p:tav>
                                        <p:tav tm="100000">
                                          <p:val>
                                            <p:strVal val="#ppt_x"/>
                                          </p:val>
                                        </p:tav>
                                      </p:tavLst>
                                    </p:anim>
                                    <p:anim calcmode="lin" valueType="num">
                                      <p:cBhvr>
                                        <p:cTn id="172" dur="500" fill="hold"/>
                                        <p:tgtEl>
                                          <p:spTgt spid="35855"/>
                                        </p:tgtEl>
                                        <p:attrNameLst>
                                          <p:attrName>ppt_y</p:attrName>
                                        </p:attrNameLst>
                                      </p:cBhvr>
                                      <p:tavLst>
                                        <p:tav tm="0">
                                          <p:val>
                                            <p:strVal val="#ppt_y"/>
                                          </p:val>
                                        </p:tav>
                                        <p:tav tm="100000">
                                          <p:val>
                                            <p:strVal val="#ppt_y"/>
                                          </p:val>
                                        </p:tav>
                                      </p:tavLst>
                                    </p:anim>
                                    <p:anim calcmode="lin" valueType="num">
                                      <p:cBhvr>
                                        <p:cTn id="173" dur="500" fill="hold"/>
                                        <p:tgtEl>
                                          <p:spTgt spid="35855"/>
                                        </p:tgtEl>
                                        <p:attrNameLst>
                                          <p:attrName>ppt_h</p:attrName>
                                        </p:attrNameLst>
                                      </p:cBhvr>
                                      <p:tavLst>
                                        <p:tav tm="0">
                                          <p:val>
                                            <p:strVal val="#ppt_h/10"/>
                                          </p:val>
                                        </p:tav>
                                        <p:tav tm="50000">
                                          <p:val>
                                            <p:strVal val="#ppt_h+.01"/>
                                          </p:val>
                                        </p:tav>
                                        <p:tav tm="100000">
                                          <p:val>
                                            <p:strVal val="#ppt_h"/>
                                          </p:val>
                                        </p:tav>
                                      </p:tavLst>
                                    </p:anim>
                                    <p:anim calcmode="lin" valueType="num">
                                      <p:cBhvr>
                                        <p:cTn id="174" dur="500" fill="hold"/>
                                        <p:tgtEl>
                                          <p:spTgt spid="35855"/>
                                        </p:tgtEl>
                                        <p:attrNameLst>
                                          <p:attrName>ppt_w</p:attrName>
                                        </p:attrNameLst>
                                      </p:cBhvr>
                                      <p:tavLst>
                                        <p:tav tm="0">
                                          <p:val>
                                            <p:strVal val="#ppt_w/10"/>
                                          </p:val>
                                        </p:tav>
                                        <p:tav tm="50000">
                                          <p:val>
                                            <p:strVal val="#ppt_w+.01"/>
                                          </p:val>
                                        </p:tav>
                                        <p:tav tm="100000">
                                          <p:val>
                                            <p:strVal val="#ppt_w"/>
                                          </p:val>
                                        </p:tav>
                                      </p:tavLst>
                                    </p:anim>
                                    <p:animEffect transition="in" filter="fade">
                                      <p:cBhvr>
                                        <p:cTn id="175" dur="500"/>
                                        <p:tgtEl>
                                          <p:spTgt spid="35855"/>
                                        </p:tgtEl>
                                      </p:cBhvr>
                                    </p:animEffect>
                                  </p:childTnLst>
                                </p:cTn>
                              </p:par>
                            </p:childTnLst>
                          </p:cTn>
                        </p:par>
                        <p:par>
                          <p:cTn id="176" fill="hold" nodeType="afterGroup">
                            <p:stCondLst>
                              <p:cond delay="2850"/>
                            </p:stCondLst>
                            <p:childTnLst>
                              <p:par>
                                <p:cTn id="177" presetID="12" presetClass="entr" presetSubtype="4" fill="hold" grpId="1" nodeType="afterEffect">
                                  <p:stCondLst>
                                    <p:cond delay="0"/>
                                  </p:stCondLst>
                                  <p:childTnLst>
                                    <p:set>
                                      <p:cBhvr>
                                        <p:cTn id="178" dur="1" fill="hold">
                                          <p:stCondLst>
                                            <p:cond delay="0"/>
                                          </p:stCondLst>
                                        </p:cTn>
                                        <p:tgtEl>
                                          <p:spTgt spid="35867"/>
                                        </p:tgtEl>
                                        <p:attrNameLst>
                                          <p:attrName>style.visibility</p:attrName>
                                        </p:attrNameLst>
                                      </p:cBhvr>
                                      <p:to>
                                        <p:strVal val="visible"/>
                                      </p:to>
                                    </p:set>
                                    <p:animEffect transition="in" filter="slide(fromBottom)">
                                      <p:cBhvr>
                                        <p:cTn id="179" dur="500"/>
                                        <p:tgtEl>
                                          <p:spTgt spid="3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4" grpId="0" animBg="1"/>
      <p:bldP spid="35846" grpId="0" bldLvl="0" autoUpdateAnimBg="0"/>
      <p:bldP spid="35847" grpId="0" bldLvl="0" autoUpdateAnimBg="0"/>
      <p:bldP spid="35849" grpId="0" animBg="1"/>
      <p:bldP spid="35850" grpId="0" animBg="1"/>
      <p:bldP spid="35851" grpId="0" animBg="1"/>
      <p:bldP spid="35852" grpId="0" animBg="1"/>
      <p:bldP spid="35853" grpId="0" animBg="1"/>
      <p:bldP spid="35854" grpId="0" animBg="1"/>
      <p:bldP spid="35855" grpId="0" bldLvl="0" autoUpdateAnimBg="0"/>
      <p:bldP spid="35856" grpId="0" bldLvl="0" autoUpdateAnimBg="0"/>
      <p:bldP spid="35857" grpId="0" bldLvl="0" autoUpdateAnimBg="0"/>
      <p:bldP spid="35858" grpId="0" bldLvl="0" autoUpdateAnimBg="0"/>
      <p:bldP spid="35859" grpId="0" bldLvl="0" autoUpdateAnimBg="0"/>
      <p:bldP spid="35860" grpId="0" bldLvl="0" autoUpdateAnimBg="0"/>
      <p:bldP spid="35861" grpId="0" bldLvl="0" autoUpdateAnimBg="0"/>
      <p:bldP spid="35862" grpId="0" bldLvl="0" autoUpdateAnimBg="0"/>
      <p:bldP spid="35863" grpId="0" bldLvl="0" autoUpdateAnimBg="0"/>
      <p:bldP spid="35864" grpId="0" bldLvl="0" autoUpdateAnimBg="0"/>
      <p:bldP spid="35865" grpId="0" bldLvl="0" autoUpdateAnimBg="0"/>
      <p:bldP spid="35866" grpId="0" bldLvl="0" autoUpdateAnimBg="0"/>
      <p:bldP spid="35867" grpId="0" bldLvl="0" autoUpdateAnimBg="0"/>
      <p:bldP spid="35867" grpId="1"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686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687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6871"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6872" name="Text Box 8"/>
          <p:cNvSpPr txBox="1">
            <a:spLocks noChangeArrowheads="1"/>
          </p:cNvSpPr>
          <p:nvPr/>
        </p:nvSpPr>
        <p:spPr bwMode="auto">
          <a:xfrm>
            <a:off x="754858" y="923927"/>
            <a:ext cx="5470525"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在设计图表过程中，可以根据版面需求，灵活地引入图片，让表达更真观！但图片最好事先经过载剪，符合要填充对象的比例，如下面的图片事先裁成正方形，填充后比例刚刚好，否则图片会变形。</a:t>
            </a:r>
          </a:p>
        </p:txBody>
      </p:sp>
      <p:grpSp>
        <p:nvGrpSpPr>
          <p:cNvPr id="36873" name="Group 9"/>
          <p:cNvGrpSpPr>
            <a:grpSpLocks/>
          </p:cNvGrpSpPr>
          <p:nvPr/>
        </p:nvGrpSpPr>
        <p:grpSpPr bwMode="auto">
          <a:xfrm>
            <a:off x="1364457" y="1822451"/>
            <a:ext cx="1890713" cy="1889125"/>
            <a:chOff x="0" y="0"/>
            <a:chExt cx="3750" cy="3750"/>
          </a:xfrm>
        </p:grpSpPr>
        <p:sp>
          <p:nvSpPr>
            <p:cNvPr id="2" name="Oval 10"/>
            <p:cNvSpPr>
              <a:spLocks noChangeArrowheads="1"/>
            </p:cNvSpPr>
            <p:nvPr/>
          </p:nvSpPr>
          <p:spPr bwMode="auto">
            <a:xfrm>
              <a:off x="0" y="0"/>
              <a:ext cx="3750" cy="37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Oval 11" descr="2457331_185932016000_2"/>
            <p:cNvSpPr>
              <a:spLocks noChangeArrowheads="1"/>
            </p:cNvSpPr>
            <p:nvPr/>
          </p:nvSpPr>
          <p:spPr bwMode="auto">
            <a:xfrm>
              <a:off x="148" y="145"/>
              <a:ext cx="3455" cy="3458"/>
            </a:xfrm>
            <a:prstGeom prst="ellipse">
              <a:avLst/>
            </a:prstGeom>
            <a:blipFill dpi="0" rotWithShape="0">
              <a:blip r:embed="rId2"/>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6876" name="Group 12"/>
          <p:cNvGrpSpPr>
            <a:grpSpLocks/>
          </p:cNvGrpSpPr>
          <p:nvPr/>
        </p:nvGrpSpPr>
        <p:grpSpPr bwMode="auto">
          <a:xfrm>
            <a:off x="4160044" y="1822451"/>
            <a:ext cx="1890712" cy="1889125"/>
            <a:chOff x="0" y="0"/>
            <a:chExt cx="3750" cy="3750"/>
          </a:xfrm>
        </p:grpSpPr>
        <p:sp>
          <p:nvSpPr>
            <p:cNvPr id="4" name="Oval 13"/>
            <p:cNvSpPr>
              <a:spLocks noChangeArrowheads="1"/>
            </p:cNvSpPr>
            <p:nvPr/>
          </p:nvSpPr>
          <p:spPr bwMode="auto">
            <a:xfrm>
              <a:off x="0" y="0"/>
              <a:ext cx="3750" cy="37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 name="Oval 14" descr="2235818_091940036_2"/>
            <p:cNvSpPr>
              <a:spLocks noChangeArrowheads="1"/>
            </p:cNvSpPr>
            <p:nvPr/>
          </p:nvSpPr>
          <p:spPr bwMode="auto">
            <a:xfrm>
              <a:off x="148" y="145"/>
              <a:ext cx="3455" cy="3458"/>
            </a:xfrm>
            <a:prstGeom prst="ellipse">
              <a:avLst/>
            </a:prstGeom>
            <a:blipFill dpi="0" rotWithShape="0">
              <a:blip r:embed="rId3"/>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36879" name="Oval 15"/>
          <p:cNvSpPr>
            <a:spLocks noChangeArrowheads="1"/>
          </p:cNvSpPr>
          <p:nvPr/>
        </p:nvSpPr>
        <p:spPr bwMode="auto">
          <a:xfrm>
            <a:off x="3083719" y="2174876"/>
            <a:ext cx="1206500" cy="12065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6880" name="Text Box 16"/>
          <p:cNvSpPr txBox="1">
            <a:spLocks noChangeArrowheads="1"/>
          </p:cNvSpPr>
          <p:nvPr/>
        </p:nvSpPr>
        <p:spPr bwMode="auto">
          <a:xfrm>
            <a:off x="3312319" y="2381251"/>
            <a:ext cx="862012" cy="750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200">
                <a:solidFill>
                  <a:schemeClr val="bg1"/>
                </a:solidFill>
                <a:ea typeface="微软雅黑" panose="020B0503020204020204" pitchFamily="34" charset="-122"/>
              </a:rPr>
              <a:t>内部</a:t>
            </a:r>
          </a:p>
          <a:p>
            <a:pPr eaLnBrk="1" hangingPunct="1">
              <a:buFont typeface="Arial" panose="020B0604020202020204" pitchFamily="34" charset="0"/>
              <a:buNone/>
            </a:pPr>
            <a:r>
              <a:rPr lang="zh-CN" altLang="en-US" sz="2200">
                <a:solidFill>
                  <a:schemeClr val="bg1"/>
                </a:solidFill>
                <a:ea typeface="微软雅黑" panose="020B0503020204020204" pitchFamily="34" charset="-122"/>
              </a:rPr>
              <a:t>压力</a:t>
            </a:r>
          </a:p>
        </p:txBody>
      </p:sp>
      <p:sp>
        <p:nvSpPr>
          <p:cNvPr id="36881" name="Text Box 17"/>
          <p:cNvSpPr txBox="1">
            <a:spLocks noChangeArrowheads="1"/>
          </p:cNvSpPr>
          <p:nvPr/>
        </p:nvSpPr>
        <p:spPr bwMode="auto">
          <a:xfrm>
            <a:off x="1175545" y="3879850"/>
            <a:ext cx="2197100"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400">
                <a:ea typeface="楷体_GB2312" panose="02010609030101010101" pitchFamily="49" charset="-122"/>
              </a:rPr>
              <a:t>这里输入您的文字，说明性的文字。这里输入您的文字，说明性的文字。</a:t>
            </a:r>
          </a:p>
        </p:txBody>
      </p:sp>
      <p:sp>
        <p:nvSpPr>
          <p:cNvPr id="36882" name="Text Box 18"/>
          <p:cNvSpPr txBox="1">
            <a:spLocks noChangeArrowheads="1"/>
          </p:cNvSpPr>
          <p:nvPr/>
        </p:nvSpPr>
        <p:spPr bwMode="auto">
          <a:xfrm>
            <a:off x="4056857" y="3879850"/>
            <a:ext cx="2198688"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400">
                <a:ea typeface="楷体_GB2312" panose="02010609030101010101" pitchFamily="49" charset="-122"/>
              </a:rPr>
              <a:t>这里输入您的文字，说明性的文字。这里输入您的文字，说明性的文字。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strips(upRight)">
                                      <p:cBhvr>
                                        <p:cTn id="12" dur="500"/>
                                        <p:tgtEl>
                                          <p:spTgt spid="3686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6868"/>
                                        </p:tgtEl>
                                        <p:attrNameLst>
                                          <p:attrName>style.visibility</p:attrName>
                                        </p:attrNameLst>
                                      </p:cBhvr>
                                      <p:to>
                                        <p:strVal val="visible"/>
                                      </p:to>
                                    </p:set>
                                    <p:anim calcmode="lin" valueType="num">
                                      <p:cBhvr>
                                        <p:cTn id="16" dur="500" fill="hold"/>
                                        <p:tgtEl>
                                          <p:spTgt spid="36868"/>
                                        </p:tgtEl>
                                        <p:attrNameLst>
                                          <p:attrName>ppt_x</p:attrName>
                                        </p:attrNameLst>
                                      </p:cBhvr>
                                      <p:tavLst>
                                        <p:tav tm="0">
                                          <p:val>
                                            <p:strVal val="#ppt_x-#ppt_w/2"/>
                                          </p:val>
                                        </p:tav>
                                        <p:tav tm="100000">
                                          <p:val>
                                            <p:strVal val="#ppt_x"/>
                                          </p:val>
                                        </p:tav>
                                      </p:tavLst>
                                    </p:anim>
                                    <p:anim calcmode="lin" valueType="num">
                                      <p:cBhvr>
                                        <p:cTn id="17" dur="500" fill="hold"/>
                                        <p:tgtEl>
                                          <p:spTgt spid="36868"/>
                                        </p:tgtEl>
                                        <p:attrNameLst>
                                          <p:attrName>ppt_y</p:attrName>
                                        </p:attrNameLst>
                                      </p:cBhvr>
                                      <p:tavLst>
                                        <p:tav tm="0">
                                          <p:val>
                                            <p:strVal val="#ppt_y"/>
                                          </p:val>
                                        </p:tav>
                                        <p:tav tm="100000">
                                          <p:val>
                                            <p:strVal val="#ppt_y"/>
                                          </p:val>
                                        </p:tav>
                                      </p:tavLst>
                                    </p:anim>
                                    <p:anim calcmode="lin" valueType="num">
                                      <p:cBhvr>
                                        <p:cTn id="18" dur="500" fill="hold"/>
                                        <p:tgtEl>
                                          <p:spTgt spid="36868"/>
                                        </p:tgtEl>
                                        <p:attrNameLst>
                                          <p:attrName>ppt_w</p:attrName>
                                        </p:attrNameLst>
                                      </p:cBhvr>
                                      <p:tavLst>
                                        <p:tav tm="0">
                                          <p:val>
                                            <p:fltVal val="0"/>
                                          </p:val>
                                        </p:tav>
                                        <p:tav tm="100000">
                                          <p:val>
                                            <p:strVal val="#ppt_w"/>
                                          </p:val>
                                        </p:tav>
                                      </p:tavLst>
                                    </p:anim>
                                    <p:anim calcmode="lin" valueType="num">
                                      <p:cBhvr>
                                        <p:cTn id="19" dur="500" fill="hold"/>
                                        <p:tgtEl>
                                          <p:spTgt spid="3686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6869"/>
                                        </p:tgtEl>
                                        <p:attrNameLst>
                                          <p:attrName>style.visibility</p:attrName>
                                        </p:attrNameLst>
                                      </p:cBhvr>
                                      <p:to>
                                        <p:strVal val="visible"/>
                                      </p:to>
                                    </p:set>
                                    <p:anim calcmode="lin" valueType="num">
                                      <p:cBhvr>
                                        <p:cTn id="23" dur="500" fill="hold"/>
                                        <p:tgtEl>
                                          <p:spTgt spid="36869"/>
                                        </p:tgtEl>
                                        <p:attrNameLst>
                                          <p:attrName>ppt_w</p:attrName>
                                        </p:attrNameLst>
                                      </p:cBhvr>
                                      <p:tavLst>
                                        <p:tav tm="0">
                                          <p:val>
                                            <p:fltVal val="0"/>
                                          </p:val>
                                        </p:tav>
                                        <p:tav tm="100000">
                                          <p:val>
                                            <p:strVal val="#ppt_w"/>
                                          </p:val>
                                        </p:tav>
                                      </p:tavLst>
                                    </p:anim>
                                    <p:anim calcmode="lin" valueType="num">
                                      <p:cBhvr>
                                        <p:cTn id="24" dur="500" fill="hold"/>
                                        <p:tgtEl>
                                          <p:spTgt spid="3686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6870"/>
                                        </p:tgtEl>
                                        <p:attrNameLst>
                                          <p:attrName>style.visibility</p:attrName>
                                        </p:attrNameLst>
                                      </p:cBhvr>
                                      <p:to>
                                        <p:strVal val="visible"/>
                                      </p:to>
                                    </p:set>
                                    <p:anim calcmode="lin" valueType="num">
                                      <p:cBhvr>
                                        <p:cTn id="28" dur="500" fill="hold"/>
                                        <p:tgtEl>
                                          <p:spTgt spid="3687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6870"/>
                                        </p:tgtEl>
                                        <p:attrNameLst>
                                          <p:attrName>ppt_y</p:attrName>
                                        </p:attrNameLst>
                                      </p:cBhvr>
                                      <p:tavLst>
                                        <p:tav tm="0">
                                          <p:val>
                                            <p:strVal val="#ppt_y"/>
                                          </p:val>
                                        </p:tav>
                                        <p:tav tm="100000">
                                          <p:val>
                                            <p:strVal val="#ppt_y"/>
                                          </p:val>
                                        </p:tav>
                                      </p:tavLst>
                                    </p:anim>
                                    <p:anim calcmode="lin" valueType="num">
                                      <p:cBhvr>
                                        <p:cTn id="30" dur="500" fill="hold"/>
                                        <p:tgtEl>
                                          <p:spTgt spid="3687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687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687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6871"/>
                                        </p:tgtEl>
                                        <p:attrNameLst>
                                          <p:attrName>style.visibility</p:attrName>
                                        </p:attrNameLst>
                                      </p:cBhvr>
                                      <p:to>
                                        <p:strVal val="visible"/>
                                      </p:to>
                                    </p:set>
                                    <p:animEffect transition="in" filter="wedge">
                                      <p:cBhvr>
                                        <p:cTn id="36" dur="2000"/>
                                        <p:tgtEl>
                                          <p:spTgt spid="36871"/>
                                        </p:tgtEl>
                                      </p:cBhvr>
                                    </p:animEffect>
                                  </p:childTnLst>
                                </p:cTn>
                              </p:par>
                            </p:childTnLst>
                          </p:cTn>
                        </p:par>
                        <p:par>
                          <p:cTn id="37" fill="hold" nodeType="afterGroup">
                            <p:stCondLst>
                              <p:cond delay="4800"/>
                            </p:stCondLst>
                            <p:childTnLst>
                              <p:par>
                                <p:cTn id="38" presetID="20" presetClass="entr" presetSubtype="0" fill="hold" nodeType="afterEffect">
                                  <p:stCondLst>
                                    <p:cond delay="0"/>
                                  </p:stCondLst>
                                  <p:childTnLst>
                                    <p:set>
                                      <p:cBhvr>
                                        <p:cTn id="39" dur="1" fill="hold">
                                          <p:stCondLst>
                                            <p:cond delay="0"/>
                                          </p:stCondLst>
                                        </p:cTn>
                                        <p:tgtEl>
                                          <p:spTgt spid="36873"/>
                                        </p:tgtEl>
                                        <p:attrNameLst>
                                          <p:attrName>style.visibility</p:attrName>
                                        </p:attrNameLst>
                                      </p:cBhvr>
                                      <p:to>
                                        <p:strVal val="visible"/>
                                      </p:to>
                                    </p:set>
                                    <p:animEffect transition="in" filter="wedge">
                                      <p:cBhvr>
                                        <p:cTn id="40" dur="2000"/>
                                        <p:tgtEl>
                                          <p:spTgt spid="36873"/>
                                        </p:tgtEl>
                                      </p:cBhvr>
                                    </p:animEffect>
                                  </p:childTnLst>
                                </p:cTn>
                              </p:par>
                            </p:childTnLst>
                          </p:cTn>
                        </p:par>
                        <p:par>
                          <p:cTn id="41" fill="hold" nodeType="afterGroup">
                            <p:stCondLst>
                              <p:cond delay="6800"/>
                            </p:stCondLst>
                            <p:childTnLst>
                              <p:par>
                                <p:cTn id="42" presetID="20" presetClass="entr" presetSubtype="0" fill="hold" nodeType="afterEffect">
                                  <p:stCondLst>
                                    <p:cond delay="0"/>
                                  </p:stCondLst>
                                  <p:childTnLst>
                                    <p:set>
                                      <p:cBhvr>
                                        <p:cTn id="43" dur="1" fill="hold">
                                          <p:stCondLst>
                                            <p:cond delay="0"/>
                                          </p:stCondLst>
                                        </p:cTn>
                                        <p:tgtEl>
                                          <p:spTgt spid="36876"/>
                                        </p:tgtEl>
                                        <p:attrNameLst>
                                          <p:attrName>style.visibility</p:attrName>
                                        </p:attrNameLst>
                                      </p:cBhvr>
                                      <p:to>
                                        <p:strVal val="visible"/>
                                      </p:to>
                                    </p:set>
                                    <p:animEffect transition="in" filter="wedge">
                                      <p:cBhvr>
                                        <p:cTn id="44" dur="2000"/>
                                        <p:tgtEl>
                                          <p:spTgt spid="36876"/>
                                        </p:tgtEl>
                                      </p:cBhvr>
                                    </p:animEffect>
                                  </p:childTnLst>
                                </p:cTn>
                              </p:par>
                            </p:childTnLst>
                          </p:cTn>
                        </p:par>
                        <p:par>
                          <p:cTn id="45" fill="hold" nodeType="afterGroup">
                            <p:stCondLst>
                              <p:cond delay="8800"/>
                            </p:stCondLst>
                            <p:childTnLst>
                              <p:par>
                                <p:cTn id="46" presetID="20" presetClass="entr" presetSubtype="0" fill="hold" grpId="0" nodeType="afterEffect">
                                  <p:stCondLst>
                                    <p:cond delay="0"/>
                                  </p:stCondLst>
                                  <p:childTnLst>
                                    <p:set>
                                      <p:cBhvr>
                                        <p:cTn id="47" dur="1" fill="hold">
                                          <p:stCondLst>
                                            <p:cond delay="0"/>
                                          </p:stCondLst>
                                        </p:cTn>
                                        <p:tgtEl>
                                          <p:spTgt spid="36879"/>
                                        </p:tgtEl>
                                        <p:attrNameLst>
                                          <p:attrName>style.visibility</p:attrName>
                                        </p:attrNameLst>
                                      </p:cBhvr>
                                      <p:to>
                                        <p:strVal val="visible"/>
                                      </p:to>
                                    </p:set>
                                    <p:animEffect transition="in" filter="wedge">
                                      <p:cBhvr>
                                        <p:cTn id="48" dur="500"/>
                                        <p:tgtEl>
                                          <p:spTgt spid="36879"/>
                                        </p:tgtEl>
                                      </p:cBhvr>
                                    </p:animEffect>
                                  </p:childTnLst>
                                </p:cTn>
                              </p:par>
                            </p:childTnLst>
                          </p:cTn>
                        </p:par>
                        <p:par>
                          <p:cTn id="49" fill="hold" nodeType="afterGroup">
                            <p:stCondLst>
                              <p:cond delay="93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36880"/>
                                        </p:tgtEl>
                                        <p:attrNameLst>
                                          <p:attrName>style.visibility</p:attrName>
                                        </p:attrNameLst>
                                      </p:cBhvr>
                                      <p:to>
                                        <p:strVal val="visible"/>
                                      </p:to>
                                    </p:set>
                                    <p:anim calcmode="lin" valueType="num">
                                      <p:cBhvr>
                                        <p:cTn id="52" dur="500" fill="hold"/>
                                        <p:tgtEl>
                                          <p:spTgt spid="36880"/>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6880"/>
                                        </p:tgtEl>
                                        <p:attrNameLst>
                                          <p:attrName>ppt_y</p:attrName>
                                        </p:attrNameLst>
                                      </p:cBhvr>
                                      <p:tavLst>
                                        <p:tav tm="0">
                                          <p:val>
                                            <p:strVal val="#ppt_y"/>
                                          </p:val>
                                        </p:tav>
                                        <p:tav tm="100000">
                                          <p:val>
                                            <p:strVal val="#ppt_y"/>
                                          </p:val>
                                        </p:tav>
                                      </p:tavLst>
                                    </p:anim>
                                    <p:anim calcmode="lin" valueType="num">
                                      <p:cBhvr>
                                        <p:cTn id="54" dur="500" fill="hold"/>
                                        <p:tgtEl>
                                          <p:spTgt spid="36880"/>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6880"/>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p:tgtEl>
                                          <p:spTgt spid="36880"/>
                                        </p:tgtEl>
                                      </p:cBhvr>
                                    </p:animEffect>
                                  </p:childTnLst>
                                </p:cTn>
                              </p:par>
                            </p:childTnLst>
                          </p:cTn>
                        </p:par>
                        <p:par>
                          <p:cTn id="57" fill="hold" nodeType="afterGroup">
                            <p:stCondLst>
                              <p:cond delay="9950"/>
                            </p:stCondLst>
                            <p:childTnLst>
                              <p:par>
                                <p:cTn id="58" presetID="12" presetClass="entr" presetSubtype="4" fill="hold" grpId="0" nodeType="afterEffect">
                                  <p:stCondLst>
                                    <p:cond delay="0"/>
                                  </p:stCondLst>
                                  <p:childTnLst>
                                    <p:set>
                                      <p:cBhvr>
                                        <p:cTn id="59" dur="1" fill="hold">
                                          <p:stCondLst>
                                            <p:cond delay="0"/>
                                          </p:stCondLst>
                                        </p:cTn>
                                        <p:tgtEl>
                                          <p:spTgt spid="36881"/>
                                        </p:tgtEl>
                                        <p:attrNameLst>
                                          <p:attrName>style.visibility</p:attrName>
                                        </p:attrNameLst>
                                      </p:cBhvr>
                                      <p:to>
                                        <p:strVal val="visible"/>
                                      </p:to>
                                    </p:set>
                                    <p:animEffect transition="in" filter="slide(fromBottom)">
                                      <p:cBhvr>
                                        <p:cTn id="60" dur="500"/>
                                        <p:tgtEl>
                                          <p:spTgt spid="3688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36882"/>
                                        </p:tgtEl>
                                        <p:attrNameLst>
                                          <p:attrName>style.visibility</p:attrName>
                                        </p:attrNameLst>
                                      </p:cBhvr>
                                      <p:to>
                                        <p:strVal val="visible"/>
                                      </p:to>
                                    </p:set>
                                    <p:animEffect transition="in" filter="slide(fromBottom)">
                                      <p:cBhvr>
                                        <p:cTn id="63" dur="500"/>
                                        <p:tgtEl>
                                          <p:spTgt spid="36882"/>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36872"/>
                                        </p:tgtEl>
                                        <p:attrNameLst>
                                          <p:attrName>style.visibility</p:attrName>
                                        </p:attrNameLst>
                                      </p:cBhvr>
                                      <p:to>
                                        <p:strVal val="visible"/>
                                      </p:to>
                                    </p:set>
                                    <p:animEffect transition="in" filter="slide(fromBottom)">
                                      <p:cBhvr>
                                        <p:cTn id="66"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nimBg="1"/>
      <p:bldP spid="36868" grpId="0" animBg="1"/>
      <p:bldP spid="36870" grpId="0" bldLvl="0" autoUpdateAnimBg="0"/>
      <p:bldP spid="36871" grpId="0" bldLvl="0" autoUpdateAnimBg="0"/>
      <p:bldP spid="36872" grpId="0" bldLvl="0" autoUpdateAnimBg="0"/>
      <p:bldP spid="36879" grpId="0" animBg="1"/>
      <p:bldP spid="36880" grpId="0" bldLvl="0" autoUpdateAnimBg="0"/>
      <p:bldP spid="36881" grpId="0" bldLvl="0" autoUpdateAnimBg="0"/>
      <p:bldP spid="36882"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89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789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7895" name="Rectangle 7"/>
          <p:cNvSpPr>
            <a:spLocks noChangeArrowheads="1"/>
          </p:cNvSpPr>
          <p:nvPr/>
        </p:nvSpPr>
        <p:spPr bwMode="auto">
          <a:xfrm>
            <a:off x="721521" y="13398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37896" name="Group 8"/>
          <p:cNvGrpSpPr>
            <a:grpSpLocks/>
          </p:cNvGrpSpPr>
          <p:nvPr/>
        </p:nvGrpSpPr>
        <p:grpSpPr bwMode="auto">
          <a:xfrm>
            <a:off x="4812506" y="2574926"/>
            <a:ext cx="266700" cy="441325"/>
            <a:chOff x="0" y="0"/>
            <a:chExt cx="1149" cy="1908"/>
          </a:xfrm>
        </p:grpSpPr>
        <p:sp>
          <p:nvSpPr>
            <p:cNvPr id="37927" name="AutoShape 9"/>
            <p:cNvSpPr>
              <a:spLocks noChangeArrowheads="1"/>
            </p:cNvSpPr>
            <p:nvPr/>
          </p:nvSpPr>
          <p:spPr bwMode="auto">
            <a:xfrm>
              <a:off x="0"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28" name="AutoShape 10"/>
            <p:cNvSpPr>
              <a:spLocks noChangeArrowheads="1"/>
            </p:cNvSpPr>
            <p:nvPr/>
          </p:nvSpPr>
          <p:spPr bwMode="auto">
            <a:xfrm>
              <a:off x="469"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7899" name="Group 11"/>
          <p:cNvGrpSpPr>
            <a:grpSpLocks/>
          </p:cNvGrpSpPr>
          <p:nvPr/>
        </p:nvGrpSpPr>
        <p:grpSpPr bwMode="auto">
          <a:xfrm>
            <a:off x="2488408" y="2574926"/>
            <a:ext cx="265113" cy="441325"/>
            <a:chOff x="0" y="0"/>
            <a:chExt cx="1149" cy="1908"/>
          </a:xfrm>
        </p:grpSpPr>
        <p:sp>
          <p:nvSpPr>
            <p:cNvPr id="37925" name="AutoShape 12"/>
            <p:cNvSpPr>
              <a:spLocks noChangeArrowheads="1"/>
            </p:cNvSpPr>
            <p:nvPr/>
          </p:nvSpPr>
          <p:spPr bwMode="auto">
            <a:xfrm>
              <a:off x="0"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26" name="AutoShape 13"/>
            <p:cNvSpPr>
              <a:spLocks noChangeArrowheads="1"/>
            </p:cNvSpPr>
            <p:nvPr/>
          </p:nvSpPr>
          <p:spPr bwMode="auto">
            <a:xfrm>
              <a:off x="469" y="0"/>
              <a:ext cx="681" cy="1908"/>
            </a:xfrm>
            <a:prstGeom prst="chevron">
              <a:avLst>
                <a:gd name="adj" fmla="val 6725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7902" name="Group 14"/>
          <p:cNvGrpSpPr>
            <a:grpSpLocks/>
          </p:cNvGrpSpPr>
          <p:nvPr/>
        </p:nvGrpSpPr>
        <p:grpSpPr bwMode="auto">
          <a:xfrm>
            <a:off x="453233" y="1114427"/>
            <a:ext cx="1972179" cy="3471863"/>
            <a:chOff x="0" y="0"/>
            <a:chExt cx="3913" cy="6892"/>
          </a:xfrm>
        </p:grpSpPr>
        <p:sp>
          <p:nvSpPr>
            <p:cNvPr id="37917" name="Rectangle 15"/>
            <p:cNvSpPr>
              <a:spLocks noChangeArrowheads="1"/>
            </p:cNvSpPr>
            <p:nvPr/>
          </p:nvSpPr>
          <p:spPr bwMode="auto">
            <a:xfrm>
              <a:off x="55" y="17"/>
              <a:ext cx="3855" cy="363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8" name="Rectangle 16"/>
            <p:cNvSpPr>
              <a:spLocks noChangeArrowheads="1"/>
            </p:cNvSpPr>
            <p:nvPr/>
          </p:nvSpPr>
          <p:spPr bwMode="auto">
            <a:xfrm>
              <a:off x="55" y="2790"/>
              <a:ext cx="3855" cy="92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9" name="Rectangle 17"/>
            <p:cNvSpPr>
              <a:spLocks noChangeArrowheads="1"/>
            </p:cNvSpPr>
            <p:nvPr/>
          </p:nvSpPr>
          <p:spPr bwMode="auto">
            <a:xfrm>
              <a:off x="55" y="3652"/>
              <a:ext cx="3855" cy="324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 name="Rectangle 18"/>
            <p:cNvSpPr>
              <a:spLocks noChangeArrowheads="1"/>
            </p:cNvSpPr>
            <p:nvPr/>
          </p:nvSpPr>
          <p:spPr bwMode="auto">
            <a:xfrm>
              <a:off x="55" y="2790"/>
              <a:ext cx="795" cy="86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21" name="Text Box 19"/>
            <p:cNvSpPr txBox="1">
              <a:spLocks noChangeArrowheads="1"/>
            </p:cNvSpPr>
            <p:nvPr/>
          </p:nvSpPr>
          <p:spPr bwMode="auto">
            <a:xfrm>
              <a:off x="0" y="2722"/>
              <a:ext cx="844" cy="1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A</a:t>
              </a:r>
              <a:endParaRPr lang="zh-CN" altLang="en-US" sz="1400"/>
            </a:p>
          </p:txBody>
        </p:sp>
        <p:sp>
          <p:nvSpPr>
            <p:cNvPr id="37922" name="Text Box 20"/>
            <p:cNvSpPr txBox="1">
              <a:spLocks noChangeArrowheads="1"/>
            </p:cNvSpPr>
            <p:nvPr/>
          </p:nvSpPr>
          <p:spPr bwMode="auto">
            <a:xfrm>
              <a:off x="900" y="2837"/>
              <a:ext cx="2225"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a:solidFill>
                    <a:schemeClr val="bg1"/>
                  </a:solidFill>
                  <a:latin typeface="微软雅黑" panose="020B0503020204020204" pitchFamily="34" charset="-122"/>
                  <a:ea typeface="微软雅黑" panose="020B0503020204020204" pitchFamily="34" charset="-122"/>
                </a:rPr>
                <a:t>添加标题</a:t>
              </a:r>
              <a:endParaRPr lang="zh-CN" altLang="en-US" sz="1400"/>
            </a:p>
          </p:txBody>
        </p:sp>
        <p:sp>
          <p:nvSpPr>
            <p:cNvPr id="37923" name="Text Box 21"/>
            <p:cNvSpPr txBox="1">
              <a:spLocks noChangeArrowheads="1"/>
            </p:cNvSpPr>
            <p:nvPr/>
          </p:nvSpPr>
          <p:spPr bwMode="auto">
            <a:xfrm>
              <a:off x="275" y="3827"/>
              <a:ext cx="3635" cy="2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p:txBody>
        </p:sp>
        <p:pic>
          <p:nvPicPr>
            <p:cNvPr id="37924" name="Picture 22" descr="20096914512774922"/>
            <p:cNvPicPr>
              <a:picLocks noChangeAspect="1" noChangeArrowheads="1"/>
            </p:cNvPicPr>
            <p:nvPr/>
          </p:nvPicPr>
          <p:blipFill>
            <a:blip r:embed="rId2">
              <a:extLst>
                <a:ext uri="{28A0092B-C50C-407E-A947-70E740481C1C}">
                  <a14:useLocalDpi xmlns:a14="http://schemas.microsoft.com/office/drawing/2010/main" val="0"/>
                </a:ext>
              </a:extLst>
            </a:blip>
            <a:srcRect t="546" r="12442" b="14676"/>
            <a:stretch>
              <a:fillRect/>
            </a:stretch>
          </p:blipFill>
          <p:spPr bwMode="auto">
            <a:xfrm>
              <a:off x="70" y="0"/>
              <a:ext cx="3843" cy="2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7911" name="Group 23"/>
          <p:cNvGrpSpPr>
            <a:grpSpLocks/>
          </p:cNvGrpSpPr>
          <p:nvPr/>
        </p:nvGrpSpPr>
        <p:grpSpPr bwMode="auto">
          <a:xfrm>
            <a:off x="2807495" y="1114427"/>
            <a:ext cx="1960562" cy="3471863"/>
            <a:chOff x="0" y="0"/>
            <a:chExt cx="3890" cy="6892"/>
          </a:xfrm>
        </p:grpSpPr>
        <p:sp>
          <p:nvSpPr>
            <p:cNvPr id="37909" name="Rectangle 24"/>
            <p:cNvSpPr>
              <a:spLocks noChangeArrowheads="1"/>
            </p:cNvSpPr>
            <p:nvPr/>
          </p:nvSpPr>
          <p:spPr bwMode="auto">
            <a:xfrm>
              <a:off x="35" y="17"/>
              <a:ext cx="3855" cy="363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0" name="Rectangle 25"/>
            <p:cNvSpPr>
              <a:spLocks noChangeArrowheads="1"/>
            </p:cNvSpPr>
            <p:nvPr/>
          </p:nvSpPr>
          <p:spPr bwMode="auto">
            <a:xfrm>
              <a:off x="35" y="2790"/>
              <a:ext cx="3855" cy="92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Rectangle 26"/>
            <p:cNvSpPr>
              <a:spLocks noChangeArrowheads="1"/>
            </p:cNvSpPr>
            <p:nvPr/>
          </p:nvSpPr>
          <p:spPr bwMode="auto">
            <a:xfrm>
              <a:off x="35" y="3652"/>
              <a:ext cx="3855" cy="324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2" name="Rectangle 27"/>
            <p:cNvSpPr>
              <a:spLocks noChangeArrowheads="1"/>
            </p:cNvSpPr>
            <p:nvPr/>
          </p:nvSpPr>
          <p:spPr bwMode="auto">
            <a:xfrm>
              <a:off x="35" y="2790"/>
              <a:ext cx="793" cy="86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13" name="Text Box 28"/>
            <p:cNvSpPr txBox="1">
              <a:spLocks noChangeArrowheads="1"/>
            </p:cNvSpPr>
            <p:nvPr/>
          </p:nvSpPr>
          <p:spPr bwMode="auto">
            <a:xfrm>
              <a:off x="0" y="2722"/>
              <a:ext cx="787" cy="1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B</a:t>
              </a:r>
              <a:endParaRPr lang="zh-CN" altLang="en-US" sz="1400"/>
            </a:p>
          </p:txBody>
        </p:sp>
        <p:sp>
          <p:nvSpPr>
            <p:cNvPr id="37914" name="Text Box 29"/>
            <p:cNvSpPr txBox="1">
              <a:spLocks noChangeArrowheads="1"/>
            </p:cNvSpPr>
            <p:nvPr/>
          </p:nvSpPr>
          <p:spPr bwMode="auto">
            <a:xfrm>
              <a:off x="955" y="2837"/>
              <a:ext cx="2225"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a:solidFill>
                    <a:schemeClr val="bg1"/>
                  </a:solidFill>
                  <a:latin typeface="微软雅黑" panose="020B0503020204020204" pitchFamily="34" charset="-122"/>
                  <a:ea typeface="微软雅黑" panose="020B0503020204020204" pitchFamily="34" charset="-122"/>
                </a:rPr>
                <a:t>添加标题</a:t>
              </a:r>
              <a:endParaRPr lang="zh-CN" altLang="en-US" sz="1400"/>
            </a:p>
          </p:txBody>
        </p:sp>
        <p:sp>
          <p:nvSpPr>
            <p:cNvPr id="37915" name="Text Box 30"/>
            <p:cNvSpPr txBox="1">
              <a:spLocks noChangeArrowheads="1"/>
            </p:cNvSpPr>
            <p:nvPr/>
          </p:nvSpPr>
          <p:spPr bwMode="auto">
            <a:xfrm>
              <a:off x="238" y="3827"/>
              <a:ext cx="3635" cy="2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p:txBody>
        </p:sp>
        <p:pic>
          <p:nvPicPr>
            <p:cNvPr id="37916" name="Picture 31" descr="2531170_161536139526_2 (1)"/>
            <p:cNvPicPr>
              <a:picLocks noChangeAspect="1" noChangeArrowheads="1"/>
            </p:cNvPicPr>
            <p:nvPr/>
          </p:nvPicPr>
          <p:blipFill>
            <a:blip r:embed="rId3">
              <a:extLst>
                <a:ext uri="{28A0092B-C50C-407E-A947-70E740481C1C}">
                  <a14:useLocalDpi xmlns:a14="http://schemas.microsoft.com/office/drawing/2010/main" val="0"/>
                </a:ext>
              </a:extLst>
            </a:blip>
            <a:srcRect l="2394" r="12561" b="5627"/>
            <a:stretch>
              <a:fillRect/>
            </a:stretch>
          </p:blipFill>
          <p:spPr bwMode="auto">
            <a:xfrm>
              <a:off x="18" y="0"/>
              <a:ext cx="3872" cy="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7920" name="Group 32"/>
          <p:cNvGrpSpPr>
            <a:grpSpLocks/>
          </p:cNvGrpSpPr>
          <p:nvPr/>
        </p:nvGrpSpPr>
        <p:grpSpPr bwMode="auto">
          <a:xfrm>
            <a:off x="5161757" y="1122365"/>
            <a:ext cx="1949450" cy="3463925"/>
            <a:chOff x="0" y="0"/>
            <a:chExt cx="3868" cy="6875"/>
          </a:xfrm>
        </p:grpSpPr>
        <p:sp>
          <p:nvSpPr>
            <p:cNvPr id="37901" name="Rectangle 33"/>
            <p:cNvSpPr>
              <a:spLocks noChangeArrowheads="1"/>
            </p:cNvSpPr>
            <p:nvPr/>
          </p:nvSpPr>
          <p:spPr bwMode="auto">
            <a:xfrm>
              <a:off x="13" y="0"/>
              <a:ext cx="3855" cy="363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 name="Rectangle 34"/>
            <p:cNvSpPr>
              <a:spLocks noChangeArrowheads="1"/>
            </p:cNvSpPr>
            <p:nvPr/>
          </p:nvSpPr>
          <p:spPr bwMode="auto">
            <a:xfrm>
              <a:off x="13" y="2773"/>
              <a:ext cx="3855" cy="92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03" name="Rectangle 35"/>
            <p:cNvSpPr>
              <a:spLocks noChangeArrowheads="1"/>
            </p:cNvSpPr>
            <p:nvPr/>
          </p:nvSpPr>
          <p:spPr bwMode="auto">
            <a:xfrm>
              <a:off x="13" y="3635"/>
              <a:ext cx="3855" cy="324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04" name="Rectangle 36"/>
            <p:cNvSpPr>
              <a:spLocks noChangeArrowheads="1"/>
            </p:cNvSpPr>
            <p:nvPr/>
          </p:nvSpPr>
          <p:spPr bwMode="auto">
            <a:xfrm>
              <a:off x="13" y="2773"/>
              <a:ext cx="792" cy="86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7905" name="Text Box 37"/>
            <p:cNvSpPr txBox="1">
              <a:spLocks noChangeArrowheads="1"/>
            </p:cNvSpPr>
            <p:nvPr/>
          </p:nvSpPr>
          <p:spPr bwMode="auto">
            <a:xfrm>
              <a:off x="0" y="2705"/>
              <a:ext cx="819" cy="1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3100">
                  <a:solidFill>
                    <a:schemeClr val="bg1"/>
                  </a:solidFill>
                  <a:latin typeface="微软雅黑" panose="020B0503020204020204" pitchFamily="34" charset="-122"/>
                  <a:ea typeface="微软雅黑" panose="020B0503020204020204" pitchFamily="34" charset="-122"/>
                </a:rPr>
                <a:t>C</a:t>
              </a:r>
              <a:endParaRPr lang="zh-CN" altLang="en-US" sz="1400"/>
            </a:p>
          </p:txBody>
        </p:sp>
        <p:sp>
          <p:nvSpPr>
            <p:cNvPr id="37906" name="Text Box 38"/>
            <p:cNvSpPr txBox="1">
              <a:spLocks noChangeArrowheads="1"/>
            </p:cNvSpPr>
            <p:nvPr/>
          </p:nvSpPr>
          <p:spPr bwMode="auto">
            <a:xfrm>
              <a:off x="993" y="2820"/>
              <a:ext cx="2225" cy="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901">
                  <a:solidFill>
                    <a:schemeClr val="bg1"/>
                  </a:solidFill>
                  <a:latin typeface="微软雅黑" panose="020B0503020204020204" pitchFamily="34" charset="-122"/>
                  <a:ea typeface="微软雅黑" panose="020B0503020204020204" pitchFamily="34" charset="-122"/>
                </a:rPr>
                <a:t>添加标题</a:t>
              </a:r>
              <a:endParaRPr lang="zh-CN" altLang="en-US" sz="1400"/>
            </a:p>
          </p:txBody>
        </p:sp>
        <p:sp>
          <p:nvSpPr>
            <p:cNvPr id="37907" name="Text Box 39"/>
            <p:cNvSpPr txBox="1">
              <a:spLocks noChangeArrowheads="1"/>
            </p:cNvSpPr>
            <p:nvPr/>
          </p:nvSpPr>
          <p:spPr bwMode="auto">
            <a:xfrm>
              <a:off x="125" y="3810"/>
              <a:ext cx="3635" cy="2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a:p>
              <a:pPr eaLnBrk="1" hangingPunct="1">
                <a:buFont typeface="Arial" panose="020B0604020202020204" pitchFamily="34" charset="0"/>
                <a:buNone/>
              </a:pPr>
              <a:r>
                <a:rPr lang="zh-CN" altLang="en-US" sz="1400">
                  <a:solidFill>
                    <a:srgbClr val="080808"/>
                  </a:solidFill>
                  <a:ea typeface="微软雅黑" panose="020B0503020204020204" pitchFamily="34" charset="-122"/>
                </a:rPr>
                <a:t>这里添加内容</a:t>
              </a:r>
            </a:p>
          </p:txBody>
        </p:sp>
        <p:pic>
          <p:nvPicPr>
            <p:cNvPr id="37908" name="Picture 40" descr="122260_20121210101639677200_1"/>
            <p:cNvPicPr>
              <a:picLocks noChangeAspect="1" noChangeArrowheads="1"/>
            </p:cNvPicPr>
            <p:nvPr/>
          </p:nvPicPr>
          <p:blipFill>
            <a:blip r:embed="rId4">
              <a:extLst>
                <a:ext uri="{28A0092B-C50C-407E-A947-70E740481C1C}">
                  <a14:useLocalDpi xmlns:a14="http://schemas.microsoft.com/office/drawing/2010/main" val="0"/>
                </a:ext>
              </a:extLst>
            </a:blip>
            <a:srcRect l="26314" t="7631" r="7329" b="13341"/>
            <a:stretch>
              <a:fillRect/>
            </a:stretch>
          </p:blipFill>
          <p:spPr bwMode="auto">
            <a:xfrm>
              <a:off x="20" y="0"/>
              <a:ext cx="3848" cy="2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strips(upRight)">
                                      <p:cBhvr>
                                        <p:cTn id="12" dur="500"/>
                                        <p:tgtEl>
                                          <p:spTgt spid="3789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7892"/>
                                        </p:tgtEl>
                                        <p:attrNameLst>
                                          <p:attrName>style.visibility</p:attrName>
                                        </p:attrNameLst>
                                      </p:cBhvr>
                                      <p:to>
                                        <p:strVal val="visible"/>
                                      </p:to>
                                    </p:set>
                                    <p:anim calcmode="lin" valueType="num">
                                      <p:cBhvr>
                                        <p:cTn id="16" dur="500" fill="hold"/>
                                        <p:tgtEl>
                                          <p:spTgt spid="37892"/>
                                        </p:tgtEl>
                                        <p:attrNameLst>
                                          <p:attrName>ppt_x</p:attrName>
                                        </p:attrNameLst>
                                      </p:cBhvr>
                                      <p:tavLst>
                                        <p:tav tm="0">
                                          <p:val>
                                            <p:strVal val="#ppt_x-#ppt_w/2"/>
                                          </p:val>
                                        </p:tav>
                                        <p:tav tm="100000">
                                          <p:val>
                                            <p:strVal val="#ppt_x"/>
                                          </p:val>
                                        </p:tav>
                                      </p:tavLst>
                                    </p:anim>
                                    <p:anim calcmode="lin" valueType="num">
                                      <p:cBhvr>
                                        <p:cTn id="17" dur="500" fill="hold"/>
                                        <p:tgtEl>
                                          <p:spTgt spid="37892"/>
                                        </p:tgtEl>
                                        <p:attrNameLst>
                                          <p:attrName>ppt_y</p:attrName>
                                        </p:attrNameLst>
                                      </p:cBhvr>
                                      <p:tavLst>
                                        <p:tav tm="0">
                                          <p:val>
                                            <p:strVal val="#ppt_y"/>
                                          </p:val>
                                        </p:tav>
                                        <p:tav tm="100000">
                                          <p:val>
                                            <p:strVal val="#ppt_y"/>
                                          </p:val>
                                        </p:tav>
                                      </p:tavLst>
                                    </p:anim>
                                    <p:anim calcmode="lin" valueType="num">
                                      <p:cBhvr>
                                        <p:cTn id="18" dur="500" fill="hold"/>
                                        <p:tgtEl>
                                          <p:spTgt spid="37892"/>
                                        </p:tgtEl>
                                        <p:attrNameLst>
                                          <p:attrName>ppt_w</p:attrName>
                                        </p:attrNameLst>
                                      </p:cBhvr>
                                      <p:tavLst>
                                        <p:tav tm="0">
                                          <p:val>
                                            <p:fltVal val="0"/>
                                          </p:val>
                                        </p:tav>
                                        <p:tav tm="100000">
                                          <p:val>
                                            <p:strVal val="#ppt_w"/>
                                          </p:val>
                                        </p:tav>
                                      </p:tavLst>
                                    </p:anim>
                                    <p:anim calcmode="lin" valueType="num">
                                      <p:cBhvr>
                                        <p:cTn id="19" dur="500" fill="hold"/>
                                        <p:tgtEl>
                                          <p:spTgt spid="3789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7893"/>
                                        </p:tgtEl>
                                        <p:attrNameLst>
                                          <p:attrName>style.visibility</p:attrName>
                                        </p:attrNameLst>
                                      </p:cBhvr>
                                      <p:to>
                                        <p:strVal val="visible"/>
                                      </p:to>
                                    </p:set>
                                    <p:anim calcmode="lin" valueType="num">
                                      <p:cBhvr>
                                        <p:cTn id="23" dur="500" fill="hold"/>
                                        <p:tgtEl>
                                          <p:spTgt spid="37893"/>
                                        </p:tgtEl>
                                        <p:attrNameLst>
                                          <p:attrName>ppt_w</p:attrName>
                                        </p:attrNameLst>
                                      </p:cBhvr>
                                      <p:tavLst>
                                        <p:tav tm="0">
                                          <p:val>
                                            <p:fltVal val="0"/>
                                          </p:val>
                                        </p:tav>
                                        <p:tav tm="100000">
                                          <p:val>
                                            <p:strVal val="#ppt_w"/>
                                          </p:val>
                                        </p:tav>
                                      </p:tavLst>
                                    </p:anim>
                                    <p:anim calcmode="lin" valueType="num">
                                      <p:cBhvr>
                                        <p:cTn id="24" dur="500" fill="hold"/>
                                        <p:tgtEl>
                                          <p:spTgt spid="3789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7894"/>
                                        </p:tgtEl>
                                        <p:attrNameLst>
                                          <p:attrName>style.visibility</p:attrName>
                                        </p:attrNameLst>
                                      </p:cBhvr>
                                      <p:to>
                                        <p:strVal val="visible"/>
                                      </p:to>
                                    </p:set>
                                    <p:anim calcmode="lin" valueType="num">
                                      <p:cBhvr>
                                        <p:cTn id="28" dur="500" fill="hold"/>
                                        <p:tgtEl>
                                          <p:spTgt spid="3789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7894"/>
                                        </p:tgtEl>
                                        <p:attrNameLst>
                                          <p:attrName>ppt_y</p:attrName>
                                        </p:attrNameLst>
                                      </p:cBhvr>
                                      <p:tavLst>
                                        <p:tav tm="0">
                                          <p:val>
                                            <p:strVal val="#ppt_y"/>
                                          </p:val>
                                        </p:tav>
                                        <p:tav tm="100000">
                                          <p:val>
                                            <p:strVal val="#ppt_y"/>
                                          </p:val>
                                        </p:tav>
                                      </p:tavLst>
                                    </p:anim>
                                    <p:anim calcmode="lin" valueType="num">
                                      <p:cBhvr>
                                        <p:cTn id="30" dur="500" fill="hold"/>
                                        <p:tgtEl>
                                          <p:spTgt spid="3789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789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789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7895"/>
                                        </p:tgtEl>
                                        <p:attrNameLst>
                                          <p:attrName>style.visibility</p:attrName>
                                        </p:attrNameLst>
                                      </p:cBhvr>
                                      <p:to>
                                        <p:strVal val="visible"/>
                                      </p:to>
                                    </p:set>
                                    <p:animEffect transition="in" filter="wedge">
                                      <p:cBhvr>
                                        <p:cTn id="36" dur="2000"/>
                                        <p:tgtEl>
                                          <p:spTgt spid="37895"/>
                                        </p:tgtEl>
                                      </p:cBhvr>
                                    </p:animEffect>
                                  </p:childTnLst>
                                </p:cTn>
                              </p:par>
                            </p:childTnLst>
                          </p:cTn>
                        </p:par>
                        <p:par>
                          <p:cTn id="37" fill="hold" nodeType="afterGroup">
                            <p:stCondLst>
                              <p:cond delay="4800"/>
                            </p:stCondLst>
                            <p:childTnLst>
                              <p:par>
                                <p:cTn id="38" presetID="16" presetClass="entr" presetSubtype="26" fill="hold" nodeType="afterEffect">
                                  <p:stCondLst>
                                    <p:cond delay="0"/>
                                  </p:stCondLst>
                                  <p:childTnLst>
                                    <p:set>
                                      <p:cBhvr>
                                        <p:cTn id="39" dur="1" fill="hold">
                                          <p:stCondLst>
                                            <p:cond delay="0"/>
                                          </p:stCondLst>
                                        </p:cTn>
                                        <p:tgtEl>
                                          <p:spTgt spid="37902"/>
                                        </p:tgtEl>
                                        <p:attrNameLst>
                                          <p:attrName>style.visibility</p:attrName>
                                        </p:attrNameLst>
                                      </p:cBhvr>
                                      <p:to>
                                        <p:strVal val="visible"/>
                                      </p:to>
                                    </p:set>
                                    <p:animEffect transition="in" filter="barn(inHorizontal)">
                                      <p:cBhvr>
                                        <p:cTn id="40" dur="500"/>
                                        <p:tgtEl>
                                          <p:spTgt spid="37902"/>
                                        </p:tgtEl>
                                      </p:cBhvr>
                                    </p:animEffect>
                                  </p:childTnLst>
                                </p:cTn>
                              </p:par>
                            </p:childTnLst>
                          </p:cTn>
                        </p:par>
                        <p:par>
                          <p:cTn id="41" fill="hold" nodeType="afterGroup">
                            <p:stCondLst>
                              <p:cond delay="5300"/>
                            </p:stCondLst>
                            <p:childTnLst>
                              <p:par>
                                <p:cTn id="42" presetID="16" presetClass="entr" presetSubtype="26" fill="hold" nodeType="afterEffect">
                                  <p:stCondLst>
                                    <p:cond delay="0"/>
                                  </p:stCondLst>
                                  <p:childTnLst>
                                    <p:set>
                                      <p:cBhvr>
                                        <p:cTn id="43" dur="1" fill="hold">
                                          <p:stCondLst>
                                            <p:cond delay="0"/>
                                          </p:stCondLst>
                                        </p:cTn>
                                        <p:tgtEl>
                                          <p:spTgt spid="37911"/>
                                        </p:tgtEl>
                                        <p:attrNameLst>
                                          <p:attrName>style.visibility</p:attrName>
                                        </p:attrNameLst>
                                      </p:cBhvr>
                                      <p:to>
                                        <p:strVal val="visible"/>
                                      </p:to>
                                    </p:set>
                                    <p:animEffect transition="in" filter="barn(inHorizontal)">
                                      <p:cBhvr>
                                        <p:cTn id="44" dur="500"/>
                                        <p:tgtEl>
                                          <p:spTgt spid="37911"/>
                                        </p:tgtEl>
                                      </p:cBhvr>
                                    </p:animEffect>
                                  </p:childTnLst>
                                </p:cTn>
                              </p:par>
                            </p:childTnLst>
                          </p:cTn>
                        </p:par>
                        <p:par>
                          <p:cTn id="45" fill="hold" nodeType="afterGroup">
                            <p:stCondLst>
                              <p:cond delay="5800"/>
                            </p:stCondLst>
                            <p:childTnLst>
                              <p:par>
                                <p:cTn id="46" presetID="16" presetClass="entr" presetSubtype="26" fill="hold" nodeType="afterEffect">
                                  <p:stCondLst>
                                    <p:cond delay="0"/>
                                  </p:stCondLst>
                                  <p:childTnLst>
                                    <p:set>
                                      <p:cBhvr>
                                        <p:cTn id="47" dur="1" fill="hold">
                                          <p:stCondLst>
                                            <p:cond delay="0"/>
                                          </p:stCondLst>
                                        </p:cTn>
                                        <p:tgtEl>
                                          <p:spTgt spid="37920"/>
                                        </p:tgtEl>
                                        <p:attrNameLst>
                                          <p:attrName>style.visibility</p:attrName>
                                        </p:attrNameLst>
                                      </p:cBhvr>
                                      <p:to>
                                        <p:strVal val="visible"/>
                                      </p:to>
                                    </p:set>
                                    <p:animEffect transition="in" filter="barn(inHorizontal)">
                                      <p:cBhvr>
                                        <p:cTn id="48" dur="500"/>
                                        <p:tgtEl>
                                          <p:spTgt spid="37920"/>
                                        </p:tgtEl>
                                      </p:cBhvr>
                                    </p:animEffect>
                                  </p:childTnLst>
                                </p:cTn>
                              </p:par>
                            </p:childTnLst>
                          </p:cTn>
                        </p:par>
                        <p:par>
                          <p:cTn id="49" fill="hold" nodeType="afterGroup">
                            <p:stCondLst>
                              <p:cond delay="6300"/>
                            </p:stCondLst>
                            <p:childTnLst>
                              <p:par>
                                <p:cTn id="50" presetID="2" presetClass="entr" presetSubtype="8" fill="hold" nodeType="afterEffect">
                                  <p:stCondLst>
                                    <p:cond delay="0"/>
                                  </p:stCondLst>
                                  <p:childTnLst>
                                    <p:set>
                                      <p:cBhvr>
                                        <p:cTn id="51" dur="1" fill="hold">
                                          <p:stCondLst>
                                            <p:cond delay="0"/>
                                          </p:stCondLst>
                                        </p:cTn>
                                        <p:tgtEl>
                                          <p:spTgt spid="37899"/>
                                        </p:tgtEl>
                                        <p:attrNameLst>
                                          <p:attrName>style.visibility</p:attrName>
                                        </p:attrNameLst>
                                      </p:cBhvr>
                                      <p:to>
                                        <p:strVal val="visible"/>
                                      </p:to>
                                    </p:set>
                                    <p:anim calcmode="lin" valueType="num">
                                      <p:cBhvr additive="base">
                                        <p:cTn id="52" dur="500" fill="hold"/>
                                        <p:tgtEl>
                                          <p:spTgt spid="37899"/>
                                        </p:tgtEl>
                                        <p:attrNameLst>
                                          <p:attrName>ppt_x</p:attrName>
                                        </p:attrNameLst>
                                      </p:cBhvr>
                                      <p:tavLst>
                                        <p:tav tm="0">
                                          <p:val>
                                            <p:strVal val="0-#ppt_w/2"/>
                                          </p:val>
                                        </p:tav>
                                        <p:tav tm="100000">
                                          <p:val>
                                            <p:strVal val="#ppt_x"/>
                                          </p:val>
                                        </p:tav>
                                      </p:tavLst>
                                    </p:anim>
                                    <p:anim calcmode="lin" valueType="num">
                                      <p:cBhvr additive="base">
                                        <p:cTn id="53" dur="500" fill="hold"/>
                                        <p:tgtEl>
                                          <p:spTgt spid="3789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6800"/>
                            </p:stCondLst>
                            <p:childTnLst>
                              <p:par>
                                <p:cTn id="55" presetID="2" presetClass="entr" presetSubtype="8" fill="hold" nodeType="afterEffect">
                                  <p:stCondLst>
                                    <p:cond delay="0"/>
                                  </p:stCondLst>
                                  <p:childTnLst>
                                    <p:set>
                                      <p:cBhvr>
                                        <p:cTn id="56" dur="1" fill="hold">
                                          <p:stCondLst>
                                            <p:cond delay="0"/>
                                          </p:stCondLst>
                                        </p:cTn>
                                        <p:tgtEl>
                                          <p:spTgt spid="37896"/>
                                        </p:tgtEl>
                                        <p:attrNameLst>
                                          <p:attrName>style.visibility</p:attrName>
                                        </p:attrNameLst>
                                      </p:cBhvr>
                                      <p:to>
                                        <p:strVal val="visible"/>
                                      </p:to>
                                    </p:set>
                                    <p:anim calcmode="lin" valueType="num">
                                      <p:cBhvr additive="base">
                                        <p:cTn id="57" dur="500" fill="hold"/>
                                        <p:tgtEl>
                                          <p:spTgt spid="37896"/>
                                        </p:tgtEl>
                                        <p:attrNameLst>
                                          <p:attrName>ppt_x</p:attrName>
                                        </p:attrNameLst>
                                      </p:cBhvr>
                                      <p:tavLst>
                                        <p:tav tm="0">
                                          <p:val>
                                            <p:strVal val="0-#ppt_w/2"/>
                                          </p:val>
                                        </p:tav>
                                        <p:tav tm="100000">
                                          <p:val>
                                            <p:strVal val="#ppt_x"/>
                                          </p:val>
                                        </p:tav>
                                      </p:tavLst>
                                    </p:anim>
                                    <p:anim calcmode="lin" valueType="num">
                                      <p:cBhvr additive="base">
                                        <p:cTn id="58" dur="500" fill="hold"/>
                                        <p:tgtEl>
                                          <p:spTgt spid="378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4" grpId="0" bldLvl="0" autoUpdateAnimBg="0"/>
      <p:bldP spid="3789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1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891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8919"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8920" name="Rectangle 8"/>
          <p:cNvSpPr>
            <a:spLocks noChangeArrowheads="1"/>
          </p:cNvSpPr>
          <p:nvPr/>
        </p:nvSpPr>
        <p:spPr bwMode="auto">
          <a:xfrm>
            <a:off x="3806032" y="1076326"/>
            <a:ext cx="2940050" cy="183197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pic>
        <p:nvPicPr>
          <p:cNvPr id="38921" name="Picture 9" descr="1912176_011310063559_2"/>
          <p:cNvPicPr>
            <a:picLocks noChangeAspect="1" noChangeArrowheads="1"/>
          </p:cNvPicPr>
          <p:nvPr/>
        </p:nvPicPr>
        <p:blipFill>
          <a:blip r:embed="rId2">
            <a:extLst>
              <a:ext uri="{28A0092B-C50C-407E-A947-70E740481C1C}">
                <a14:useLocalDpi xmlns:a14="http://schemas.microsoft.com/office/drawing/2010/main" val="0"/>
              </a:ext>
            </a:extLst>
          </a:blip>
          <a:srcRect b="6538"/>
          <a:stretch>
            <a:fillRect/>
          </a:stretch>
        </p:blipFill>
        <p:spPr bwMode="auto">
          <a:xfrm>
            <a:off x="807244" y="1076326"/>
            <a:ext cx="2938462"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2" name="Rectangle 10"/>
          <p:cNvSpPr>
            <a:spLocks noChangeArrowheads="1"/>
          </p:cNvSpPr>
          <p:nvPr/>
        </p:nvSpPr>
        <p:spPr bwMode="auto">
          <a:xfrm>
            <a:off x="807244" y="2965451"/>
            <a:ext cx="2938462" cy="1830388"/>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pic>
        <p:nvPicPr>
          <p:cNvPr id="38923" name="Picture 11" descr="200812911255246_2"/>
          <p:cNvPicPr>
            <a:picLocks noChangeAspect="1" noChangeArrowheads="1"/>
          </p:cNvPicPr>
          <p:nvPr/>
        </p:nvPicPr>
        <p:blipFill>
          <a:blip r:embed="rId3">
            <a:extLst>
              <a:ext uri="{28A0092B-C50C-407E-A947-70E740481C1C}">
                <a14:useLocalDpi xmlns:a14="http://schemas.microsoft.com/office/drawing/2010/main" val="0"/>
              </a:ext>
            </a:extLst>
          </a:blip>
          <a:srcRect t="5388"/>
          <a:stretch>
            <a:fillRect/>
          </a:stretch>
        </p:blipFill>
        <p:spPr bwMode="auto">
          <a:xfrm>
            <a:off x="3806032" y="2965451"/>
            <a:ext cx="2940050" cy="183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4" name="Text Box 12"/>
          <p:cNvSpPr txBox="1">
            <a:spLocks noChangeArrowheads="1"/>
          </p:cNvSpPr>
          <p:nvPr/>
        </p:nvSpPr>
        <p:spPr bwMode="auto">
          <a:xfrm>
            <a:off x="4161633" y="1344614"/>
            <a:ext cx="2219325"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p:txBody>
      </p:sp>
      <p:sp>
        <p:nvSpPr>
          <p:cNvPr id="38925" name="Text Box 13"/>
          <p:cNvSpPr txBox="1">
            <a:spLocks noChangeArrowheads="1"/>
          </p:cNvSpPr>
          <p:nvPr/>
        </p:nvSpPr>
        <p:spPr bwMode="auto">
          <a:xfrm>
            <a:off x="978695" y="3175001"/>
            <a:ext cx="2219325"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a:p>
            <a:pPr algn="r" eaLnBrk="1" hangingPunct="1">
              <a:lnSpc>
                <a:spcPct val="120000"/>
              </a:lnSpc>
              <a:buSzPct val="100000"/>
              <a:buFont typeface="Wingdings" panose="05000000000000000000" pitchFamily="2" charset="2"/>
              <a:buChar char="l"/>
            </a:pPr>
            <a:r>
              <a:rPr lang="zh-CN" altLang="en-US" sz="1400">
                <a:solidFill>
                  <a:schemeClr val="bg1"/>
                </a:solidFill>
                <a:latin typeface="楷体_GB2312" panose="02010609030101010101" pitchFamily="49" charset="-122"/>
                <a:ea typeface="仿宋_GB2312" pitchFamily="1" charset="-122"/>
              </a:rPr>
              <a:t>输入您的文字</a:t>
            </a:r>
          </a:p>
        </p:txBody>
      </p:sp>
      <p:sp>
        <p:nvSpPr>
          <p:cNvPr id="38926" name="AutoShape 14"/>
          <p:cNvSpPr>
            <a:spLocks noChangeArrowheads="1"/>
          </p:cNvSpPr>
          <p:nvPr/>
        </p:nvSpPr>
        <p:spPr bwMode="auto">
          <a:xfrm rot="-5400000">
            <a:off x="3051176" y="3837782"/>
            <a:ext cx="842962" cy="149225"/>
          </a:xfrm>
          <a:prstGeom prst="flowChartMerge">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8927" name="AutoShape 15"/>
          <p:cNvSpPr>
            <a:spLocks noChangeArrowheads="1"/>
          </p:cNvSpPr>
          <p:nvPr/>
        </p:nvSpPr>
        <p:spPr bwMode="auto">
          <a:xfrm rot="5400000" flipH="1">
            <a:off x="3666332" y="1981201"/>
            <a:ext cx="842962" cy="147637"/>
          </a:xfrm>
          <a:prstGeom prst="flowChartMerge">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strips(upRight)">
                                      <p:cBhvr>
                                        <p:cTn id="12" dur="500"/>
                                        <p:tgtEl>
                                          <p:spTgt spid="3891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8916"/>
                                        </p:tgtEl>
                                        <p:attrNameLst>
                                          <p:attrName>style.visibility</p:attrName>
                                        </p:attrNameLst>
                                      </p:cBhvr>
                                      <p:to>
                                        <p:strVal val="visible"/>
                                      </p:to>
                                    </p:set>
                                    <p:anim calcmode="lin" valueType="num">
                                      <p:cBhvr>
                                        <p:cTn id="16" dur="500" fill="hold"/>
                                        <p:tgtEl>
                                          <p:spTgt spid="38916"/>
                                        </p:tgtEl>
                                        <p:attrNameLst>
                                          <p:attrName>ppt_x</p:attrName>
                                        </p:attrNameLst>
                                      </p:cBhvr>
                                      <p:tavLst>
                                        <p:tav tm="0">
                                          <p:val>
                                            <p:strVal val="#ppt_x-#ppt_w/2"/>
                                          </p:val>
                                        </p:tav>
                                        <p:tav tm="100000">
                                          <p:val>
                                            <p:strVal val="#ppt_x"/>
                                          </p:val>
                                        </p:tav>
                                      </p:tavLst>
                                    </p:anim>
                                    <p:anim calcmode="lin" valueType="num">
                                      <p:cBhvr>
                                        <p:cTn id="17" dur="500" fill="hold"/>
                                        <p:tgtEl>
                                          <p:spTgt spid="38916"/>
                                        </p:tgtEl>
                                        <p:attrNameLst>
                                          <p:attrName>ppt_y</p:attrName>
                                        </p:attrNameLst>
                                      </p:cBhvr>
                                      <p:tavLst>
                                        <p:tav tm="0">
                                          <p:val>
                                            <p:strVal val="#ppt_y"/>
                                          </p:val>
                                        </p:tav>
                                        <p:tav tm="100000">
                                          <p:val>
                                            <p:strVal val="#ppt_y"/>
                                          </p:val>
                                        </p:tav>
                                      </p:tavLst>
                                    </p:anim>
                                    <p:anim calcmode="lin" valueType="num">
                                      <p:cBhvr>
                                        <p:cTn id="18" dur="500" fill="hold"/>
                                        <p:tgtEl>
                                          <p:spTgt spid="38916"/>
                                        </p:tgtEl>
                                        <p:attrNameLst>
                                          <p:attrName>ppt_w</p:attrName>
                                        </p:attrNameLst>
                                      </p:cBhvr>
                                      <p:tavLst>
                                        <p:tav tm="0">
                                          <p:val>
                                            <p:fltVal val="0"/>
                                          </p:val>
                                        </p:tav>
                                        <p:tav tm="100000">
                                          <p:val>
                                            <p:strVal val="#ppt_w"/>
                                          </p:val>
                                        </p:tav>
                                      </p:tavLst>
                                    </p:anim>
                                    <p:anim calcmode="lin" valueType="num">
                                      <p:cBhvr>
                                        <p:cTn id="19" dur="500" fill="hold"/>
                                        <p:tgtEl>
                                          <p:spTgt spid="3891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8917"/>
                                        </p:tgtEl>
                                        <p:attrNameLst>
                                          <p:attrName>style.visibility</p:attrName>
                                        </p:attrNameLst>
                                      </p:cBhvr>
                                      <p:to>
                                        <p:strVal val="visible"/>
                                      </p:to>
                                    </p:set>
                                    <p:anim calcmode="lin" valueType="num">
                                      <p:cBhvr>
                                        <p:cTn id="23" dur="500" fill="hold"/>
                                        <p:tgtEl>
                                          <p:spTgt spid="38917"/>
                                        </p:tgtEl>
                                        <p:attrNameLst>
                                          <p:attrName>ppt_w</p:attrName>
                                        </p:attrNameLst>
                                      </p:cBhvr>
                                      <p:tavLst>
                                        <p:tav tm="0">
                                          <p:val>
                                            <p:fltVal val="0"/>
                                          </p:val>
                                        </p:tav>
                                        <p:tav tm="100000">
                                          <p:val>
                                            <p:strVal val="#ppt_w"/>
                                          </p:val>
                                        </p:tav>
                                      </p:tavLst>
                                    </p:anim>
                                    <p:anim calcmode="lin" valueType="num">
                                      <p:cBhvr>
                                        <p:cTn id="24" dur="500" fill="hold"/>
                                        <p:tgtEl>
                                          <p:spTgt spid="3891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8918"/>
                                        </p:tgtEl>
                                        <p:attrNameLst>
                                          <p:attrName>style.visibility</p:attrName>
                                        </p:attrNameLst>
                                      </p:cBhvr>
                                      <p:to>
                                        <p:strVal val="visible"/>
                                      </p:to>
                                    </p:set>
                                    <p:anim calcmode="lin" valueType="num">
                                      <p:cBhvr>
                                        <p:cTn id="28" dur="500" fill="hold"/>
                                        <p:tgtEl>
                                          <p:spTgt spid="3891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8918"/>
                                        </p:tgtEl>
                                        <p:attrNameLst>
                                          <p:attrName>ppt_y</p:attrName>
                                        </p:attrNameLst>
                                      </p:cBhvr>
                                      <p:tavLst>
                                        <p:tav tm="0">
                                          <p:val>
                                            <p:strVal val="#ppt_y"/>
                                          </p:val>
                                        </p:tav>
                                        <p:tav tm="100000">
                                          <p:val>
                                            <p:strVal val="#ppt_y"/>
                                          </p:val>
                                        </p:tav>
                                      </p:tavLst>
                                    </p:anim>
                                    <p:anim calcmode="lin" valueType="num">
                                      <p:cBhvr>
                                        <p:cTn id="30" dur="500" fill="hold"/>
                                        <p:tgtEl>
                                          <p:spTgt spid="3891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891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891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8919"/>
                                        </p:tgtEl>
                                        <p:attrNameLst>
                                          <p:attrName>style.visibility</p:attrName>
                                        </p:attrNameLst>
                                      </p:cBhvr>
                                      <p:to>
                                        <p:strVal val="visible"/>
                                      </p:to>
                                    </p:set>
                                    <p:animEffect transition="in" filter="wedge">
                                      <p:cBhvr>
                                        <p:cTn id="36" dur="2000"/>
                                        <p:tgtEl>
                                          <p:spTgt spid="38919"/>
                                        </p:tgtEl>
                                      </p:cBhvr>
                                    </p:animEffect>
                                  </p:childTnLst>
                                </p:cTn>
                              </p:par>
                            </p:childTnLst>
                          </p:cTn>
                        </p:par>
                        <p:par>
                          <p:cTn id="37" fill="hold" nodeType="afterGroup">
                            <p:stCondLst>
                              <p:cond delay="4800"/>
                            </p:stCondLst>
                            <p:childTnLst>
                              <p:par>
                                <p:cTn id="38" presetID="2" presetClass="entr" presetSubtype="4" fill="hold" nodeType="afterEffect">
                                  <p:stCondLst>
                                    <p:cond delay="0"/>
                                  </p:stCondLst>
                                  <p:childTnLst>
                                    <p:set>
                                      <p:cBhvr>
                                        <p:cTn id="39" dur="1" fill="hold">
                                          <p:stCondLst>
                                            <p:cond delay="0"/>
                                          </p:stCondLst>
                                        </p:cTn>
                                        <p:tgtEl>
                                          <p:spTgt spid="38921"/>
                                        </p:tgtEl>
                                        <p:attrNameLst>
                                          <p:attrName>style.visibility</p:attrName>
                                        </p:attrNameLst>
                                      </p:cBhvr>
                                      <p:to>
                                        <p:strVal val="visible"/>
                                      </p:to>
                                    </p:set>
                                    <p:anim calcmode="lin" valueType="num">
                                      <p:cBhvr additive="base">
                                        <p:cTn id="40" dur="500" fill="hold"/>
                                        <p:tgtEl>
                                          <p:spTgt spid="38921"/>
                                        </p:tgtEl>
                                        <p:attrNameLst>
                                          <p:attrName>ppt_x</p:attrName>
                                        </p:attrNameLst>
                                      </p:cBhvr>
                                      <p:tavLst>
                                        <p:tav tm="0">
                                          <p:val>
                                            <p:strVal val="#ppt_x"/>
                                          </p:val>
                                        </p:tav>
                                        <p:tav tm="100000">
                                          <p:val>
                                            <p:strVal val="#ppt_x"/>
                                          </p:val>
                                        </p:tav>
                                      </p:tavLst>
                                    </p:anim>
                                    <p:anim calcmode="lin" valueType="num">
                                      <p:cBhvr additive="base">
                                        <p:cTn id="41" dur="500" fill="hold"/>
                                        <p:tgtEl>
                                          <p:spTgt spid="3892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200"/>
                                  </p:stCondLst>
                                  <p:childTnLst>
                                    <p:set>
                                      <p:cBhvr>
                                        <p:cTn id="43" dur="1" fill="hold">
                                          <p:stCondLst>
                                            <p:cond delay="0"/>
                                          </p:stCondLst>
                                        </p:cTn>
                                        <p:tgtEl>
                                          <p:spTgt spid="38922"/>
                                        </p:tgtEl>
                                        <p:attrNameLst>
                                          <p:attrName>style.visibility</p:attrName>
                                        </p:attrNameLst>
                                      </p:cBhvr>
                                      <p:to>
                                        <p:strVal val="visible"/>
                                      </p:to>
                                    </p:set>
                                    <p:anim calcmode="lin" valueType="num">
                                      <p:cBhvr additive="base">
                                        <p:cTn id="44" dur="500" fill="hold"/>
                                        <p:tgtEl>
                                          <p:spTgt spid="38922"/>
                                        </p:tgtEl>
                                        <p:attrNameLst>
                                          <p:attrName>ppt_x</p:attrName>
                                        </p:attrNameLst>
                                      </p:cBhvr>
                                      <p:tavLst>
                                        <p:tav tm="0">
                                          <p:val>
                                            <p:strVal val="#ppt_x"/>
                                          </p:val>
                                        </p:tav>
                                        <p:tav tm="100000">
                                          <p:val>
                                            <p:strVal val="#ppt_x"/>
                                          </p:val>
                                        </p:tav>
                                      </p:tavLst>
                                    </p:anim>
                                    <p:anim calcmode="lin" valueType="num">
                                      <p:cBhvr additive="base">
                                        <p:cTn id="45" dur="500" fill="hold"/>
                                        <p:tgtEl>
                                          <p:spTgt spid="3892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300"/>
                                  </p:stCondLst>
                                  <p:childTnLst>
                                    <p:set>
                                      <p:cBhvr>
                                        <p:cTn id="47" dur="1" fill="hold">
                                          <p:stCondLst>
                                            <p:cond delay="0"/>
                                          </p:stCondLst>
                                        </p:cTn>
                                        <p:tgtEl>
                                          <p:spTgt spid="38920"/>
                                        </p:tgtEl>
                                        <p:attrNameLst>
                                          <p:attrName>style.visibility</p:attrName>
                                        </p:attrNameLst>
                                      </p:cBhvr>
                                      <p:to>
                                        <p:strVal val="visible"/>
                                      </p:to>
                                    </p:set>
                                    <p:anim calcmode="lin" valueType="num">
                                      <p:cBhvr additive="base">
                                        <p:cTn id="48" dur="500" fill="hold"/>
                                        <p:tgtEl>
                                          <p:spTgt spid="38920"/>
                                        </p:tgtEl>
                                        <p:attrNameLst>
                                          <p:attrName>ppt_x</p:attrName>
                                        </p:attrNameLst>
                                      </p:cBhvr>
                                      <p:tavLst>
                                        <p:tav tm="0">
                                          <p:val>
                                            <p:strVal val="#ppt_x"/>
                                          </p:val>
                                        </p:tav>
                                        <p:tav tm="100000">
                                          <p:val>
                                            <p:strVal val="#ppt_x"/>
                                          </p:val>
                                        </p:tav>
                                      </p:tavLst>
                                    </p:anim>
                                    <p:anim calcmode="lin" valueType="num">
                                      <p:cBhvr additive="base">
                                        <p:cTn id="49" dur="500" fill="hold"/>
                                        <p:tgtEl>
                                          <p:spTgt spid="38920"/>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400"/>
                                  </p:stCondLst>
                                  <p:childTnLst>
                                    <p:set>
                                      <p:cBhvr>
                                        <p:cTn id="51" dur="1" fill="hold">
                                          <p:stCondLst>
                                            <p:cond delay="0"/>
                                          </p:stCondLst>
                                        </p:cTn>
                                        <p:tgtEl>
                                          <p:spTgt spid="38923"/>
                                        </p:tgtEl>
                                        <p:attrNameLst>
                                          <p:attrName>style.visibility</p:attrName>
                                        </p:attrNameLst>
                                      </p:cBhvr>
                                      <p:to>
                                        <p:strVal val="visible"/>
                                      </p:to>
                                    </p:set>
                                    <p:anim calcmode="lin" valueType="num">
                                      <p:cBhvr additive="base">
                                        <p:cTn id="52" dur="500" fill="hold"/>
                                        <p:tgtEl>
                                          <p:spTgt spid="38923"/>
                                        </p:tgtEl>
                                        <p:attrNameLst>
                                          <p:attrName>ppt_x</p:attrName>
                                        </p:attrNameLst>
                                      </p:cBhvr>
                                      <p:tavLst>
                                        <p:tav tm="0">
                                          <p:val>
                                            <p:strVal val="#ppt_x"/>
                                          </p:val>
                                        </p:tav>
                                        <p:tav tm="100000">
                                          <p:val>
                                            <p:strVal val="#ppt_x"/>
                                          </p:val>
                                        </p:tav>
                                      </p:tavLst>
                                    </p:anim>
                                    <p:anim calcmode="lin" valueType="num">
                                      <p:cBhvr additive="base">
                                        <p:cTn id="53" dur="500" fill="hold"/>
                                        <p:tgtEl>
                                          <p:spTgt spid="38923"/>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700"/>
                            </p:stCondLst>
                            <p:childTnLst>
                              <p:par>
                                <p:cTn id="55" presetID="2" presetClass="entr" presetSubtype="2" fill="hold" grpId="0" nodeType="afterEffect">
                                  <p:stCondLst>
                                    <p:cond delay="0"/>
                                  </p:stCondLst>
                                  <p:childTnLst>
                                    <p:set>
                                      <p:cBhvr>
                                        <p:cTn id="56" dur="1" fill="hold">
                                          <p:stCondLst>
                                            <p:cond delay="0"/>
                                          </p:stCondLst>
                                        </p:cTn>
                                        <p:tgtEl>
                                          <p:spTgt spid="38924"/>
                                        </p:tgtEl>
                                        <p:attrNameLst>
                                          <p:attrName>style.visibility</p:attrName>
                                        </p:attrNameLst>
                                      </p:cBhvr>
                                      <p:to>
                                        <p:strVal val="visible"/>
                                      </p:to>
                                    </p:set>
                                    <p:anim calcmode="lin" valueType="num">
                                      <p:cBhvr additive="base">
                                        <p:cTn id="57" dur="500" fill="hold"/>
                                        <p:tgtEl>
                                          <p:spTgt spid="38924"/>
                                        </p:tgtEl>
                                        <p:attrNameLst>
                                          <p:attrName>ppt_x</p:attrName>
                                        </p:attrNameLst>
                                      </p:cBhvr>
                                      <p:tavLst>
                                        <p:tav tm="0">
                                          <p:val>
                                            <p:strVal val="1+#ppt_w/2"/>
                                          </p:val>
                                        </p:tav>
                                        <p:tav tm="100000">
                                          <p:val>
                                            <p:strVal val="#ppt_x"/>
                                          </p:val>
                                        </p:tav>
                                      </p:tavLst>
                                    </p:anim>
                                    <p:anim calcmode="lin" valueType="num">
                                      <p:cBhvr additive="base">
                                        <p:cTn id="58" dur="500" fill="hold"/>
                                        <p:tgtEl>
                                          <p:spTgt spid="38924"/>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6200"/>
                            </p:stCondLst>
                            <p:childTnLst>
                              <p:par>
                                <p:cTn id="60" presetID="2" presetClass="entr" presetSubtype="8" fill="hold" grpId="0" nodeType="afterEffect">
                                  <p:stCondLst>
                                    <p:cond delay="0"/>
                                  </p:stCondLst>
                                  <p:childTnLst>
                                    <p:set>
                                      <p:cBhvr>
                                        <p:cTn id="61" dur="1" fill="hold">
                                          <p:stCondLst>
                                            <p:cond delay="0"/>
                                          </p:stCondLst>
                                        </p:cTn>
                                        <p:tgtEl>
                                          <p:spTgt spid="38925"/>
                                        </p:tgtEl>
                                        <p:attrNameLst>
                                          <p:attrName>style.visibility</p:attrName>
                                        </p:attrNameLst>
                                      </p:cBhvr>
                                      <p:to>
                                        <p:strVal val="visible"/>
                                      </p:to>
                                    </p:set>
                                    <p:anim calcmode="lin" valueType="num">
                                      <p:cBhvr additive="base">
                                        <p:cTn id="62" dur="500" fill="hold"/>
                                        <p:tgtEl>
                                          <p:spTgt spid="38925"/>
                                        </p:tgtEl>
                                        <p:attrNameLst>
                                          <p:attrName>ppt_x</p:attrName>
                                        </p:attrNameLst>
                                      </p:cBhvr>
                                      <p:tavLst>
                                        <p:tav tm="0">
                                          <p:val>
                                            <p:strVal val="0-#ppt_w/2"/>
                                          </p:val>
                                        </p:tav>
                                        <p:tav tm="100000">
                                          <p:val>
                                            <p:strVal val="#ppt_x"/>
                                          </p:val>
                                        </p:tav>
                                      </p:tavLst>
                                    </p:anim>
                                    <p:anim calcmode="lin" valueType="num">
                                      <p:cBhvr additive="base">
                                        <p:cTn id="63" dur="500" fill="hold"/>
                                        <p:tgtEl>
                                          <p:spTgt spid="38925"/>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38926"/>
                                        </p:tgtEl>
                                        <p:attrNameLst>
                                          <p:attrName>style.visibility</p:attrName>
                                        </p:attrNameLst>
                                      </p:cBhvr>
                                      <p:to>
                                        <p:strVal val="visible"/>
                                      </p:to>
                                    </p:set>
                                    <p:anim calcmode="lin" valueType="num">
                                      <p:cBhvr additive="base">
                                        <p:cTn id="66" dur="500" fill="hold"/>
                                        <p:tgtEl>
                                          <p:spTgt spid="38926"/>
                                        </p:tgtEl>
                                        <p:attrNameLst>
                                          <p:attrName>ppt_x</p:attrName>
                                        </p:attrNameLst>
                                      </p:cBhvr>
                                      <p:tavLst>
                                        <p:tav tm="0">
                                          <p:val>
                                            <p:strVal val="0-#ppt_w/2"/>
                                          </p:val>
                                        </p:tav>
                                        <p:tav tm="100000">
                                          <p:val>
                                            <p:strVal val="#ppt_x"/>
                                          </p:val>
                                        </p:tav>
                                      </p:tavLst>
                                    </p:anim>
                                    <p:anim calcmode="lin" valueType="num">
                                      <p:cBhvr additive="base">
                                        <p:cTn id="67" dur="500" fill="hold"/>
                                        <p:tgtEl>
                                          <p:spTgt spid="38926"/>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38927"/>
                                        </p:tgtEl>
                                        <p:attrNameLst>
                                          <p:attrName>style.visibility</p:attrName>
                                        </p:attrNameLst>
                                      </p:cBhvr>
                                      <p:to>
                                        <p:strVal val="visible"/>
                                      </p:to>
                                    </p:set>
                                    <p:anim calcmode="lin" valueType="num">
                                      <p:cBhvr additive="base">
                                        <p:cTn id="70" dur="500" fill="hold"/>
                                        <p:tgtEl>
                                          <p:spTgt spid="38927"/>
                                        </p:tgtEl>
                                        <p:attrNameLst>
                                          <p:attrName>ppt_x</p:attrName>
                                        </p:attrNameLst>
                                      </p:cBhvr>
                                      <p:tavLst>
                                        <p:tav tm="0">
                                          <p:val>
                                            <p:strVal val="0-#ppt_w/2"/>
                                          </p:val>
                                        </p:tav>
                                        <p:tav tm="100000">
                                          <p:val>
                                            <p:strVal val="#ppt_x"/>
                                          </p:val>
                                        </p:tav>
                                      </p:tavLst>
                                    </p:anim>
                                    <p:anim calcmode="lin" valueType="num">
                                      <p:cBhvr additive="base">
                                        <p:cTn id="71"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animBg="1"/>
      <p:bldP spid="38916" grpId="0" animBg="1"/>
      <p:bldP spid="38918" grpId="0" bldLvl="0" autoUpdateAnimBg="0"/>
      <p:bldP spid="38919" grpId="0" bldLvl="0" autoUpdateAnimBg="0"/>
      <p:bldP spid="38920" grpId="0" animBg="1"/>
      <p:bldP spid="38922" grpId="0" animBg="1"/>
      <p:bldP spid="38924" grpId="0" bldLvl="0" autoUpdateAnimBg="0"/>
      <p:bldP spid="38925" grpId="0" bldLvl="0" autoUpdateAnimBg="0"/>
      <p:bldP spid="38926" grpId="0" animBg="1"/>
      <p:bldP spid="389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3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3994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39943"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39944" name="Rectangle 8"/>
          <p:cNvSpPr>
            <a:spLocks noChangeArrowheads="1"/>
          </p:cNvSpPr>
          <p:nvPr/>
        </p:nvSpPr>
        <p:spPr bwMode="auto">
          <a:xfrm>
            <a:off x="70644" y="2776540"/>
            <a:ext cx="7658100" cy="128587"/>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45" name="Text Box 9"/>
          <p:cNvSpPr txBox="1">
            <a:spLocks noChangeArrowheads="1"/>
          </p:cNvSpPr>
          <p:nvPr/>
        </p:nvSpPr>
        <p:spPr bwMode="auto">
          <a:xfrm>
            <a:off x="240507" y="1379539"/>
            <a:ext cx="2401991" cy="153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9501" b="1">
                <a:solidFill>
                  <a:schemeClr val="accent2"/>
                </a:solidFill>
                <a:latin typeface="微软雅黑" panose="020B0503020204020204" pitchFamily="34" charset="-122"/>
                <a:ea typeface="微软雅黑" panose="020B0503020204020204" pitchFamily="34" charset="-122"/>
              </a:rPr>
              <a:t>52</a:t>
            </a:r>
            <a:r>
              <a:rPr lang="zh-CN" altLang="en-US" sz="6300" b="1">
                <a:solidFill>
                  <a:schemeClr val="accent2"/>
                </a:solidFill>
                <a:latin typeface="微软雅黑" panose="020B0503020204020204" pitchFamily="34" charset="-122"/>
                <a:ea typeface="微软雅黑" panose="020B0503020204020204" pitchFamily="34" charset="-122"/>
              </a:rPr>
              <a:t>%</a:t>
            </a:r>
          </a:p>
        </p:txBody>
      </p:sp>
      <p:sp>
        <p:nvSpPr>
          <p:cNvPr id="39946" name="Text Box 10"/>
          <p:cNvSpPr txBox="1">
            <a:spLocks noChangeArrowheads="1"/>
          </p:cNvSpPr>
          <p:nvPr/>
        </p:nvSpPr>
        <p:spPr bwMode="auto">
          <a:xfrm>
            <a:off x="240506" y="1150939"/>
            <a:ext cx="2490788"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据某某机构调查，全国有52%的人出校门后从来不主动阅读书籍。</a:t>
            </a:r>
            <a:endParaRPr lang="zh-CN" altLang="en-US" sz="1400"/>
          </a:p>
        </p:txBody>
      </p:sp>
      <p:grpSp>
        <p:nvGrpSpPr>
          <p:cNvPr id="39947" name="Group 11"/>
          <p:cNvGrpSpPr>
            <a:grpSpLocks/>
          </p:cNvGrpSpPr>
          <p:nvPr/>
        </p:nvGrpSpPr>
        <p:grpSpPr bwMode="auto">
          <a:xfrm>
            <a:off x="3745707" y="1206501"/>
            <a:ext cx="966788" cy="658813"/>
            <a:chOff x="0" y="0"/>
            <a:chExt cx="1917" cy="1311"/>
          </a:xfrm>
        </p:grpSpPr>
        <p:grpSp>
          <p:nvGrpSpPr>
            <p:cNvPr id="39962" name="Group 12"/>
            <p:cNvGrpSpPr>
              <a:grpSpLocks/>
            </p:cNvGrpSpPr>
            <p:nvPr/>
          </p:nvGrpSpPr>
          <p:grpSpPr bwMode="auto">
            <a:xfrm>
              <a:off x="0" y="55"/>
              <a:ext cx="435" cy="1257"/>
              <a:chOff x="0" y="0"/>
              <a:chExt cx="1812" cy="5220"/>
            </a:xfrm>
          </p:grpSpPr>
          <p:sp>
            <p:nvSpPr>
              <p:cNvPr id="2" name="Oval 13"/>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63" name="Group 15"/>
            <p:cNvGrpSpPr>
              <a:grpSpLocks/>
            </p:cNvGrpSpPr>
            <p:nvPr/>
          </p:nvGrpSpPr>
          <p:grpSpPr bwMode="auto">
            <a:xfrm>
              <a:off x="485" y="55"/>
              <a:ext cx="435" cy="1257"/>
              <a:chOff x="0" y="0"/>
              <a:chExt cx="1812" cy="5220"/>
            </a:xfrm>
          </p:grpSpPr>
          <p:sp>
            <p:nvSpPr>
              <p:cNvPr id="4" name="Oval 16"/>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64" name="Group 18"/>
            <p:cNvGrpSpPr>
              <a:grpSpLocks/>
            </p:cNvGrpSpPr>
            <p:nvPr/>
          </p:nvGrpSpPr>
          <p:grpSpPr bwMode="auto">
            <a:xfrm>
              <a:off x="955" y="55"/>
              <a:ext cx="435" cy="1257"/>
              <a:chOff x="0" y="0"/>
              <a:chExt cx="1812" cy="5220"/>
            </a:xfrm>
          </p:grpSpPr>
          <p:sp>
            <p:nvSpPr>
              <p:cNvPr id="39968" name="Oval 19"/>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69"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65" name="Group 21"/>
            <p:cNvGrpSpPr>
              <a:grpSpLocks/>
            </p:cNvGrpSpPr>
            <p:nvPr/>
          </p:nvGrpSpPr>
          <p:grpSpPr bwMode="auto">
            <a:xfrm>
              <a:off x="1483" y="0"/>
              <a:ext cx="435" cy="1255"/>
              <a:chOff x="0" y="0"/>
              <a:chExt cx="1812" cy="5220"/>
            </a:xfrm>
          </p:grpSpPr>
          <p:sp>
            <p:nvSpPr>
              <p:cNvPr id="39966" name="Oval 22"/>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67"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9960" name="Group 24"/>
          <p:cNvGrpSpPr>
            <a:grpSpLocks/>
          </p:cNvGrpSpPr>
          <p:nvPr/>
        </p:nvGrpSpPr>
        <p:grpSpPr bwMode="auto">
          <a:xfrm>
            <a:off x="3745708" y="2044702"/>
            <a:ext cx="701675" cy="631825"/>
            <a:chOff x="0" y="0"/>
            <a:chExt cx="1389" cy="1254"/>
          </a:xfrm>
        </p:grpSpPr>
        <p:grpSp>
          <p:nvGrpSpPr>
            <p:cNvPr id="39953" name="Group 25"/>
            <p:cNvGrpSpPr>
              <a:grpSpLocks/>
            </p:cNvGrpSpPr>
            <p:nvPr/>
          </p:nvGrpSpPr>
          <p:grpSpPr bwMode="auto">
            <a:xfrm>
              <a:off x="0" y="0"/>
              <a:ext cx="435" cy="1255"/>
              <a:chOff x="0" y="0"/>
              <a:chExt cx="1812" cy="5220"/>
            </a:xfrm>
          </p:grpSpPr>
          <p:sp>
            <p:nvSpPr>
              <p:cNvPr id="6" name="Oval 26"/>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61"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54" name="Group 28"/>
            <p:cNvGrpSpPr>
              <a:grpSpLocks/>
            </p:cNvGrpSpPr>
            <p:nvPr/>
          </p:nvGrpSpPr>
          <p:grpSpPr bwMode="auto">
            <a:xfrm>
              <a:off x="485" y="0"/>
              <a:ext cx="435" cy="1255"/>
              <a:chOff x="0" y="0"/>
              <a:chExt cx="1812" cy="5220"/>
            </a:xfrm>
          </p:grpSpPr>
          <p:sp>
            <p:nvSpPr>
              <p:cNvPr id="39958" name="Oval 29"/>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59"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55" name="Group 31"/>
            <p:cNvGrpSpPr>
              <a:grpSpLocks/>
            </p:cNvGrpSpPr>
            <p:nvPr/>
          </p:nvGrpSpPr>
          <p:grpSpPr bwMode="auto">
            <a:xfrm>
              <a:off x="955" y="0"/>
              <a:ext cx="435" cy="1255"/>
              <a:chOff x="0" y="0"/>
              <a:chExt cx="1812" cy="5220"/>
            </a:xfrm>
          </p:grpSpPr>
          <p:sp>
            <p:nvSpPr>
              <p:cNvPr id="39956" name="Oval 32"/>
              <p:cNvSpPr>
                <a:spLocks noChangeArrowheads="1"/>
              </p:cNvSpPr>
              <p:nvPr/>
            </p:nvSpPr>
            <p:spPr bwMode="auto">
              <a:xfrm>
                <a:off x="459" y="0"/>
                <a:ext cx="907" cy="907"/>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39957" name="任意多边形 817"/>
              <p:cNvSpPr>
                <a:spLocks/>
              </p:cNvSpPr>
              <p:nvPr/>
            </p:nvSpPr>
            <p:spPr bwMode="auto">
              <a:xfrm>
                <a:off x="0" y="1032"/>
                <a:ext cx="1812" cy="4188"/>
              </a:xfrm>
              <a:custGeom>
                <a:avLst/>
                <a:gdLst>
                  <a:gd name="T0" fmla="*/ 0 w 21600"/>
                  <a:gd name="T1" fmla="*/ 41 h 21600"/>
                  <a:gd name="T2" fmla="*/ 0 w 21600"/>
                  <a:gd name="T3" fmla="*/ 332 h 21600"/>
                  <a:gd name="T4" fmla="*/ 32 w 21600"/>
                  <a:gd name="T5" fmla="*/ 332 h 21600"/>
                  <a:gd name="T6" fmla="*/ 32 w 21600"/>
                  <a:gd name="T7" fmla="*/ 138 h 21600"/>
                  <a:gd name="T8" fmla="*/ 38 w 21600"/>
                  <a:gd name="T9" fmla="*/ 134 h 21600"/>
                  <a:gd name="T10" fmla="*/ 38 w 21600"/>
                  <a:gd name="T11" fmla="*/ 746 h 21600"/>
                  <a:gd name="T12" fmla="*/ 70 w 21600"/>
                  <a:gd name="T13" fmla="*/ 749 h 21600"/>
                  <a:gd name="T14" fmla="*/ 70 w 21600"/>
                  <a:gd name="T15" fmla="*/ 390 h 21600"/>
                  <a:gd name="T16" fmla="*/ 80 w 21600"/>
                  <a:gd name="T17" fmla="*/ 390 h 21600"/>
                  <a:gd name="T18" fmla="*/ 80 w 21600"/>
                  <a:gd name="T19" fmla="*/ 752 h 21600"/>
                  <a:gd name="T20" fmla="*/ 110 w 21600"/>
                  <a:gd name="T21" fmla="*/ 753 h 21600"/>
                  <a:gd name="T22" fmla="*/ 114 w 21600"/>
                  <a:gd name="T23" fmla="*/ 136 h 21600"/>
                  <a:gd name="T24" fmla="*/ 115 w 21600"/>
                  <a:gd name="T25" fmla="*/ 138 h 21600"/>
                  <a:gd name="T26" fmla="*/ 115 w 21600"/>
                  <a:gd name="T27" fmla="*/ 341 h 21600"/>
                  <a:gd name="T28" fmla="*/ 152 w 21600"/>
                  <a:gd name="T29" fmla="*/ 341 h 21600"/>
                  <a:gd name="T30" fmla="*/ 152 w 21600"/>
                  <a:gd name="T31" fmla="*/ 38 h 21600"/>
                  <a:gd name="T32" fmla="*/ 127 w 21600"/>
                  <a:gd name="T33" fmla="*/ 4 h 21600"/>
                  <a:gd name="T34" fmla="*/ 19 w 21600"/>
                  <a:gd name="T35" fmla="*/ 4 h 21600"/>
                  <a:gd name="T36" fmla="*/ 0 w 21600"/>
                  <a:gd name="T37" fmla="*/ 4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0" y="1088"/>
                    </a:moveTo>
                    <a:cubicBezTo>
                      <a:pt x="0" y="3795"/>
                      <a:pt x="0" y="6116"/>
                      <a:pt x="0" y="8824"/>
                    </a:cubicBezTo>
                    <a:cubicBezTo>
                      <a:pt x="0" y="9541"/>
                      <a:pt x="3731" y="10830"/>
                      <a:pt x="4601" y="8824"/>
                    </a:cubicBezTo>
                    <a:cubicBezTo>
                      <a:pt x="4601" y="7102"/>
                      <a:pt x="4601" y="5400"/>
                      <a:pt x="4601" y="3667"/>
                    </a:cubicBezTo>
                    <a:lnTo>
                      <a:pt x="5400" y="3553"/>
                    </a:lnTo>
                    <a:cubicBezTo>
                      <a:pt x="5400" y="9000"/>
                      <a:pt x="5400" y="14420"/>
                      <a:pt x="5400" y="19856"/>
                    </a:cubicBezTo>
                    <a:cubicBezTo>
                      <a:pt x="5888" y="20274"/>
                      <a:pt x="7796" y="21600"/>
                      <a:pt x="9965" y="19913"/>
                    </a:cubicBezTo>
                    <a:cubicBezTo>
                      <a:pt x="9965" y="16731"/>
                      <a:pt x="9965" y="13548"/>
                      <a:pt x="9965" y="10371"/>
                    </a:cubicBezTo>
                    <a:lnTo>
                      <a:pt x="11300" y="10371"/>
                    </a:lnTo>
                    <a:cubicBezTo>
                      <a:pt x="11300" y="13579"/>
                      <a:pt x="11300" y="16793"/>
                      <a:pt x="11300" y="20006"/>
                    </a:cubicBezTo>
                    <a:cubicBezTo>
                      <a:pt x="12921" y="21259"/>
                      <a:pt x="14924" y="20511"/>
                      <a:pt x="15615" y="20037"/>
                    </a:cubicBezTo>
                    <a:cubicBezTo>
                      <a:pt x="15699" y="14559"/>
                      <a:pt x="15794" y="9082"/>
                      <a:pt x="16200" y="3605"/>
                    </a:cubicBezTo>
                    <a:lnTo>
                      <a:pt x="16307" y="3667"/>
                    </a:lnTo>
                    <a:cubicBezTo>
                      <a:pt x="16307" y="5472"/>
                      <a:pt x="16307" y="7277"/>
                      <a:pt x="16307" y="9082"/>
                    </a:cubicBezTo>
                    <a:cubicBezTo>
                      <a:pt x="17368" y="10093"/>
                      <a:pt x="19120" y="10593"/>
                      <a:pt x="21600" y="9082"/>
                    </a:cubicBezTo>
                    <a:cubicBezTo>
                      <a:pt x="21600" y="6245"/>
                      <a:pt x="21600" y="3842"/>
                      <a:pt x="21600" y="1005"/>
                    </a:cubicBezTo>
                    <a:cubicBezTo>
                      <a:pt x="20825" y="438"/>
                      <a:pt x="20336" y="0"/>
                      <a:pt x="18047" y="97"/>
                    </a:cubicBezTo>
                    <a:cubicBezTo>
                      <a:pt x="12933" y="97"/>
                      <a:pt x="7819" y="97"/>
                      <a:pt x="2705" y="97"/>
                    </a:cubicBezTo>
                    <a:cubicBezTo>
                      <a:pt x="798" y="97"/>
                      <a:pt x="596" y="582"/>
                      <a:pt x="0" y="1088"/>
                    </a:cubicBez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9970" name="Text Box 34"/>
          <p:cNvSpPr txBox="1">
            <a:spLocks noChangeArrowheads="1"/>
          </p:cNvSpPr>
          <p:nvPr/>
        </p:nvSpPr>
        <p:spPr bwMode="auto">
          <a:xfrm>
            <a:off x="4876008" y="1206502"/>
            <a:ext cx="2335213"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58%爱阅读人士选择用手机或平板电脑阅读</a:t>
            </a:r>
            <a:endParaRPr lang="zh-CN" altLang="en-US" sz="1400"/>
          </a:p>
        </p:txBody>
      </p:sp>
      <p:sp>
        <p:nvSpPr>
          <p:cNvPr id="39971" name="Text Box 35"/>
          <p:cNvSpPr txBox="1">
            <a:spLocks noChangeArrowheads="1"/>
          </p:cNvSpPr>
          <p:nvPr/>
        </p:nvSpPr>
        <p:spPr bwMode="auto">
          <a:xfrm>
            <a:off x="4876008" y="2047877"/>
            <a:ext cx="2335213"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42%爱阅读人士选择会购买喜爱的实物书籍</a:t>
            </a:r>
            <a:endParaRPr lang="zh-CN" altLang="en-US" sz="1400"/>
          </a:p>
        </p:txBody>
      </p:sp>
      <p:sp>
        <p:nvSpPr>
          <p:cNvPr id="39972" name="Text Box 36"/>
          <p:cNvSpPr txBox="1">
            <a:spLocks noChangeArrowheads="1"/>
          </p:cNvSpPr>
          <p:nvPr/>
        </p:nvSpPr>
        <p:spPr bwMode="auto">
          <a:xfrm>
            <a:off x="1956596" y="3117851"/>
            <a:ext cx="5254625" cy="1550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这里输入您的文字</a:t>
            </a:r>
          </a:p>
        </p:txBody>
      </p:sp>
      <p:pic>
        <p:nvPicPr>
          <p:cNvPr id="39973" name="Picture 37" descr="377281_20131112133335981200_1"/>
          <p:cNvPicPr>
            <a:picLocks noChangeAspect="1" noChangeArrowheads="1"/>
          </p:cNvPicPr>
          <p:nvPr/>
        </p:nvPicPr>
        <p:blipFill>
          <a:blip r:embed="rId3">
            <a:extLst>
              <a:ext uri="{28A0092B-C50C-407E-A947-70E740481C1C}">
                <a14:useLocalDpi xmlns:a14="http://schemas.microsoft.com/office/drawing/2010/main" val="0"/>
              </a:ext>
            </a:extLst>
          </a:blip>
          <a:srcRect t="4459" r="5717"/>
          <a:stretch>
            <a:fillRect/>
          </a:stretch>
        </p:blipFill>
        <p:spPr bwMode="auto">
          <a:xfrm>
            <a:off x="242096" y="3060702"/>
            <a:ext cx="1550987"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p:cTn id="7" dur="500" fill="hold"/>
                                        <p:tgtEl>
                                          <p:spTgt spid="39938"/>
                                        </p:tgtEl>
                                        <p:attrNameLst>
                                          <p:attrName>ppt_w</p:attrName>
                                        </p:attrNameLst>
                                      </p:cBhvr>
                                      <p:tavLst>
                                        <p:tav tm="0">
                                          <p:val>
                                            <p:fltVal val="0"/>
                                          </p:val>
                                        </p:tav>
                                        <p:tav tm="100000">
                                          <p:val>
                                            <p:strVal val="#ppt_w"/>
                                          </p:val>
                                        </p:tav>
                                      </p:tavLst>
                                    </p:anim>
                                    <p:anim calcmode="lin" valueType="num">
                                      <p:cBhvr>
                                        <p:cTn id="8" dur="500" fill="hold"/>
                                        <p:tgtEl>
                                          <p:spTgt spid="3993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strips(upRight)">
                                      <p:cBhvr>
                                        <p:cTn id="12" dur="500"/>
                                        <p:tgtEl>
                                          <p:spTgt spid="3993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39940"/>
                                        </p:tgtEl>
                                        <p:attrNameLst>
                                          <p:attrName>style.visibility</p:attrName>
                                        </p:attrNameLst>
                                      </p:cBhvr>
                                      <p:to>
                                        <p:strVal val="visible"/>
                                      </p:to>
                                    </p:set>
                                    <p:anim calcmode="lin" valueType="num">
                                      <p:cBhvr>
                                        <p:cTn id="16" dur="500" fill="hold"/>
                                        <p:tgtEl>
                                          <p:spTgt spid="39940"/>
                                        </p:tgtEl>
                                        <p:attrNameLst>
                                          <p:attrName>ppt_x</p:attrName>
                                        </p:attrNameLst>
                                      </p:cBhvr>
                                      <p:tavLst>
                                        <p:tav tm="0">
                                          <p:val>
                                            <p:strVal val="#ppt_x-#ppt_w/2"/>
                                          </p:val>
                                        </p:tav>
                                        <p:tav tm="100000">
                                          <p:val>
                                            <p:strVal val="#ppt_x"/>
                                          </p:val>
                                        </p:tav>
                                      </p:tavLst>
                                    </p:anim>
                                    <p:anim calcmode="lin" valueType="num">
                                      <p:cBhvr>
                                        <p:cTn id="17" dur="500" fill="hold"/>
                                        <p:tgtEl>
                                          <p:spTgt spid="39940"/>
                                        </p:tgtEl>
                                        <p:attrNameLst>
                                          <p:attrName>ppt_y</p:attrName>
                                        </p:attrNameLst>
                                      </p:cBhvr>
                                      <p:tavLst>
                                        <p:tav tm="0">
                                          <p:val>
                                            <p:strVal val="#ppt_y"/>
                                          </p:val>
                                        </p:tav>
                                        <p:tav tm="100000">
                                          <p:val>
                                            <p:strVal val="#ppt_y"/>
                                          </p:val>
                                        </p:tav>
                                      </p:tavLst>
                                    </p:anim>
                                    <p:anim calcmode="lin" valueType="num">
                                      <p:cBhvr>
                                        <p:cTn id="18" dur="500" fill="hold"/>
                                        <p:tgtEl>
                                          <p:spTgt spid="39940"/>
                                        </p:tgtEl>
                                        <p:attrNameLst>
                                          <p:attrName>ppt_w</p:attrName>
                                        </p:attrNameLst>
                                      </p:cBhvr>
                                      <p:tavLst>
                                        <p:tav tm="0">
                                          <p:val>
                                            <p:fltVal val="0"/>
                                          </p:val>
                                        </p:tav>
                                        <p:tav tm="100000">
                                          <p:val>
                                            <p:strVal val="#ppt_w"/>
                                          </p:val>
                                        </p:tav>
                                      </p:tavLst>
                                    </p:anim>
                                    <p:anim calcmode="lin" valueType="num">
                                      <p:cBhvr>
                                        <p:cTn id="19" dur="500" fill="hold"/>
                                        <p:tgtEl>
                                          <p:spTgt spid="3994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39941"/>
                                        </p:tgtEl>
                                        <p:attrNameLst>
                                          <p:attrName>style.visibility</p:attrName>
                                        </p:attrNameLst>
                                      </p:cBhvr>
                                      <p:to>
                                        <p:strVal val="visible"/>
                                      </p:to>
                                    </p:set>
                                    <p:anim calcmode="lin" valueType="num">
                                      <p:cBhvr>
                                        <p:cTn id="23" dur="500" fill="hold"/>
                                        <p:tgtEl>
                                          <p:spTgt spid="39941"/>
                                        </p:tgtEl>
                                        <p:attrNameLst>
                                          <p:attrName>ppt_w</p:attrName>
                                        </p:attrNameLst>
                                      </p:cBhvr>
                                      <p:tavLst>
                                        <p:tav tm="0">
                                          <p:val>
                                            <p:fltVal val="0"/>
                                          </p:val>
                                        </p:tav>
                                        <p:tav tm="100000">
                                          <p:val>
                                            <p:strVal val="#ppt_w"/>
                                          </p:val>
                                        </p:tav>
                                      </p:tavLst>
                                    </p:anim>
                                    <p:anim calcmode="lin" valueType="num">
                                      <p:cBhvr>
                                        <p:cTn id="24" dur="500" fill="hold"/>
                                        <p:tgtEl>
                                          <p:spTgt spid="3994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39942"/>
                                        </p:tgtEl>
                                        <p:attrNameLst>
                                          <p:attrName>style.visibility</p:attrName>
                                        </p:attrNameLst>
                                      </p:cBhvr>
                                      <p:to>
                                        <p:strVal val="visible"/>
                                      </p:to>
                                    </p:set>
                                    <p:anim calcmode="lin" valueType="num">
                                      <p:cBhvr>
                                        <p:cTn id="28" dur="500" fill="hold"/>
                                        <p:tgtEl>
                                          <p:spTgt spid="3994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9942"/>
                                        </p:tgtEl>
                                        <p:attrNameLst>
                                          <p:attrName>ppt_y</p:attrName>
                                        </p:attrNameLst>
                                      </p:cBhvr>
                                      <p:tavLst>
                                        <p:tav tm="0">
                                          <p:val>
                                            <p:strVal val="#ppt_y"/>
                                          </p:val>
                                        </p:tav>
                                        <p:tav tm="100000">
                                          <p:val>
                                            <p:strVal val="#ppt_y"/>
                                          </p:val>
                                        </p:tav>
                                      </p:tavLst>
                                    </p:anim>
                                    <p:anim calcmode="lin" valueType="num">
                                      <p:cBhvr>
                                        <p:cTn id="30" dur="500" fill="hold"/>
                                        <p:tgtEl>
                                          <p:spTgt spid="3994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994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3994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39943"/>
                                        </p:tgtEl>
                                        <p:attrNameLst>
                                          <p:attrName>style.visibility</p:attrName>
                                        </p:attrNameLst>
                                      </p:cBhvr>
                                      <p:to>
                                        <p:strVal val="visible"/>
                                      </p:to>
                                    </p:set>
                                    <p:animEffect transition="in" filter="wedge">
                                      <p:cBhvr>
                                        <p:cTn id="36" dur="2000"/>
                                        <p:tgtEl>
                                          <p:spTgt spid="39943"/>
                                        </p:tgtEl>
                                      </p:cBhvr>
                                    </p:animEffect>
                                  </p:childTnLst>
                                </p:cTn>
                              </p:par>
                            </p:childTnLst>
                          </p:cTn>
                        </p:par>
                        <p:par>
                          <p:cTn id="37" fill="hold" nodeType="afterGroup">
                            <p:stCondLst>
                              <p:cond delay="4800"/>
                            </p:stCondLst>
                            <p:childTnLst>
                              <p:par>
                                <p:cTn id="38" presetID="53" presetClass="entr" presetSubtype="0" fill="hold" grpId="0" nodeType="afterEffect">
                                  <p:stCondLst>
                                    <p:cond delay="0"/>
                                  </p:stCondLst>
                                  <p:childTnLst>
                                    <p:set>
                                      <p:cBhvr>
                                        <p:cTn id="39" dur="1" fill="hold">
                                          <p:stCondLst>
                                            <p:cond delay="0"/>
                                          </p:stCondLst>
                                        </p:cTn>
                                        <p:tgtEl>
                                          <p:spTgt spid="39946"/>
                                        </p:tgtEl>
                                        <p:attrNameLst>
                                          <p:attrName>style.visibility</p:attrName>
                                        </p:attrNameLst>
                                      </p:cBhvr>
                                      <p:to>
                                        <p:strVal val="visible"/>
                                      </p:to>
                                    </p:set>
                                    <p:anim calcmode="lin" valueType="num">
                                      <p:cBhvr>
                                        <p:cTn id="40" dur="500" fill="hold"/>
                                        <p:tgtEl>
                                          <p:spTgt spid="39946"/>
                                        </p:tgtEl>
                                        <p:attrNameLst>
                                          <p:attrName>ppt_w</p:attrName>
                                        </p:attrNameLst>
                                      </p:cBhvr>
                                      <p:tavLst>
                                        <p:tav tm="0">
                                          <p:val>
                                            <p:fltVal val="0"/>
                                          </p:val>
                                        </p:tav>
                                        <p:tav tm="100000">
                                          <p:val>
                                            <p:strVal val="#ppt_w"/>
                                          </p:val>
                                        </p:tav>
                                      </p:tavLst>
                                    </p:anim>
                                    <p:anim calcmode="lin" valueType="num">
                                      <p:cBhvr>
                                        <p:cTn id="41" dur="500" fill="hold"/>
                                        <p:tgtEl>
                                          <p:spTgt spid="39946"/>
                                        </p:tgtEl>
                                        <p:attrNameLst>
                                          <p:attrName>ppt_h</p:attrName>
                                        </p:attrNameLst>
                                      </p:cBhvr>
                                      <p:tavLst>
                                        <p:tav tm="0">
                                          <p:val>
                                            <p:fltVal val="0"/>
                                          </p:val>
                                        </p:tav>
                                        <p:tav tm="100000">
                                          <p:val>
                                            <p:strVal val="#ppt_h"/>
                                          </p:val>
                                        </p:tav>
                                      </p:tavLst>
                                    </p:anim>
                                    <p:animEffect transition="in" filter="fade">
                                      <p:cBhvr>
                                        <p:cTn id="42" dur="500"/>
                                        <p:tgtEl>
                                          <p:spTgt spid="39946"/>
                                        </p:tgtEl>
                                      </p:cBhvr>
                                    </p:animEffect>
                                  </p:childTnLst>
                                </p:cTn>
                              </p:par>
                            </p:childTnLst>
                          </p:cTn>
                        </p:par>
                        <p:par>
                          <p:cTn id="43" fill="hold" nodeType="afterGroup">
                            <p:stCondLst>
                              <p:cond delay="53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39945"/>
                                        </p:tgtEl>
                                        <p:attrNameLst>
                                          <p:attrName>style.visibility</p:attrName>
                                        </p:attrNameLst>
                                      </p:cBhvr>
                                      <p:to>
                                        <p:strVal val="visible"/>
                                      </p:to>
                                    </p:set>
                                    <p:anim calcmode="lin" valueType="num">
                                      <p:cBhvr>
                                        <p:cTn id="46" dur="1000" fill="hold"/>
                                        <p:tgtEl>
                                          <p:spTgt spid="39945"/>
                                        </p:tgtEl>
                                        <p:attrNameLst>
                                          <p:attrName>ppt_x</p:attrName>
                                        </p:attrNameLst>
                                      </p:cBhvr>
                                      <p:tavLst>
                                        <p:tav tm="0">
                                          <p:val>
                                            <p:strVal val="#ppt_x"/>
                                          </p:val>
                                        </p:tav>
                                        <p:tav tm="50000">
                                          <p:val>
                                            <p:strVal val="#ppt_x+.1"/>
                                          </p:val>
                                        </p:tav>
                                        <p:tav tm="100000">
                                          <p:val>
                                            <p:strVal val="#ppt_x"/>
                                          </p:val>
                                        </p:tav>
                                      </p:tavLst>
                                    </p:anim>
                                    <p:anim calcmode="lin" valueType="num">
                                      <p:cBhvr>
                                        <p:cTn id="47" dur="1000" fill="hold"/>
                                        <p:tgtEl>
                                          <p:spTgt spid="39945"/>
                                        </p:tgtEl>
                                        <p:attrNameLst>
                                          <p:attrName>ppt_y</p:attrName>
                                        </p:attrNameLst>
                                      </p:cBhvr>
                                      <p:tavLst>
                                        <p:tav tm="0">
                                          <p:val>
                                            <p:strVal val="#ppt_y"/>
                                          </p:val>
                                        </p:tav>
                                        <p:tav tm="100000">
                                          <p:val>
                                            <p:strVal val="#ppt_y"/>
                                          </p:val>
                                        </p:tav>
                                      </p:tavLst>
                                    </p:anim>
                                    <p:anim calcmode="lin" valueType="num">
                                      <p:cBhvr>
                                        <p:cTn id="48" dur="1000" fill="hold"/>
                                        <p:tgtEl>
                                          <p:spTgt spid="39945"/>
                                        </p:tgtEl>
                                        <p:attrNameLst>
                                          <p:attrName>ppt_h</p:attrName>
                                        </p:attrNameLst>
                                      </p:cBhvr>
                                      <p:tavLst>
                                        <p:tav tm="0">
                                          <p:val>
                                            <p:strVal val="#ppt_h/10"/>
                                          </p:val>
                                        </p:tav>
                                        <p:tav tm="50000">
                                          <p:val>
                                            <p:strVal val="#ppt_h+.01"/>
                                          </p:val>
                                        </p:tav>
                                        <p:tav tm="100000">
                                          <p:val>
                                            <p:strVal val="#ppt_h"/>
                                          </p:val>
                                        </p:tav>
                                      </p:tavLst>
                                    </p:anim>
                                    <p:anim calcmode="lin" valueType="num">
                                      <p:cBhvr>
                                        <p:cTn id="49" dur="1000" fill="hold"/>
                                        <p:tgtEl>
                                          <p:spTgt spid="39945"/>
                                        </p:tgtEl>
                                        <p:attrNameLst>
                                          <p:attrName>ppt_w</p:attrName>
                                        </p:attrNameLst>
                                      </p:cBhvr>
                                      <p:tavLst>
                                        <p:tav tm="0">
                                          <p:val>
                                            <p:strVal val="#ppt_w/10"/>
                                          </p:val>
                                        </p:tav>
                                        <p:tav tm="50000">
                                          <p:val>
                                            <p:strVal val="#ppt_w+.01"/>
                                          </p:val>
                                        </p:tav>
                                        <p:tav tm="100000">
                                          <p:val>
                                            <p:strVal val="#ppt_w"/>
                                          </p:val>
                                        </p:tav>
                                      </p:tavLst>
                                    </p:anim>
                                    <p:animEffect transition="in" filter="fade">
                                      <p:cBhvr>
                                        <p:cTn id="50" dur="1000"/>
                                        <p:tgtEl>
                                          <p:spTgt spid="39945"/>
                                        </p:tgtEl>
                                      </p:cBhvr>
                                    </p:animEffect>
                                  </p:childTnLst>
                                </p:cTn>
                              </p:par>
                            </p:childTnLst>
                          </p:cTn>
                        </p:par>
                        <p:par>
                          <p:cTn id="51" fill="hold" nodeType="afterGroup">
                            <p:stCondLst>
                              <p:cond delay="6500"/>
                            </p:stCondLst>
                            <p:childTnLst>
                              <p:par>
                                <p:cTn id="52" presetID="53" presetClass="entr" presetSubtype="0" fill="hold" grpId="0" nodeType="afterEffect">
                                  <p:stCondLst>
                                    <p:cond delay="0"/>
                                  </p:stCondLst>
                                  <p:childTnLst>
                                    <p:set>
                                      <p:cBhvr>
                                        <p:cTn id="53" dur="1" fill="hold">
                                          <p:stCondLst>
                                            <p:cond delay="0"/>
                                          </p:stCondLst>
                                        </p:cTn>
                                        <p:tgtEl>
                                          <p:spTgt spid="39970"/>
                                        </p:tgtEl>
                                        <p:attrNameLst>
                                          <p:attrName>style.visibility</p:attrName>
                                        </p:attrNameLst>
                                      </p:cBhvr>
                                      <p:to>
                                        <p:strVal val="visible"/>
                                      </p:to>
                                    </p:set>
                                    <p:anim calcmode="lin" valueType="num">
                                      <p:cBhvr>
                                        <p:cTn id="54" dur="500" fill="hold"/>
                                        <p:tgtEl>
                                          <p:spTgt spid="39970"/>
                                        </p:tgtEl>
                                        <p:attrNameLst>
                                          <p:attrName>ppt_w</p:attrName>
                                        </p:attrNameLst>
                                      </p:cBhvr>
                                      <p:tavLst>
                                        <p:tav tm="0">
                                          <p:val>
                                            <p:fltVal val="0"/>
                                          </p:val>
                                        </p:tav>
                                        <p:tav tm="100000">
                                          <p:val>
                                            <p:strVal val="#ppt_w"/>
                                          </p:val>
                                        </p:tav>
                                      </p:tavLst>
                                    </p:anim>
                                    <p:anim calcmode="lin" valueType="num">
                                      <p:cBhvr>
                                        <p:cTn id="55" dur="500" fill="hold"/>
                                        <p:tgtEl>
                                          <p:spTgt spid="39970"/>
                                        </p:tgtEl>
                                        <p:attrNameLst>
                                          <p:attrName>ppt_h</p:attrName>
                                        </p:attrNameLst>
                                      </p:cBhvr>
                                      <p:tavLst>
                                        <p:tav tm="0">
                                          <p:val>
                                            <p:fltVal val="0"/>
                                          </p:val>
                                        </p:tav>
                                        <p:tav tm="100000">
                                          <p:val>
                                            <p:strVal val="#ppt_h"/>
                                          </p:val>
                                        </p:tav>
                                      </p:tavLst>
                                    </p:anim>
                                    <p:animEffect transition="in" filter="fade">
                                      <p:cBhvr>
                                        <p:cTn id="56" dur="500"/>
                                        <p:tgtEl>
                                          <p:spTgt spid="39970"/>
                                        </p:tgtEl>
                                      </p:cBhvr>
                                    </p:animEffect>
                                  </p:childTnLst>
                                </p:cTn>
                              </p:par>
                            </p:childTnLst>
                          </p:cTn>
                        </p:par>
                        <p:par>
                          <p:cTn id="57" fill="hold" nodeType="afterGroup">
                            <p:stCondLst>
                              <p:cond delay="7000"/>
                            </p:stCondLst>
                            <p:childTnLst>
                              <p:par>
                                <p:cTn id="58" presetID="53" presetClass="entr" presetSubtype="0" fill="hold" grpId="0" nodeType="afterEffect">
                                  <p:stCondLst>
                                    <p:cond delay="0"/>
                                  </p:stCondLst>
                                  <p:childTnLst>
                                    <p:set>
                                      <p:cBhvr>
                                        <p:cTn id="59" dur="1" fill="hold">
                                          <p:stCondLst>
                                            <p:cond delay="0"/>
                                          </p:stCondLst>
                                        </p:cTn>
                                        <p:tgtEl>
                                          <p:spTgt spid="39971"/>
                                        </p:tgtEl>
                                        <p:attrNameLst>
                                          <p:attrName>style.visibility</p:attrName>
                                        </p:attrNameLst>
                                      </p:cBhvr>
                                      <p:to>
                                        <p:strVal val="visible"/>
                                      </p:to>
                                    </p:set>
                                    <p:anim calcmode="lin" valueType="num">
                                      <p:cBhvr>
                                        <p:cTn id="60" dur="500" fill="hold"/>
                                        <p:tgtEl>
                                          <p:spTgt spid="39971"/>
                                        </p:tgtEl>
                                        <p:attrNameLst>
                                          <p:attrName>ppt_w</p:attrName>
                                        </p:attrNameLst>
                                      </p:cBhvr>
                                      <p:tavLst>
                                        <p:tav tm="0">
                                          <p:val>
                                            <p:fltVal val="0"/>
                                          </p:val>
                                        </p:tav>
                                        <p:tav tm="100000">
                                          <p:val>
                                            <p:strVal val="#ppt_w"/>
                                          </p:val>
                                        </p:tav>
                                      </p:tavLst>
                                    </p:anim>
                                    <p:anim calcmode="lin" valueType="num">
                                      <p:cBhvr>
                                        <p:cTn id="61" dur="500" fill="hold"/>
                                        <p:tgtEl>
                                          <p:spTgt spid="39971"/>
                                        </p:tgtEl>
                                        <p:attrNameLst>
                                          <p:attrName>ppt_h</p:attrName>
                                        </p:attrNameLst>
                                      </p:cBhvr>
                                      <p:tavLst>
                                        <p:tav tm="0">
                                          <p:val>
                                            <p:fltVal val="0"/>
                                          </p:val>
                                        </p:tav>
                                        <p:tav tm="100000">
                                          <p:val>
                                            <p:strVal val="#ppt_h"/>
                                          </p:val>
                                        </p:tav>
                                      </p:tavLst>
                                    </p:anim>
                                    <p:animEffect transition="in" filter="fade">
                                      <p:cBhvr>
                                        <p:cTn id="62" dur="500"/>
                                        <p:tgtEl>
                                          <p:spTgt spid="39971"/>
                                        </p:tgtEl>
                                      </p:cBhvr>
                                    </p:animEffect>
                                  </p:childTnLst>
                                </p:cTn>
                              </p:par>
                            </p:childTnLst>
                          </p:cTn>
                        </p:par>
                        <p:par>
                          <p:cTn id="63" fill="hold" nodeType="afterGroup">
                            <p:stCondLst>
                              <p:cond delay="7500"/>
                            </p:stCondLst>
                            <p:childTnLst>
                              <p:par>
                                <p:cTn id="64" presetID="53" presetClass="entr" presetSubtype="0" fill="hold" grpId="0" nodeType="afterEffect">
                                  <p:stCondLst>
                                    <p:cond delay="0"/>
                                  </p:stCondLst>
                                  <p:childTnLst>
                                    <p:set>
                                      <p:cBhvr>
                                        <p:cTn id="65" dur="1" fill="hold">
                                          <p:stCondLst>
                                            <p:cond delay="0"/>
                                          </p:stCondLst>
                                        </p:cTn>
                                        <p:tgtEl>
                                          <p:spTgt spid="39972"/>
                                        </p:tgtEl>
                                        <p:attrNameLst>
                                          <p:attrName>style.visibility</p:attrName>
                                        </p:attrNameLst>
                                      </p:cBhvr>
                                      <p:to>
                                        <p:strVal val="visible"/>
                                      </p:to>
                                    </p:set>
                                    <p:anim calcmode="lin" valueType="num">
                                      <p:cBhvr>
                                        <p:cTn id="66" dur="500" fill="hold"/>
                                        <p:tgtEl>
                                          <p:spTgt spid="39972"/>
                                        </p:tgtEl>
                                        <p:attrNameLst>
                                          <p:attrName>ppt_w</p:attrName>
                                        </p:attrNameLst>
                                      </p:cBhvr>
                                      <p:tavLst>
                                        <p:tav tm="0">
                                          <p:val>
                                            <p:fltVal val="0"/>
                                          </p:val>
                                        </p:tav>
                                        <p:tav tm="100000">
                                          <p:val>
                                            <p:strVal val="#ppt_w"/>
                                          </p:val>
                                        </p:tav>
                                      </p:tavLst>
                                    </p:anim>
                                    <p:anim calcmode="lin" valueType="num">
                                      <p:cBhvr>
                                        <p:cTn id="67" dur="500" fill="hold"/>
                                        <p:tgtEl>
                                          <p:spTgt spid="39972"/>
                                        </p:tgtEl>
                                        <p:attrNameLst>
                                          <p:attrName>ppt_h</p:attrName>
                                        </p:attrNameLst>
                                      </p:cBhvr>
                                      <p:tavLst>
                                        <p:tav tm="0">
                                          <p:val>
                                            <p:fltVal val="0"/>
                                          </p:val>
                                        </p:tav>
                                        <p:tav tm="100000">
                                          <p:val>
                                            <p:strVal val="#ppt_h"/>
                                          </p:val>
                                        </p:tav>
                                      </p:tavLst>
                                    </p:anim>
                                    <p:animEffect transition="in" filter="fade">
                                      <p:cBhvr>
                                        <p:cTn id="68" dur="500"/>
                                        <p:tgtEl>
                                          <p:spTgt spid="39972"/>
                                        </p:tgtEl>
                                      </p:cBhvr>
                                    </p:animEffect>
                                  </p:childTnLst>
                                </p:cTn>
                              </p:par>
                            </p:childTnLst>
                          </p:cTn>
                        </p:par>
                        <p:par>
                          <p:cTn id="69" fill="hold" nodeType="afterGroup">
                            <p:stCondLst>
                              <p:cond delay="8000"/>
                            </p:stCondLst>
                            <p:childTnLst>
                              <p:par>
                                <p:cTn id="70" presetID="12" presetClass="entr" presetSubtype="4" fill="hold" grpId="1" nodeType="afterEffect">
                                  <p:stCondLst>
                                    <p:cond delay="0"/>
                                  </p:stCondLst>
                                  <p:childTnLst>
                                    <p:set>
                                      <p:cBhvr>
                                        <p:cTn id="71" dur="1" fill="hold">
                                          <p:stCondLst>
                                            <p:cond delay="0"/>
                                          </p:stCondLst>
                                        </p:cTn>
                                        <p:tgtEl>
                                          <p:spTgt spid="39946"/>
                                        </p:tgtEl>
                                        <p:attrNameLst>
                                          <p:attrName>style.visibility</p:attrName>
                                        </p:attrNameLst>
                                      </p:cBhvr>
                                      <p:to>
                                        <p:strVal val="visible"/>
                                      </p:to>
                                    </p:set>
                                    <p:animEffect transition="in" filter="slide(fromBottom)">
                                      <p:cBhvr>
                                        <p:cTn id="72" dur="500"/>
                                        <p:tgtEl>
                                          <p:spTgt spid="39946"/>
                                        </p:tgtEl>
                                      </p:cBhvr>
                                    </p:animEffect>
                                  </p:childTnLst>
                                </p:cTn>
                              </p:par>
                              <p:par>
                                <p:cTn id="73" presetID="16" presetClass="entr" presetSubtype="37" fill="hold" grpId="0" nodeType="withEffect">
                                  <p:stCondLst>
                                    <p:cond delay="0"/>
                                  </p:stCondLst>
                                  <p:childTnLst>
                                    <p:set>
                                      <p:cBhvr>
                                        <p:cTn id="74" dur="1" fill="hold">
                                          <p:stCondLst>
                                            <p:cond delay="0"/>
                                          </p:stCondLst>
                                        </p:cTn>
                                        <p:tgtEl>
                                          <p:spTgt spid="39944"/>
                                        </p:tgtEl>
                                        <p:attrNameLst>
                                          <p:attrName>style.visibility</p:attrName>
                                        </p:attrNameLst>
                                      </p:cBhvr>
                                      <p:to>
                                        <p:strVal val="visible"/>
                                      </p:to>
                                    </p:set>
                                    <p:animEffect transition="in" filter="barn(outVertical)">
                                      <p:cBhvr>
                                        <p:cTn id="75" dur="500"/>
                                        <p:tgtEl>
                                          <p:spTgt spid="39944"/>
                                        </p:tgtEl>
                                      </p:cBhvr>
                                    </p:animEffect>
                                  </p:childTnLst>
                                </p:cTn>
                              </p:par>
                              <p:par>
                                <p:cTn id="76" presetID="16" presetClass="entr" presetSubtype="26" fill="hold" nodeType="withEffect">
                                  <p:stCondLst>
                                    <p:cond delay="0"/>
                                  </p:stCondLst>
                                  <p:childTnLst>
                                    <p:set>
                                      <p:cBhvr>
                                        <p:cTn id="77" dur="1" fill="hold">
                                          <p:stCondLst>
                                            <p:cond delay="0"/>
                                          </p:stCondLst>
                                        </p:cTn>
                                        <p:tgtEl>
                                          <p:spTgt spid="39960"/>
                                        </p:tgtEl>
                                        <p:attrNameLst>
                                          <p:attrName>style.visibility</p:attrName>
                                        </p:attrNameLst>
                                      </p:cBhvr>
                                      <p:to>
                                        <p:strVal val="visible"/>
                                      </p:to>
                                    </p:set>
                                    <p:animEffect transition="in" filter="barn(inHorizontal)">
                                      <p:cBhvr>
                                        <p:cTn id="78" dur="500"/>
                                        <p:tgtEl>
                                          <p:spTgt spid="39960"/>
                                        </p:tgtEl>
                                      </p:cBhvr>
                                    </p:animEffect>
                                  </p:childTnLst>
                                </p:cTn>
                              </p:par>
                              <p:par>
                                <p:cTn id="79" presetID="16" presetClass="entr" presetSubtype="26" fill="hold" nodeType="withEffect">
                                  <p:stCondLst>
                                    <p:cond delay="0"/>
                                  </p:stCondLst>
                                  <p:childTnLst>
                                    <p:set>
                                      <p:cBhvr>
                                        <p:cTn id="80" dur="1" fill="hold">
                                          <p:stCondLst>
                                            <p:cond delay="0"/>
                                          </p:stCondLst>
                                        </p:cTn>
                                        <p:tgtEl>
                                          <p:spTgt spid="39947"/>
                                        </p:tgtEl>
                                        <p:attrNameLst>
                                          <p:attrName>style.visibility</p:attrName>
                                        </p:attrNameLst>
                                      </p:cBhvr>
                                      <p:to>
                                        <p:strVal val="visible"/>
                                      </p:to>
                                    </p:set>
                                    <p:animEffect transition="in" filter="barn(inHorizontal)">
                                      <p:cBhvr>
                                        <p:cTn id="81" dur="500"/>
                                        <p:tgtEl>
                                          <p:spTgt spid="39947"/>
                                        </p:tgtEl>
                                      </p:cBhvr>
                                    </p:animEffect>
                                  </p:childTnLst>
                                </p:cTn>
                              </p:par>
                            </p:childTnLst>
                          </p:cTn>
                        </p:par>
                        <p:par>
                          <p:cTn id="82" fill="hold" nodeType="afterGroup">
                            <p:stCondLst>
                              <p:cond delay="8500"/>
                            </p:stCondLst>
                            <p:childTnLst>
                              <p:par>
                                <p:cTn id="83" presetID="16" presetClass="entr" presetSubtype="26" fill="hold" nodeType="afterEffect">
                                  <p:stCondLst>
                                    <p:cond delay="0"/>
                                  </p:stCondLst>
                                  <p:childTnLst>
                                    <p:set>
                                      <p:cBhvr>
                                        <p:cTn id="84" dur="1" fill="hold">
                                          <p:stCondLst>
                                            <p:cond delay="0"/>
                                          </p:stCondLst>
                                        </p:cTn>
                                        <p:tgtEl>
                                          <p:spTgt spid="39973"/>
                                        </p:tgtEl>
                                        <p:attrNameLst>
                                          <p:attrName>style.visibility</p:attrName>
                                        </p:attrNameLst>
                                      </p:cBhvr>
                                      <p:to>
                                        <p:strVal val="visible"/>
                                      </p:to>
                                    </p:set>
                                    <p:animEffect transition="in" filter="barn(inHorizontal)">
                                      <p:cBhvr>
                                        <p:cTn id="85" dur="500"/>
                                        <p:tgtEl>
                                          <p:spTgt spid="39973"/>
                                        </p:tgtEl>
                                      </p:cBhvr>
                                    </p:animEffect>
                                  </p:childTnLst>
                                </p:cTn>
                              </p:par>
                            </p:childTnLst>
                          </p:cTn>
                        </p:par>
                        <p:par>
                          <p:cTn id="86" fill="hold" nodeType="afterGroup">
                            <p:stCondLst>
                              <p:cond delay="9000"/>
                            </p:stCondLst>
                            <p:childTnLst>
                              <p:par>
                                <p:cTn id="87" presetID="16" presetClass="entr" presetSubtype="26" fill="hold" grpId="1" nodeType="afterEffect">
                                  <p:stCondLst>
                                    <p:cond delay="0"/>
                                  </p:stCondLst>
                                  <p:childTnLst>
                                    <p:set>
                                      <p:cBhvr>
                                        <p:cTn id="88" dur="1" fill="hold">
                                          <p:stCondLst>
                                            <p:cond delay="0"/>
                                          </p:stCondLst>
                                        </p:cTn>
                                        <p:tgtEl>
                                          <p:spTgt spid="39972"/>
                                        </p:tgtEl>
                                        <p:attrNameLst>
                                          <p:attrName>style.visibility</p:attrName>
                                        </p:attrNameLst>
                                      </p:cBhvr>
                                      <p:to>
                                        <p:strVal val="visible"/>
                                      </p:to>
                                    </p:set>
                                    <p:animEffect transition="in" filter="barn(inHorizontal)">
                                      <p:cBhvr>
                                        <p:cTn id="89" dur="500"/>
                                        <p:tgtEl>
                                          <p:spTgt spid="3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nimBg="1"/>
      <p:bldP spid="39940" grpId="0" animBg="1"/>
      <p:bldP spid="39942" grpId="0" bldLvl="0" autoUpdateAnimBg="0"/>
      <p:bldP spid="39943" grpId="0" bldLvl="0" autoUpdateAnimBg="0"/>
      <p:bldP spid="39944" grpId="0" animBg="1"/>
      <p:bldP spid="39945" grpId="0" bldLvl="0" autoUpdateAnimBg="0"/>
      <p:bldP spid="39946" grpId="0" bldLvl="0" autoUpdateAnimBg="0"/>
      <p:bldP spid="39946" grpId="1" bldLvl="0" autoUpdateAnimBg="0"/>
      <p:bldP spid="39970" grpId="0" bldLvl="0" autoUpdateAnimBg="0"/>
      <p:bldP spid="39971" grpId="0" bldLvl="0" autoUpdateAnimBg="0"/>
      <p:bldP spid="39972" grpId="0" bldLvl="0" autoUpdateAnimBg="0"/>
      <p:bldP spid="39972" grpId="1"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096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0000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rgbClr val="0C78A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5" name="AutoShape 5"/>
          <p:cNvSpPr>
            <a:spLocks noChangeArrowheads="1"/>
          </p:cNvSpPr>
          <p:nvPr/>
        </p:nvSpPr>
        <p:spPr bwMode="auto">
          <a:xfrm>
            <a:off x="-354806" y="354015"/>
            <a:ext cx="263525" cy="263525"/>
          </a:xfrm>
          <a:prstGeom prst="star5">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4096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bg1"/>
                </a:solidFill>
                <a:ea typeface="微软雅黑" panose="020B0503020204020204" pitchFamily="34" charset="-122"/>
              </a:rPr>
              <a:t>母版使用说明</a:t>
            </a:r>
          </a:p>
        </p:txBody>
      </p:sp>
      <p:sp>
        <p:nvSpPr>
          <p:cNvPr id="40967"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40968" name="Rectangle 8"/>
          <p:cNvSpPr>
            <a:spLocks noGrp="1" noChangeArrowheads="1"/>
          </p:cNvSpPr>
          <p:nvPr>
            <p:ph idx="1"/>
          </p:nvPr>
        </p:nvSpPr>
        <p:spPr>
          <a:xfrm>
            <a:off x="-115094" y="1133475"/>
            <a:ext cx="7639050" cy="4160838"/>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sz="1901"/>
              <a:t>母版是什么：幻灯片母版用于设置幻灯片的样式，可供用户设定各种标题文字、背景、属性等，只需更改一项内容就可更改所有幻灯片的设计。</a:t>
            </a:r>
          </a:p>
          <a:p>
            <a:pPr eaLnBrk="1" hangingPunct="1"/>
            <a:endParaRPr lang="zh-CN" altLang="en-US" sz="1901"/>
          </a:p>
          <a:p>
            <a:pPr eaLnBrk="1" hangingPunct="1"/>
            <a:r>
              <a:rPr lang="zh-CN" altLang="en-US" sz="1901"/>
              <a:t>打开方式：【视图】--&gt;【幻灯片母版】下调整，这里面有两个幻灯片模板，一页是内容页，一页是封面面，这里设置的字体、颜色，动画会在每个对应页面显示。</a:t>
            </a:r>
          </a:p>
        </p:txBody>
      </p:sp>
      <p:pic>
        <p:nvPicPr>
          <p:cNvPr id="409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57" y="3459163"/>
            <a:ext cx="45847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40963"/>
                                        </p:tgtEl>
                                        <p:attrNameLst>
                                          <p:attrName>style.visibility</p:attrName>
                                        </p:attrNameLst>
                                      </p:cBhvr>
                                      <p:to>
                                        <p:strVal val="visible"/>
                                      </p:to>
                                    </p:set>
                                    <p:animEffect transition="in" filter="strips(upRight)">
                                      <p:cBhvr>
                                        <p:cTn id="12" dur="500"/>
                                        <p:tgtEl>
                                          <p:spTgt spid="4096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40964"/>
                                        </p:tgtEl>
                                        <p:attrNameLst>
                                          <p:attrName>style.visibility</p:attrName>
                                        </p:attrNameLst>
                                      </p:cBhvr>
                                      <p:to>
                                        <p:strVal val="visible"/>
                                      </p:to>
                                    </p:set>
                                    <p:anim calcmode="lin" valueType="num">
                                      <p:cBhvr>
                                        <p:cTn id="16" dur="500" fill="hold"/>
                                        <p:tgtEl>
                                          <p:spTgt spid="40964"/>
                                        </p:tgtEl>
                                        <p:attrNameLst>
                                          <p:attrName>ppt_x</p:attrName>
                                        </p:attrNameLst>
                                      </p:cBhvr>
                                      <p:tavLst>
                                        <p:tav tm="0">
                                          <p:val>
                                            <p:strVal val="#ppt_x-#ppt_w/2"/>
                                          </p:val>
                                        </p:tav>
                                        <p:tav tm="100000">
                                          <p:val>
                                            <p:strVal val="#ppt_x"/>
                                          </p:val>
                                        </p:tav>
                                      </p:tavLst>
                                    </p:anim>
                                    <p:anim calcmode="lin" valueType="num">
                                      <p:cBhvr>
                                        <p:cTn id="17" dur="500" fill="hold"/>
                                        <p:tgtEl>
                                          <p:spTgt spid="40964"/>
                                        </p:tgtEl>
                                        <p:attrNameLst>
                                          <p:attrName>ppt_y</p:attrName>
                                        </p:attrNameLst>
                                      </p:cBhvr>
                                      <p:tavLst>
                                        <p:tav tm="0">
                                          <p:val>
                                            <p:strVal val="#ppt_y"/>
                                          </p:val>
                                        </p:tav>
                                        <p:tav tm="100000">
                                          <p:val>
                                            <p:strVal val="#ppt_y"/>
                                          </p:val>
                                        </p:tav>
                                      </p:tavLst>
                                    </p:anim>
                                    <p:anim calcmode="lin" valueType="num">
                                      <p:cBhvr>
                                        <p:cTn id="18" dur="500" fill="hold"/>
                                        <p:tgtEl>
                                          <p:spTgt spid="40964"/>
                                        </p:tgtEl>
                                        <p:attrNameLst>
                                          <p:attrName>ppt_w</p:attrName>
                                        </p:attrNameLst>
                                      </p:cBhvr>
                                      <p:tavLst>
                                        <p:tav tm="0">
                                          <p:val>
                                            <p:fltVal val="0"/>
                                          </p:val>
                                        </p:tav>
                                        <p:tav tm="100000">
                                          <p:val>
                                            <p:strVal val="#ppt_w"/>
                                          </p:val>
                                        </p:tav>
                                      </p:tavLst>
                                    </p:anim>
                                    <p:anim calcmode="lin" valueType="num">
                                      <p:cBhvr>
                                        <p:cTn id="19" dur="500" fill="hold"/>
                                        <p:tgtEl>
                                          <p:spTgt spid="4096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40965"/>
                                        </p:tgtEl>
                                        <p:attrNameLst>
                                          <p:attrName>style.visibility</p:attrName>
                                        </p:attrNameLst>
                                      </p:cBhvr>
                                      <p:to>
                                        <p:strVal val="visible"/>
                                      </p:to>
                                    </p:set>
                                    <p:anim calcmode="lin" valueType="num">
                                      <p:cBhvr>
                                        <p:cTn id="23" dur="500" fill="hold"/>
                                        <p:tgtEl>
                                          <p:spTgt spid="40965"/>
                                        </p:tgtEl>
                                        <p:attrNameLst>
                                          <p:attrName>ppt_w</p:attrName>
                                        </p:attrNameLst>
                                      </p:cBhvr>
                                      <p:tavLst>
                                        <p:tav tm="0">
                                          <p:val>
                                            <p:fltVal val="0"/>
                                          </p:val>
                                        </p:tav>
                                        <p:tav tm="100000">
                                          <p:val>
                                            <p:strVal val="#ppt_w"/>
                                          </p:val>
                                        </p:tav>
                                      </p:tavLst>
                                    </p:anim>
                                    <p:anim calcmode="lin" valueType="num">
                                      <p:cBhvr>
                                        <p:cTn id="24" dur="500" fill="hold"/>
                                        <p:tgtEl>
                                          <p:spTgt spid="409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40966"/>
                                        </p:tgtEl>
                                        <p:attrNameLst>
                                          <p:attrName>style.visibility</p:attrName>
                                        </p:attrNameLst>
                                      </p:cBhvr>
                                      <p:to>
                                        <p:strVal val="visible"/>
                                      </p:to>
                                    </p:set>
                                    <p:anim calcmode="lin" valueType="num">
                                      <p:cBhvr>
                                        <p:cTn id="28" dur="500" fill="hold"/>
                                        <p:tgtEl>
                                          <p:spTgt spid="4096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40966"/>
                                        </p:tgtEl>
                                        <p:attrNameLst>
                                          <p:attrName>ppt_y</p:attrName>
                                        </p:attrNameLst>
                                      </p:cBhvr>
                                      <p:tavLst>
                                        <p:tav tm="0">
                                          <p:val>
                                            <p:strVal val="#ppt_y"/>
                                          </p:val>
                                        </p:tav>
                                        <p:tav tm="100000">
                                          <p:val>
                                            <p:strVal val="#ppt_y"/>
                                          </p:val>
                                        </p:tav>
                                      </p:tavLst>
                                    </p:anim>
                                    <p:anim calcmode="lin" valueType="num">
                                      <p:cBhvr>
                                        <p:cTn id="30" dur="500" fill="hold"/>
                                        <p:tgtEl>
                                          <p:spTgt spid="4096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4096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40966"/>
                                        </p:tgtEl>
                                      </p:cBhvr>
                                    </p:animEffect>
                                  </p:childTnLst>
                                </p:cTn>
                              </p:par>
                            </p:childTnLst>
                          </p:cTn>
                        </p:par>
                        <p:par>
                          <p:cTn id="33" fill="hold" nodeType="afterGroup">
                            <p:stCondLst>
                              <p:cond delay="2750"/>
                            </p:stCondLst>
                            <p:childTnLst>
                              <p:par>
                                <p:cTn id="34" presetID="20" presetClass="entr" presetSubtype="0" fill="hold" grpId="0" nodeType="afterEffect">
                                  <p:stCondLst>
                                    <p:cond delay="0"/>
                                  </p:stCondLst>
                                  <p:childTnLst>
                                    <p:set>
                                      <p:cBhvr>
                                        <p:cTn id="35" dur="1" fill="hold">
                                          <p:stCondLst>
                                            <p:cond delay="0"/>
                                          </p:stCondLst>
                                        </p:cTn>
                                        <p:tgtEl>
                                          <p:spTgt spid="40967"/>
                                        </p:tgtEl>
                                        <p:attrNameLst>
                                          <p:attrName>style.visibility</p:attrName>
                                        </p:attrNameLst>
                                      </p:cBhvr>
                                      <p:to>
                                        <p:strVal val="visible"/>
                                      </p:to>
                                    </p:set>
                                    <p:animEffect transition="in" filter="wedge">
                                      <p:cBhvr>
                                        <p:cTn id="36" dur="2000"/>
                                        <p:tgtEl>
                                          <p:spTgt spid="40967"/>
                                        </p:tgtEl>
                                      </p:cBhvr>
                                    </p:animEffect>
                                  </p:childTnLst>
                                </p:cTn>
                              </p:par>
                            </p:childTnLst>
                          </p:cTn>
                        </p:par>
                        <p:par>
                          <p:cTn id="37" fill="hold" nodeType="afterGroup">
                            <p:stCondLst>
                              <p:cond delay="4750"/>
                            </p:stCondLst>
                            <p:childTnLst>
                              <p:par>
                                <p:cTn id="38" presetID="12" presetClass="entr" presetSubtype="4" fill="hold" nodeType="afterEffect">
                                  <p:stCondLst>
                                    <p:cond delay="0"/>
                                  </p:stCondLst>
                                  <p:childTnLst>
                                    <p:set>
                                      <p:cBhvr>
                                        <p:cTn id="39" dur="1" fill="hold">
                                          <p:stCondLst>
                                            <p:cond delay="0"/>
                                          </p:stCondLst>
                                        </p:cTn>
                                        <p:tgtEl>
                                          <p:spTgt spid="40969"/>
                                        </p:tgtEl>
                                        <p:attrNameLst>
                                          <p:attrName>style.visibility</p:attrName>
                                        </p:attrNameLst>
                                      </p:cBhvr>
                                      <p:to>
                                        <p:strVal val="visible"/>
                                      </p:to>
                                    </p:set>
                                    <p:animEffect transition="in" filter="slide(fromBottom)">
                                      <p:cBhvr>
                                        <p:cTn id="40" dur="500"/>
                                        <p:tgtEl>
                                          <p:spTgt spid="40969"/>
                                        </p:tgtEl>
                                      </p:cBhvr>
                                    </p:animEffect>
                                  </p:childTnLst>
                                </p:cTn>
                              </p:par>
                            </p:childTnLst>
                          </p:cTn>
                        </p:par>
                        <p:par>
                          <p:cTn id="41" fill="hold" nodeType="afterGroup">
                            <p:stCondLst>
                              <p:cond delay="5250"/>
                            </p:stCondLst>
                            <p:childTnLst>
                              <p:par>
                                <p:cTn id="42" presetID="12" presetClass="entr" presetSubtype="4" fill="hold" grpId="0" nodeType="afterEffect">
                                  <p:stCondLst>
                                    <p:cond delay="0"/>
                                  </p:stCondLst>
                                  <p:childTnLst>
                                    <p:set>
                                      <p:cBhvr>
                                        <p:cTn id="43" dur="1" fill="hold">
                                          <p:stCondLst>
                                            <p:cond delay="0"/>
                                          </p:stCondLst>
                                        </p:cTn>
                                        <p:tgtEl>
                                          <p:spTgt spid="40968">
                                            <p:txEl>
                                              <p:pRg st="0" end="0"/>
                                            </p:txEl>
                                          </p:spTgt>
                                        </p:tgtEl>
                                        <p:attrNameLst>
                                          <p:attrName>style.visibility</p:attrName>
                                        </p:attrNameLst>
                                      </p:cBhvr>
                                      <p:to>
                                        <p:strVal val="visible"/>
                                      </p:to>
                                    </p:set>
                                    <p:animEffect transition="in" filter="slide(fromBottom)">
                                      <p:cBhvr>
                                        <p:cTn id="44" dur="500"/>
                                        <p:tgtEl>
                                          <p:spTgt spid="40968">
                                            <p:txEl>
                                              <p:pRg st="0" end="0"/>
                                            </p:txEl>
                                          </p:spTgt>
                                        </p:tgtEl>
                                      </p:cBhvr>
                                    </p:animEffect>
                                  </p:childTnLst>
                                </p:cTn>
                              </p:par>
                            </p:childTnLst>
                          </p:cTn>
                        </p:par>
                        <p:par>
                          <p:cTn id="45" fill="hold" nodeType="afterGroup">
                            <p:stCondLst>
                              <p:cond delay="5750"/>
                            </p:stCondLst>
                            <p:childTnLst>
                              <p:par>
                                <p:cTn id="46" presetID="12" presetClass="entr" presetSubtype="4" fill="hold" grpId="0" nodeType="afterEffect">
                                  <p:stCondLst>
                                    <p:cond delay="0"/>
                                  </p:stCondLst>
                                  <p:childTnLst>
                                    <p:set>
                                      <p:cBhvr>
                                        <p:cTn id="47" dur="1" fill="hold">
                                          <p:stCondLst>
                                            <p:cond delay="0"/>
                                          </p:stCondLst>
                                        </p:cTn>
                                        <p:tgtEl>
                                          <p:spTgt spid="40968">
                                            <p:txEl>
                                              <p:pRg st="2" end="2"/>
                                            </p:txEl>
                                          </p:spTgt>
                                        </p:tgtEl>
                                        <p:attrNameLst>
                                          <p:attrName>style.visibility</p:attrName>
                                        </p:attrNameLst>
                                      </p:cBhvr>
                                      <p:to>
                                        <p:strVal val="visible"/>
                                      </p:to>
                                    </p:set>
                                    <p:animEffect transition="in" filter="slide(fromBottom)">
                                      <p:cBhvr>
                                        <p:cTn id="48" dur="500"/>
                                        <p:tgtEl>
                                          <p:spTgt spid="409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animBg="1"/>
      <p:bldP spid="40964" grpId="0" animBg="1"/>
      <p:bldP spid="40966" grpId="0" bldLvl="0" autoUpdateAnimBg="0"/>
      <p:bldP spid="40967" grpId="0" bldLvl="0" autoUpdateAnimBg="0"/>
      <p:bldP spid="4096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nvSpPr>
        <p:spPr bwMode="auto">
          <a:xfrm>
            <a:off x="2162971" y="5275263"/>
            <a:ext cx="3278187"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304" tIns="40152" rIns="80304" bIns="40152"/>
          <a:lstStyle>
            <a:lvl1pPr defTabSz="803275">
              <a:spcBef>
                <a:spcPct val="20000"/>
              </a:spcBef>
              <a:buChar char="•"/>
              <a:defRPr sz="1500">
                <a:solidFill>
                  <a:srgbClr val="080808"/>
                </a:solidFill>
                <a:latin typeface="Arial" panose="020B0604020202020204" pitchFamily="34" charset="0"/>
                <a:ea typeface="仿宋_GB2312" pitchFamily="1" charset="-122"/>
              </a:defRPr>
            </a:lvl1pPr>
            <a:lvl2pPr marL="401638" indent="-250825" defTabSz="803275">
              <a:spcBef>
                <a:spcPct val="20000"/>
              </a:spcBef>
              <a:buChar char="–"/>
              <a:defRPr sz="1400">
                <a:solidFill>
                  <a:srgbClr val="080808"/>
                </a:solidFill>
                <a:latin typeface="Arial" panose="020B0604020202020204" pitchFamily="34" charset="0"/>
                <a:ea typeface="楷体_GB2312" panose="02010609030101010101" pitchFamily="49" charset="-122"/>
              </a:defRPr>
            </a:lvl2pPr>
            <a:lvl3pPr marL="803275" indent="-201613" defTabSz="803275">
              <a:spcBef>
                <a:spcPct val="20000"/>
              </a:spcBef>
              <a:buChar char="•"/>
              <a:defRPr sz="2000">
                <a:solidFill>
                  <a:schemeClr val="tx1"/>
                </a:solidFill>
                <a:latin typeface="Arial" panose="020B0604020202020204" pitchFamily="34" charset="0"/>
                <a:ea typeface="宋体" panose="02010600030101010101" pitchFamily="2" charset="-122"/>
              </a:defRPr>
            </a:lvl3pPr>
            <a:lvl4pPr marL="1204913"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4pPr>
            <a:lvl5pPr marL="1606550" indent="-200025" defTabSz="803275">
              <a:spcBef>
                <a:spcPct val="20000"/>
              </a:spcBef>
              <a:buChar char="»"/>
              <a:defRPr sz="1700">
                <a:solidFill>
                  <a:schemeClr val="tx1"/>
                </a:solidFill>
                <a:latin typeface="Arial" panose="020B0604020202020204" pitchFamily="34" charset="0"/>
                <a:ea typeface="宋体" panose="02010600030101010101" pitchFamily="2" charset="-122"/>
              </a:defRPr>
            </a:lvl5pPr>
            <a:lvl6pPr marL="20637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6pPr>
            <a:lvl7pPr marL="25209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7pPr>
            <a:lvl8pPr marL="29781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8pPr>
            <a:lvl9pPr marL="3435350" indent="-200025" defTabSz="803275" eaLnBrk="0" fontAlgn="base" hangingPunct="0">
              <a:spcBef>
                <a:spcPct val="20000"/>
              </a:spcBef>
              <a:spcAft>
                <a:spcPct val="0"/>
              </a:spcAft>
              <a:buChar char="»"/>
              <a:defRPr sz="17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400">
                <a:solidFill>
                  <a:schemeClr val="tx1"/>
                </a:solidFill>
                <a:latin typeface="微软雅黑" panose="020B0503020204020204" pitchFamily="34" charset="-122"/>
                <a:ea typeface="微软雅黑" panose="020B0503020204020204" pitchFamily="34" charset="-122"/>
              </a:rPr>
              <a:t>汇报人：八音魔琴     2014.01.08</a:t>
            </a:r>
          </a:p>
        </p:txBody>
      </p:sp>
      <p:sp>
        <p:nvSpPr>
          <p:cNvPr id="43011" name="Text Box 3"/>
          <p:cNvSpPr txBox="1">
            <a:spLocks noChangeArrowheads="1"/>
          </p:cNvSpPr>
          <p:nvPr/>
        </p:nvSpPr>
        <p:spPr bwMode="auto">
          <a:xfrm>
            <a:off x="437357" y="4529140"/>
            <a:ext cx="6443663" cy="334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700">
                <a:ea typeface="微软雅黑" panose="020B0503020204020204" pitchFamily="34" charset="-122"/>
              </a:rPr>
              <a:t>“激情年历”通用PPT模板，标题可随意修改，方框也可随意增减</a:t>
            </a:r>
            <a:endParaRPr lang="zh-CN" altLang="en-US" sz="1800"/>
          </a:p>
        </p:txBody>
      </p:sp>
      <p:pic>
        <p:nvPicPr>
          <p:cNvPr id="43012" name="Picture 4"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 y="3863977"/>
            <a:ext cx="649288"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3" name="Picture 5"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70"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4" name="Picture 6"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7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5" name="Picture 7"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3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6" name="Picture 8"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071" y="3863977"/>
            <a:ext cx="6492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7" name="Picture 9"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32"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8" name="Picture 10"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20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019" name="Picture 11" descr="田字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858" y="3863977"/>
            <a:ext cx="6508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20" name="Text Box 12"/>
          <p:cNvSpPr txBox="1">
            <a:spLocks noChangeArrowheads="1"/>
          </p:cNvSpPr>
          <p:nvPr/>
        </p:nvSpPr>
        <p:spPr bwMode="auto">
          <a:xfrm>
            <a:off x="591344" y="3805238"/>
            <a:ext cx="62992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4000" dirty="0">
                <a:solidFill>
                  <a:srgbClr val="FF0000"/>
                </a:solidFill>
                <a:latin typeface="华康俪金黑W8(P)" panose="020B0800000000000000" pitchFamily="34" charset="-122"/>
                <a:ea typeface="华康俪金黑W8(P)" panose="020B0800000000000000" pitchFamily="34" charset="-122"/>
              </a:rPr>
              <a:t>演示完毕 感谢聆听</a:t>
            </a:r>
            <a:endParaRPr lang="zh-CN" altLang="en-US" sz="1800" dirty="0"/>
          </a:p>
        </p:txBody>
      </p:sp>
      <p:sp>
        <p:nvSpPr>
          <p:cNvPr id="43021" name="AutoShape 13"/>
          <p:cNvSpPr>
            <a:spLocks noChangeArrowheads="1"/>
          </p:cNvSpPr>
          <p:nvPr/>
        </p:nvSpPr>
        <p:spPr bwMode="auto">
          <a:xfrm>
            <a:off x="3609183" y="4900615"/>
            <a:ext cx="314325" cy="312737"/>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43022" name="Line 14"/>
          <p:cNvSpPr>
            <a:spLocks noChangeShapeType="1"/>
          </p:cNvSpPr>
          <p:nvPr/>
        </p:nvSpPr>
        <p:spPr bwMode="auto">
          <a:xfrm flipH="1">
            <a:off x="561183" y="5080000"/>
            <a:ext cx="3014663" cy="1588"/>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3" name="Line 15"/>
          <p:cNvSpPr>
            <a:spLocks noChangeShapeType="1"/>
          </p:cNvSpPr>
          <p:nvPr/>
        </p:nvSpPr>
        <p:spPr bwMode="auto">
          <a:xfrm flipH="1">
            <a:off x="3945733" y="5080000"/>
            <a:ext cx="3013075" cy="1588"/>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4" name="Rectangle 16"/>
          <p:cNvSpPr>
            <a:spLocks noChangeArrowheads="1"/>
          </p:cNvSpPr>
          <p:nvPr/>
        </p:nvSpPr>
        <p:spPr bwMode="auto">
          <a:xfrm flipV="1">
            <a:off x="-762794" y="3660777"/>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43025" name="Rectangle 17"/>
          <p:cNvSpPr>
            <a:spLocks noChangeArrowheads="1"/>
          </p:cNvSpPr>
          <p:nvPr/>
        </p:nvSpPr>
        <p:spPr bwMode="auto">
          <a:xfrm flipV="1">
            <a:off x="-762794" y="5661026"/>
            <a:ext cx="9144000" cy="53975"/>
          </a:xfrm>
          <a:prstGeom prst="rect">
            <a:avLst/>
          </a:prstGeom>
          <a:solidFill>
            <a:srgbClr val="CC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3011"/>
                                        </p:tgtEl>
                                        <p:attrNameLst>
                                          <p:attrName>style.visibility</p:attrName>
                                        </p:attrNameLst>
                                      </p:cBhvr>
                                      <p:to>
                                        <p:strVal val="visible"/>
                                      </p:to>
                                    </p:set>
                                    <p:anim calcmode="lin" valueType="num">
                                      <p:cBhvr additive="base">
                                        <p:cTn id="11" dur="500" fill="hold"/>
                                        <p:tgtEl>
                                          <p:spTgt spid="43011"/>
                                        </p:tgtEl>
                                        <p:attrNameLst>
                                          <p:attrName>ppt_x</p:attrName>
                                        </p:attrNameLst>
                                      </p:cBhvr>
                                      <p:tavLst>
                                        <p:tav tm="0">
                                          <p:val>
                                            <p:strVal val="1+#ppt_w/2"/>
                                          </p:val>
                                        </p:tav>
                                        <p:tav tm="100000">
                                          <p:val>
                                            <p:strVal val="#ppt_x"/>
                                          </p:val>
                                        </p:tav>
                                      </p:tavLst>
                                    </p:anim>
                                    <p:anim calcmode="lin" valueType="num">
                                      <p:cBhvr additive="base">
                                        <p:cTn id="12"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ldLvl="0" autoUpdateAnimBg="0"/>
      <p:bldP spid="43011"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919096" y="2454534"/>
            <a:ext cx="447675" cy="547174"/>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lIns="71308" tIns="35654" rIns="71308" bIns="35654" anchor="ctr"/>
          <a:lstStyle/>
          <a:p>
            <a:pPr algn="ctr" defTabSz="713077" eaLnBrk="1" fontAlgn="auto" hangingPunct="1">
              <a:spcBef>
                <a:spcPts val="0"/>
              </a:spcBef>
              <a:spcAft>
                <a:spcPts val="0"/>
              </a:spcAft>
              <a:defRPr/>
            </a:pPr>
            <a:endParaRPr lang="zh-CN" altLang="en-US" sz="1400">
              <a:solidFill>
                <a:prstClr val="white"/>
              </a:solidFill>
            </a:endParaRPr>
          </a:p>
        </p:txBody>
      </p:sp>
      <p:sp>
        <p:nvSpPr>
          <p:cNvPr id="4" name="矩形 3"/>
          <p:cNvSpPr/>
          <p:nvPr/>
        </p:nvSpPr>
        <p:spPr>
          <a:xfrm>
            <a:off x="1361283" y="2457541"/>
            <a:ext cx="7019925" cy="5475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40370" tIns="0" rIns="140370" bIns="0" anchor="ctr"/>
          <a:lstStyle/>
          <a:p>
            <a:pPr algn="ctr" defTabSz="713077" eaLnBrk="1" fontAlgn="auto" hangingPunct="1">
              <a:spcBef>
                <a:spcPts val="0"/>
              </a:spcBef>
              <a:spcAft>
                <a:spcPts val="0"/>
              </a:spcAft>
              <a:defRPr/>
            </a:pPr>
            <a:r>
              <a:rPr lang="en-US" altLang="zh-CN" sz="2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2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762792" y="1817907"/>
            <a:ext cx="6984207" cy="6458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713077" eaLnBrk="1" fontAlgn="auto" hangingPunct="1">
              <a:spcBef>
                <a:spcPts val="0"/>
              </a:spcBef>
              <a:spcAft>
                <a:spcPts val="0"/>
              </a:spcAft>
              <a:defRPr/>
            </a:pPr>
            <a:r>
              <a:rPr lang="zh-CN" altLang="en-US" sz="2500" spc="156"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200" spc="156"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p>
        </p:txBody>
      </p:sp>
      <p:sp>
        <p:nvSpPr>
          <p:cNvPr id="6" name="直角三角形 5"/>
          <p:cNvSpPr/>
          <p:nvPr/>
        </p:nvSpPr>
        <p:spPr>
          <a:xfrm>
            <a:off x="6221413" y="1814540"/>
            <a:ext cx="640276" cy="649250"/>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lIns="71308" tIns="35654" rIns="71308" bIns="35654" anchor="ctr"/>
          <a:lstStyle/>
          <a:p>
            <a:pPr algn="ctr" defTabSz="713077" eaLnBrk="1" fontAlgn="auto" hangingPunct="1">
              <a:spcBef>
                <a:spcPts val="0"/>
              </a:spcBef>
              <a:spcAft>
                <a:spcPts val="0"/>
              </a:spcAft>
              <a:defRPr/>
            </a:pPr>
            <a:endParaRPr lang="zh-CN" altLang="en-US" sz="1400">
              <a:solidFill>
                <a:prstClr val="white"/>
              </a:solidFill>
            </a:endParaRPr>
          </a:p>
        </p:txBody>
      </p:sp>
      <p:sp>
        <p:nvSpPr>
          <p:cNvPr id="12" name="矩形 11"/>
          <p:cNvSpPr/>
          <p:nvPr/>
        </p:nvSpPr>
        <p:spPr>
          <a:xfrm>
            <a:off x="1173581" y="3266613"/>
            <a:ext cx="5179807" cy="1410251"/>
          </a:xfrm>
          <a:prstGeom prst="rect">
            <a:avLst/>
          </a:prstGeom>
          <a:noFill/>
          <a:ln w="25400" cap="flat" cmpd="sng" algn="ctr">
            <a:noFill/>
            <a:prstDash val="solid"/>
          </a:ln>
          <a:effectLst/>
        </p:spPr>
        <p:txBody>
          <a:bodyPr lIns="71308" tIns="35654" rIns="71308" bIns="35654" rtlCol="0" anchor="ctr"/>
          <a:lstStyle/>
          <a:p>
            <a:pPr defTabSz="713077" eaLnBrk="1" fontAlgn="auto" hangingPunct="1">
              <a:lnSpc>
                <a:spcPts val="1872"/>
              </a:lnSpc>
              <a:spcBef>
                <a:spcPts val="0"/>
              </a:spcBef>
              <a:spcAft>
                <a:spcPts val="0"/>
              </a:spcAft>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816" y="3331167"/>
            <a:ext cx="2571429" cy="846326"/>
          </a:xfrm>
          <a:prstGeom prst="rect">
            <a:avLst/>
          </a:prstGeom>
        </p:spPr>
      </p:pic>
    </p:spTree>
    <p:extLst>
      <p:ext uri="{BB962C8B-B14F-4D97-AF65-F5344CB8AC3E}">
        <p14:creationId xmlns:p14="http://schemas.microsoft.com/office/powerpoint/2010/main" val="152845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194" name="Picture 2" descr="过渡页主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81" y="552452"/>
            <a:ext cx="50355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5" name="Group 3"/>
          <p:cNvGrpSpPr>
            <a:grpSpLocks/>
          </p:cNvGrpSpPr>
          <p:nvPr/>
        </p:nvGrpSpPr>
        <p:grpSpPr bwMode="auto">
          <a:xfrm>
            <a:off x="561183" y="2867025"/>
            <a:ext cx="6397625" cy="312738"/>
            <a:chOff x="0" y="0"/>
            <a:chExt cx="10075" cy="492"/>
          </a:xfrm>
        </p:grpSpPr>
        <p:sp>
          <p:nvSpPr>
            <p:cNvPr id="8196" name="AutoShape 4"/>
            <p:cNvSpPr>
              <a:spLocks noChangeArrowheads="1"/>
            </p:cNvSpPr>
            <p:nvPr/>
          </p:nvSpPr>
          <p:spPr bwMode="auto">
            <a:xfrm>
              <a:off x="4800" y="0"/>
              <a:ext cx="495" cy="492"/>
            </a:xfrm>
            <a:prstGeom prst="star5">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2" name="Line 5"/>
            <p:cNvSpPr>
              <a:spLocks noChangeShapeType="1"/>
            </p:cNvSpPr>
            <p:nvPr/>
          </p:nvSpPr>
          <p:spPr bwMode="auto">
            <a:xfrm flipH="1">
              <a:off x="0"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Line 6"/>
            <p:cNvSpPr>
              <a:spLocks noChangeShapeType="1"/>
            </p:cNvSpPr>
            <p:nvPr/>
          </p:nvSpPr>
          <p:spPr bwMode="auto">
            <a:xfrm flipH="1">
              <a:off x="5329" y="281"/>
              <a:ext cx="4747" cy="4"/>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8199" name="Picture 7"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78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0" name="Picture 8"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6431"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1" name="Picture 9"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506" y="3279777"/>
            <a:ext cx="4524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2" name="Picture 10" descr="田字框"/>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7571" y="3279777"/>
            <a:ext cx="4524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3" name="Text Box 11"/>
          <p:cNvSpPr txBox="1">
            <a:spLocks noChangeArrowheads="1"/>
          </p:cNvSpPr>
          <p:nvPr/>
        </p:nvSpPr>
        <p:spPr bwMode="auto">
          <a:xfrm>
            <a:off x="2440782" y="3276602"/>
            <a:ext cx="2689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2400">
                <a:solidFill>
                  <a:schemeClr val="accent2"/>
                </a:solidFill>
                <a:latin typeface="华康俪金黑W8(P)" panose="020B0800000000000000" pitchFamily="34" charset="-122"/>
                <a:ea typeface="华康俪金黑W8(P)" panose="020B0800000000000000" pitchFamily="34" charset="-122"/>
              </a:rPr>
              <a:t>第一部分</a:t>
            </a:r>
          </a:p>
        </p:txBody>
      </p:sp>
      <p:sp>
        <p:nvSpPr>
          <p:cNvPr id="8204" name="Text Box 12"/>
          <p:cNvSpPr txBox="1">
            <a:spLocks noChangeArrowheads="1"/>
          </p:cNvSpPr>
          <p:nvPr/>
        </p:nvSpPr>
        <p:spPr bwMode="auto">
          <a:xfrm>
            <a:off x="1942308" y="3810002"/>
            <a:ext cx="3744913" cy="627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dist" eaLnBrk="1" hangingPunct="1">
              <a:buFont typeface="Arial" panose="020B0604020202020204" pitchFamily="34" charset="0"/>
              <a:buNone/>
            </a:pPr>
            <a:r>
              <a:rPr lang="zh-CN" altLang="en-US" sz="3600" b="1">
                <a:ea typeface="微软雅黑" panose="020B0503020204020204" pitchFamily="34" charset="-122"/>
              </a:rPr>
              <a:t>请输入您的标题</a:t>
            </a:r>
          </a:p>
        </p:txBody>
      </p:sp>
      <p:sp>
        <p:nvSpPr>
          <p:cNvPr id="8205" name="Text Box 13"/>
          <p:cNvSpPr txBox="1">
            <a:spLocks noChangeArrowheads="1"/>
          </p:cNvSpPr>
          <p:nvPr/>
        </p:nvSpPr>
        <p:spPr bwMode="auto">
          <a:xfrm>
            <a:off x="1381919" y="4586288"/>
            <a:ext cx="50927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章节导语。这里可以输入本章的主要内容及中心思想，在整体结构上可以让观众有一个思维间隔。表示马上要进入本章主要内容了。</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p:cTn id="7" dur="500" fill="hold"/>
                                        <p:tgtEl>
                                          <p:spTgt spid="8195"/>
                                        </p:tgtEl>
                                        <p:attrNameLst>
                                          <p:attrName>ppt_w</p:attrName>
                                        </p:attrNameLst>
                                      </p:cBhvr>
                                      <p:tavLst>
                                        <p:tav tm="0">
                                          <p:val>
                                            <p:fltVal val="0"/>
                                          </p:val>
                                        </p:tav>
                                        <p:tav tm="100000">
                                          <p:val>
                                            <p:strVal val="#ppt_w"/>
                                          </p:val>
                                        </p:tav>
                                      </p:tavLst>
                                    </p:anim>
                                    <p:anim calcmode="lin" valueType="num">
                                      <p:cBhvr>
                                        <p:cTn id="8" dur="500" fill="hold"/>
                                        <p:tgtEl>
                                          <p:spTgt spid="819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12" fill="hold" nodeType="after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strips(downLeft)">
                                      <p:cBhvr>
                                        <p:cTn id="12" dur="500"/>
                                        <p:tgtEl>
                                          <p:spTgt spid="8194"/>
                                        </p:tgtEl>
                                      </p:cBhvr>
                                    </p:animEffect>
                                  </p:childTnLst>
                                </p:cTn>
                              </p:par>
                            </p:childTnLst>
                          </p:cTn>
                        </p:par>
                        <p:par>
                          <p:cTn id="13" fill="hold" nodeType="afterGroup">
                            <p:stCondLst>
                              <p:cond delay="1000"/>
                            </p:stCondLst>
                            <p:childTnLst>
                              <p:par>
                                <p:cTn id="14" presetID="2" presetClass="entr" presetSubtype="8" fill="hold" nodeType="afterEffect">
                                  <p:stCondLst>
                                    <p:cond delay="0"/>
                                  </p:stCondLst>
                                  <p:childTnLst>
                                    <p:set>
                                      <p:cBhvr>
                                        <p:cTn id="15" dur="1" fill="hold">
                                          <p:stCondLst>
                                            <p:cond delay="0"/>
                                          </p:stCondLst>
                                        </p:cTn>
                                        <p:tgtEl>
                                          <p:spTgt spid="8199"/>
                                        </p:tgtEl>
                                        <p:attrNameLst>
                                          <p:attrName>style.visibility</p:attrName>
                                        </p:attrNameLst>
                                      </p:cBhvr>
                                      <p:to>
                                        <p:strVal val="visible"/>
                                      </p:to>
                                    </p:set>
                                    <p:anim calcmode="lin" valueType="num">
                                      <p:cBhvr additive="base">
                                        <p:cTn id="16" dur="500" fill="hold"/>
                                        <p:tgtEl>
                                          <p:spTgt spid="8199"/>
                                        </p:tgtEl>
                                        <p:attrNameLst>
                                          <p:attrName>ppt_x</p:attrName>
                                        </p:attrNameLst>
                                      </p:cBhvr>
                                      <p:tavLst>
                                        <p:tav tm="0">
                                          <p:val>
                                            <p:strVal val="0-#ppt_w/2"/>
                                          </p:val>
                                        </p:tav>
                                        <p:tav tm="100000">
                                          <p:val>
                                            <p:strVal val="#ppt_x"/>
                                          </p:val>
                                        </p:tav>
                                      </p:tavLst>
                                    </p:anim>
                                    <p:anim calcmode="lin" valueType="num">
                                      <p:cBhvr additive="base">
                                        <p:cTn id="17" dur="500" fill="hold"/>
                                        <p:tgtEl>
                                          <p:spTgt spid="8199"/>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200"/>
                                        </p:tgtEl>
                                        <p:attrNameLst>
                                          <p:attrName>style.visibility</p:attrName>
                                        </p:attrNameLst>
                                      </p:cBhvr>
                                      <p:to>
                                        <p:strVal val="visible"/>
                                      </p:to>
                                    </p:set>
                                    <p:anim calcmode="lin" valueType="num">
                                      <p:cBhvr additive="base">
                                        <p:cTn id="20" dur="500" fill="hold"/>
                                        <p:tgtEl>
                                          <p:spTgt spid="8200"/>
                                        </p:tgtEl>
                                        <p:attrNameLst>
                                          <p:attrName>ppt_x</p:attrName>
                                        </p:attrNameLst>
                                      </p:cBhvr>
                                      <p:tavLst>
                                        <p:tav tm="0">
                                          <p:val>
                                            <p:strVal val="0-#ppt_w/2"/>
                                          </p:val>
                                        </p:tav>
                                        <p:tav tm="100000">
                                          <p:val>
                                            <p:strVal val="#ppt_x"/>
                                          </p:val>
                                        </p:tav>
                                      </p:tavLst>
                                    </p:anim>
                                    <p:anim calcmode="lin" valueType="num">
                                      <p:cBhvr additive="base">
                                        <p:cTn id="21" dur="500" fill="hold"/>
                                        <p:tgtEl>
                                          <p:spTgt spid="820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8201"/>
                                        </p:tgtEl>
                                        <p:attrNameLst>
                                          <p:attrName>style.visibility</p:attrName>
                                        </p:attrNameLst>
                                      </p:cBhvr>
                                      <p:to>
                                        <p:strVal val="visible"/>
                                      </p:to>
                                    </p:set>
                                    <p:anim calcmode="lin" valueType="num">
                                      <p:cBhvr additive="base">
                                        <p:cTn id="24" dur="500" fill="hold"/>
                                        <p:tgtEl>
                                          <p:spTgt spid="8201"/>
                                        </p:tgtEl>
                                        <p:attrNameLst>
                                          <p:attrName>ppt_x</p:attrName>
                                        </p:attrNameLst>
                                      </p:cBhvr>
                                      <p:tavLst>
                                        <p:tav tm="0">
                                          <p:val>
                                            <p:strVal val="0-#ppt_w/2"/>
                                          </p:val>
                                        </p:tav>
                                        <p:tav tm="100000">
                                          <p:val>
                                            <p:strVal val="#ppt_x"/>
                                          </p:val>
                                        </p:tav>
                                      </p:tavLst>
                                    </p:anim>
                                    <p:anim calcmode="lin" valueType="num">
                                      <p:cBhvr additive="base">
                                        <p:cTn id="25" dur="500" fill="hold"/>
                                        <p:tgtEl>
                                          <p:spTgt spid="8201"/>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8202"/>
                                        </p:tgtEl>
                                        <p:attrNameLst>
                                          <p:attrName>style.visibility</p:attrName>
                                        </p:attrNameLst>
                                      </p:cBhvr>
                                      <p:to>
                                        <p:strVal val="visible"/>
                                      </p:to>
                                    </p:set>
                                    <p:anim calcmode="lin" valueType="num">
                                      <p:cBhvr additive="base">
                                        <p:cTn id="28" dur="500" fill="hold"/>
                                        <p:tgtEl>
                                          <p:spTgt spid="8202"/>
                                        </p:tgtEl>
                                        <p:attrNameLst>
                                          <p:attrName>ppt_x</p:attrName>
                                        </p:attrNameLst>
                                      </p:cBhvr>
                                      <p:tavLst>
                                        <p:tav tm="0">
                                          <p:val>
                                            <p:strVal val="0-#ppt_w/2"/>
                                          </p:val>
                                        </p:tav>
                                        <p:tav tm="100000">
                                          <p:val>
                                            <p:strVal val="#ppt_x"/>
                                          </p:val>
                                        </p:tav>
                                      </p:tavLst>
                                    </p:anim>
                                    <p:anim calcmode="lin" valueType="num">
                                      <p:cBhvr additive="base">
                                        <p:cTn id="29" dur="500" fill="hold"/>
                                        <p:tgtEl>
                                          <p:spTgt spid="82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500"/>
                            </p:stCondLst>
                            <p:childTnLst>
                              <p:par>
                                <p:cTn id="31" presetID="41" presetClass="entr" presetSubtype="0" fill="hold" nodeType="afterEffect">
                                  <p:stCondLst>
                                    <p:cond delay="0"/>
                                  </p:stCondLst>
                                  <p:iterate type="lt">
                                    <p:tmPct val="10000"/>
                                  </p:iterate>
                                  <p:childTnLst>
                                    <p:set>
                                      <p:cBhvr>
                                        <p:cTn id="32" dur="1" fill="hold">
                                          <p:stCondLst>
                                            <p:cond delay="0"/>
                                          </p:stCondLst>
                                        </p:cTn>
                                        <p:tgtEl>
                                          <p:spTgt spid="8203">
                                            <p:txEl>
                                              <p:pRg st="0" end="0"/>
                                            </p:txEl>
                                          </p:spTgt>
                                        </p:tgtEl>
                                        <p:attrNameLst>
                                          <p:attrName>style.visibility</p:attrName>
                                        </p:attrNameLst>
                                      </p:cBhvr>
                                      <p:to>
                                        <p:strVal val="visible"/>
                                      </p:to>
                                    </p:set>
                                    <p:anim calcmode="lin" valueType="num">
                                      <p:cBhvr>
                                        <p:cTn id="33" dur="500" fill="hold"/>
                                        <p:tgtEl>
                                          <p:spTgt spid="820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8203">
                                            <p:txEl>
                                              <p:pRg st="0" end="0"/>
                                            </p:txEl>
                                          </p:spTgt>
                                        </p:tgtEl>
                                        <p:attrNameLst>
                                          <p:attrName>ppt_y</p:attrName>
                                        </p:attrNameLst>
                                      </p:cBhvr>
                                      <p:tavLst>
                                        <p:tav tm="0">
                                          <p:val>
                                            <p:strVal val="#ppt_y"/>
                                          </p:val>
                                        </p:tav>
                                        <p:tav tm="100000">
                                          <p:val>
                                            <p:strVal val="#ppt_y"/>
                                          </p:val>
                                        </p:tav>
                                      </p:tavLst>
                                    </p:anim>
                                    <p:anim calcmode="lin" valueType="num">
                                      <p:cBhvr>
                                        <p:cTn id="35" dur="500" fill="hold"/>
                                        <p:tgtEl>
                                          <p:spTgt spid="820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820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p:tgtEl>
                                          <p:spTgt spid="8203">
                                            <p:txEl>
                                              <p:pRg st="0" end="0"/>
                                            </p:txEl>
                                          </p:spTgt>
                                        </p:tgtEl>
                                      </p:cBhvr>
                                    </p:animEffect>
                                  </p:childTnLst>
                                </p:cTn>
                              </p:par>
                            </p:childTnLst>
                          </p:cTn>
                        </p:par>
                        <p:par>
                          <p:cTn id="38" fill="hold" nodeType="afterGroup">
                            <p:stCondLst>
                              <p:cond delay="21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8204"/>
                                        </p:tgtEl>
                                        <p:attrNameLst>
                                          <p:attrName>style.visibility</p:attrName>
                                        </p:attrNameLst>
                                      </p:cBhvr>
                                      <p:to>
                                        <p:strVal val="visible"/>
                                      </p:to>
                                    </p:set>
                                    <p:anim calcmode="lin" valueType="num">
                                      <p:cBhvr>
                                        <p:cTn id="41" dur="500" fill="hold"/>
                                        <p:tgtEl>
                                          <p:spTgt spid="8204"/>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8204"/>
                                        </p:tgtEl>
                                        <p:attrNameLst>
                                          <p:attrName>ppt_y</p:attrName>
                                        </p:attrNameLst>
                                      </p:cBhvr>
                                      <p:tavLst>
                                        <p:tav tm="0">
                                          <p:val>
                                            <p:strVal val="#ppt_y"/>
                                          </p:val>
                                        </p:tav>
                                        <p:tav tm="100000">
                                          <p:val>
                                            <p:strVal val="#ppt_y"/>
                                          </p:val>
                                        </p:tav>
                                      </p:tavLst>
                                    </p:anim>
                                    <p:anim calcmode="lin" valueType="num">
                                      <p:cBhvr>
                                        <p:cTn id="43" dur="500" fill="hold"/>
                                        <p:tgtEl>
                                          <p:spTgt spid="8204"/>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820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p:tgtEl>
                                          <p:spTgt spid="82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8205"/>
                                        </p:tgtEl>
                                        <p:attrNameLst>
                                          <p:attrName>style.visibility</p:attrName>
                                        </p:attrNameLst>
                                      </p:cBhvr>
                                      <p:to>
                                        <p:strVal val="visible"/>
                                      </p:to>
                                    </p:set>
                                    <p:animEffect transition="in" filter="slide(fromBottom)">
                                      <p:cBhvr>
                                        <p:cTn id="50"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bldLvl="0" autoUpdateAnimBg="0"/>
      <p:bldP spid="820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19"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1"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9222"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9223" name="Rectangle 7"/>
          <p:cNvSpPr>
            <a:spLocks noChangeArrowheads="1"/>
          </p:cNvSpPr>
          <p:nvPr/>
        </p:nvSpPr>
        <p:spPr bwMode="auto">
          <a:xfrm>
            <a:off x="719933" y="12160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9224" name="Rectangle 8"/>
          <p:cNvSpPr>
            <a:spLocks noChangeArrowheads="1"/>
          </p:cNvSpPr>
          <p:nvPr/>
        </p:nvSpPr>
        <p:spPr bwMode="auto">
          <a:xfrm>
            <a:off x="846933" y="13430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9225" name="Arc 9"/>
          <p:cNvSpPr>
            <a:spLocks/>
          </p:cNvSpPr>
          <p:nvPr/>
        </p:nvSpPr>
        <p:spPr bwMode="auto">
          <a:xfrm>
            <a:off x="2440783" y="1666876"/>
            <a:ext cx="1260475" cy="2413000"/>
          </a:xfrm>
          <a:custGeom>
            <a:avLst/>
            <a:gdLst>
              <a:gd name="T0" fmla="*/ 0 w 22625"/>
              <a:gd name="T1" fmla="*/ 6256 h 43200"/>
              <a:gd name="T2" fmla="*/ 53909610 w 22625"/>
              <a:gd name="T3" fmla="*/ 26004767 h 43200"/>
              <a:gd name="T4" fmla="*/ 999410 w 22625"/>
              <a:gd name="T5" fmla="*/ 67390845 h 43200"/>
              <a:gd name="T6" fmla="*/ 0 60000 65536"/>
              <a:gd name="T7" fmla="*/ 0 60000 65536"/>
              <a:gd name="T8" fmla="*/ 0 60000 65536"/>
            </a:gdLst>
            <a:ahLst/>
            <a:cxnLst>
              <a:cxn ang="T6">
                <a:pos x="T0" y="T1"/>
              </a:cxn>
              <a:cxn ang="T7">
                <a:pos x="T2" y="T3"/>
              </a:cxn>
              <a:cxn ang="T8">
                <a:pos x="T4" y="T5"/>
              </a:cxn>
            </a:cxnLst>
            <a:rect l="0" t="0" r="r" b="b"/>
            <a:pathLst>
              <a:path w="22625" h="43200" fill="none" extrusionOk="0">
                <a:moveTo>
                  <a:pt x="22625" y="43175"/>
                </a:moveTo>
                <a:cubicBezTo>
                  <a:pt x="22283" y="43191"/>
                  <a:pt x="21941" y="43200"/>
                  <a:pt x="21600" y="43200"/>
                </a:cubicBezTo>
                <a:cubicBezTo>
                  <a:pt x="9670" y="43200"/>
                  <a:pt x="0" y="33529"/>
                  <a:pt x="0" y="21600"/>
                </a:cubicBezTo>
                <a:cubicBezTo>
                  <a:pt x="0" y="9737"/>
                  <a:pt x="9566" y="95"/>
                  <a:pt x="21428" y="0"/>
                </a:cubicBezTo>
              </a:path>
              <a:path w="22625" h="43200" stroke="0" extrusionOk="0">
                <a:moveTo>
                  <a:pt x="22625" y="43175"/>
                </a:moveTo>
                <a:cubicBezTo>
                  <a:pt x="22283" y="43191"/>
                  <a:pt x="21941" y="43200"/>
                  <a:pt x="21600" y="43200"/>
                </a:cubicBezTo>
                <a:cubicBezTo>
                  <a:pt x="9670" y="43200"/>
                  <a:pt x="0" y="33529"/>
                  <a:pt x="0" y="21600"/>
                </a:cubicBezTo>
                <a:cubicBezTo>
                  <a:pt x="0" y="9737"/>
                  <a:pt x="9566" y="95"/>
                  <a:pt x="21428" y="0"/>
                </a:cubicBezTo>
                <a:lnTo>
                  <a:pt x="21600" y="21600"/>
                </a:lnTo>
                <a:lnTo>
                  <a:pt x="22625" y="43175"/>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 name="Arc 10"/>
          <p:cNvSpPr>
            <a:spLocks/>
          </p:cNvSpPr>
          <p:nvPr/>
        </p:nvSpPr>
        <p:spPr bwMode="auto">
          <a:xfrm>
            <a:off x="3628232" y="1666876"/>
            <a:ext cx="968375" cy="1206500"/>
          </a:xfrm>
          <a:custGeom>
            <a:avLst/>
            <a:gdLst>
              <a:gd name="T0" fmla="*/ 0 w 17369"/>
              <a:gd name="T1" fmla="*/ 6256 h 21600"/>
              <a:gd name="T2" fmla="*/ 53989875 w 17369"/>
              <a:gd name="T3" fmla="*/ 26004767 h 21600"/>
              <a:gd name="T4" fmla="*/ 1000879 w 17369"/>
              <a:gd name="T5" fmla="*/ 67390845 h 21600"/>
              <a:gd name="T6" fmla="*/ 0 60000 65536"/>
              <a:gd name="T7" fmla="*/ 0 60000 65536"/>
              <a:gd name="T8" fmla="*/ 0 60000 65536"/>
            </a:gdLst>
            <a:ahLst/>
            <a:cxnLst>
              <a:cxn ang="T6">
                <a:pos x="T0" y="T1"/>
              </a:cxn>
              <a:cxn ang="T7">
                <a:pos x="T2" y="T3"/>
              </a:cxn>
              <a:cxn ang="T8">
                <a:pos x="T4" y="T5"/>
              </a:cxn>
            </a:cxnLst>
            <a:rect l="0" t="0" r="r" b="b"/>
            <a:pathLst>
              <a:path w="17369" h="21600" fill="none" extrusionOk="0">
                <a:moveTo>
                  <a:pt x="0" y="2"/>
                </a:moveTo>
                <a:cubicBezTo>
                  <a:pt x="107" y="0"/>
                  <a:pt x="214" y="0"/>
                  <a:pt x="322" y="0"/>
                </a:cubicBezTo>
                <a:cubicBezTo>
                  <a:pt x="6985" y="0"/>
                  <a:pt x="13276" y="3075"/>
                  <a:pt x="17368" y="8335"/>
                </a:cubicBezTo>
              </a:path>
              <a:path w="17369" h="21600" stroke="0" extrusionOk="0">
                <a:moveTo>
                  <a:pt x="0" y="2"/>
                </a:moveTo>
                <a:cubicBezTo>
                  <a:pt x="107" y="0"/>
                  <a:pt x="214" y="0"/>
                  <a:pt x="322" y="0"/>
                </a:cubicBezTo>
                <a:cubicBezTo>
                  <a:pt x="6985" y="0"/>
                  <a:pt x="13276" y="3075"/>
                  <a:pt x="17368" y="8335"/>
                </a:cubicBezTo>
                <a:lnTo>
                  <a:pt x="322" y="21600"/>
                </a:lnTo>
                <a:lnTo>
                  <a:pt x="0" y="2"/>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Arc 11"/>
          <p:cNvSpPr>
            <a:spLocks/>
          </p:cNvSpPr>
          <p:nvPr/>
        </p:nvSpPr>
        <p:spPr bwMode="auto">
          <a:xfrm rot="5400000">
            <a:off x="3371850" y="2391569"/>
            <a:ext cx="1763712" cy="1206500"/>
          </a:xfrm>
          <a:custGeom>
            <a:avLst/>
            <a:gdLst>
              <a:gd name="T0" fmla="*/ 0 w 31543"/>
              <a:gd name="T1" fmla="*/ 14875922 h 21600"/>
              <a:gd name="T2" fmla="*/ 98617126 w 31543"/>
              <a:gd name="T3" fmla="*/ 30169873 h 21600"/>
              <a:gd name="T4" fmla="*/ 42322546 w 31543"/>
              <a:gd name="T5" fmla="*/ 67390845 h 21600"/>
              <a:gd name="T6" fmla="*/ 0 60000 65536"/>
              <a:gd name="T7" fmla="*/ 0 60000 65536"/>
              <a:gd name="T8" fmla="*/ 0 60000 65536"/>
            </a:gdLst>
            <a:ahLst/>
            <a:cxnLst>
              <a:cxn ang="T6">
                <a:pos x="T0" y="T1"/>
              </a:cxn>
              <a:cxn ang="T7">
                <a:pos x="T2" y="T3"/>
              </a:cxn>
              <a:cxn ang="T8">
                <a:pos x="T4" y="T5"/>
              </a:cxn>
            </a:cxnLst>
            <a:rect l="0" t="0" r="r" b="b"/>
            <a:pathLst>
              <a:path w="31543" h="21600" fill="none" extrusionOk="0">
                <a:moveTo>
                  <a:pt x="0" y="4768"/>
                </a:moveTo>
                <a:cubicBezTo>
                  <a:pt x="3837" y="1682"/>
                  <a:pt x="8613" y="0"/>
                  <a:pt x="13537" y="0"/>
                </a:cubicBezTo>
                <a:cubicBezTo>
                  <a:pt x="20780" y="0"/>
                  <a:pt x="27542" y="3631"/>
                  <a:pt x="31543" y="9669"/>
                </a:cubicBezTo>
              </a:path>
              <a:path w="31543" h="21600" stroke="0" extrusionOk="0">
                <a:moveTo>
                  <a:pt x="0" y="4768"/>
                </a:moveTo>
                <a:cubicBezTo>
                  <a:pt x="3837" y="1682"/>
                  <a:pt x="8613" y="0"/>
                  <a:pt x="13537" y="0"/>
                </a:cubicBezTo>
                <a:cubicBezTo>
                  <a:pt x="20780" y="0"/>
                  <a:pt x="27542" y="3631"/>
                  <a:pt x="31543" y="9669"/>
                </a:cubicBezTo>
                <a:lnTo>
                  <a:pt x="13537" y="21600"/>
                </a:lnTo>
                <a:lnTo>
                  <a:pt x="0" y="4768"/>
                </a:lnTo>
                <a:close/>
              </a:path>
            </a:pathLst>
          </a:custGeom>
          <a:solidFill>
            <a:srgbClr val="FF66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rc 12"/>
          <p:cNvSpPr>
            <a:spLocks/>
          </p:cNvSpPr>
          <p:nvPr/>
        </p:nvSpPr>
        <p:spPr bwMode="auto">
          <a:xfrm rot="9670427">
            <a:off x="3505996" y="2843213"/>
            <a:ext cx="650875" cy="1204912"/>
          </a:xfrm>
          <a:custGeom>
            <a:avLst/>
            <a:gdLst>
              <a:gd name="T0" fmla="*/ 0 w 11660"/>
              <a:gd name="T1" fmla="*/ 2265346 h 21600"/>
              <a:gd name="T2" fmla="*/ 36332613 w 11660"/>
              <a:gd name="T3" fmla="*/ 2735206 h 21600"/>
              <a:gd name="T4" fmla="*/ 17324997 w 11660"/>
              <a:gd name="T5" fmla="*/ 67213561 h 21600"/>
              <a:gd name="T6" fmla="*/ 0 60000 65536"/>
              <a:gd name="T7" fmla="*/ 0 60000 65536"/>
              <a:gd name="T8" fmla="*/ 0 60000 65536"/>
            </a:gdLst>
            <a:ahLst/>
            <a:cxnLst>
              <a:cxn ang="T6">
                <a:pos x="T0" y="T1"/>
              </a:cxn>
              <a:cxn ang="T7">
                <a:pos x="T2" y="T3"/>
              </a:cxn>
              <a:cxn ang="T8">
                <a:pos x="T4" y="T5"/>
              </a:cxn>
            </a:cxnLst>
            <a:rect l="0" t="0" r="r" b="b"/>
            <a:pathLst>
              <a:path w="11660" h="21600" fill="none" extrusionOk="0">
                <a:moveTo>
                  <a:pt x="-1" y="727"/>
                </a:moveTo>
                <a:cubicBezTo>
                  <a:pt x="1813" y="244"/>
                  <a:pt x="3682" y="0"/>
                  <a:pt x="5560" y="0"/>
                </a:cubicBezTo>
                <a:cubicBezTo>
                  <a:pt x="7624" y="0"/>
                  <a:pt x="9679" y="296"/>
                  <a:pt x="11659" y="879"/>
                </a:cubicBezTo>
              </a:path>
              <a:path w="11660" h="21600" stroke="0" extrusionOk="0">
                <a:moveTo>
                  <a:pt x="-1" y="727"/>
                </a:moveTo>
                <a:cubicBezTo>
                  <a:pt x="1813" y="244"/>
                  <a:pt x="3682" y="0"/>
                  <a:pt x="5560" y="0"/>
                </a:cubicBezTo>
                <a:cubicBezTo>
                  <a:pt x="7624" y="0"/>
                  <a:pt x="9679" y="296"/>
                  <a:pt x="11659" y="879"/>
                </a:cubicBezTo>
                <a:lnTo>
                  <a:pt x="5560" y="21600"/>
                </a:lnTo>
                <a:lnTo>
                  <a:pt x="-1" y="727"/>
                </a:ln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Oval 13"/>
          <p:cNvSpPr>
            <a:spLocks noChangeArrowheads="1"/>
          </p:cNvSpPr>
          <p:nvPr/>
        </p:nvSpPr>
        <p:spPr bwMode="auto">
          <a:xfrm>
            <a:off x="3236121" y="2470152"/>
            <a:ext cx="822325" cy="822325"/>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30" name="Text Box 14"/>
          <p:cNvSpPr txBox="1">
            <a:spLocks noChangeArrowheads="1"/>
          </p:cNvSpPr>
          <p:nvPr/>
        </p:nvSpPr>
        <p:spPr bwMode="auto">
          <a:xfrm>
            <a:off x="2467771" y="2689227"/>
            <a:ext cx="712787"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50%</a:t>
            </a:r>
          </a:p>
        </p:txBody>
      </p:sp>
      <p:sp>
        <p:nvSpPr>
          <p:cNvPr id="9231" name="Text Box 15"/>
          <p:cNvSpPr txBox="1">
            <a:spLocks noChangeArrowheads="1"/>
          </p:cNvSpPr>
          <p:nvPr/>
        </p:nvSpPr>
        <p:spPr bwMode="auto">
          <a:xfrm>
            <a:off x="4058444" y="2832102"/>
            <a:ext cx="703262"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24%</a:t>
            </a:r>
          </a:p>
        </p:txBody>
      </p:sp>
      <p:sp>
        <p:nvSpPr>
          <p:cNvPr id="9232" name="Text Box 16"/>
          <p:cNvSpPr txBox="1">
            <a:spLocks noChangeArrowheads="1"/>
          </p:cNvSpPr>
          <p:nvPr/>
        </p:nvSpPr>
        <p:spPr bwMode="auto">
          <a:xfrm>
            <a:off x="3672681" y="1993902"/>
            <a:ext cx="554038"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rPr>
              <a:t>16%</a:t>
            </a:r>
          </a:p>
        </p:txBody>
      </p:sp>
      <p:sp>
        <p:nvSpPr>
          <p:cNvPr id="9233" name="Text Box 17"/>
          <p:cNvSpPr txBox="1">
            <a:spLocks noChangeArrowheads="1"/>
          </p:cNvSpPr>
          <p:nvPr/>
        </p:nvSpPr>
        <p:spPr bwMode="auto">
          <a:xfrm>
            <a:off x="3671096" y="3551240"/>
            <a:ext cx="555625" cy="25794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rPr>
              <a:t>10%</a:t>
            </a:r>
          </a:p>
        </p:txBody>
      </p:sp>
      <p:grpSp>
        <p:nvGrpSpPr>
          <p:cNvPr id="9234" name="Group 18"/>
          <p:cNvGrpSpPr>
            <a:grpSpLocks/>
          </p:cNvGrpSpPr>
          <p:nvPr/>
        </p:nvGrpSpPr>
        <p:grpSpPr bwMode="auto">
          <a:xfrm>
            <a:off x="4547395" y="1439863"/>
            <a:ext cx="2181729" cy="766762"/>
            <a:chOff x="0" y="0"/>
            <a:chExt cx="4325" cy="1520"/>
          </a:xfrm>
        </p:grpSpPr>
        <p:sp>
          <p:nvSpPr>
            <p:cNvPr id="9256" name="AutoShape 19"/>
            <p:cNvSpPr>
              <a:spLocks noChangeArrowheads="1"/>
            </p:cNvSpPr>
            <p:nvPr/>
          </p:nvSpPr>
          <p:spPr bwMode="auto">
            <a:xfrm>
              <a:off x="950" y="0"/>
              <a:ext cx="3375" cy="1520"/>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7" name="AutoShape 20"/>
            <p:cNvSpPr>
              <a:spLocks noChangeArrowheads="1"/>
            </p:cNvSpPr>
            <p:nvPr/>
          </p:nvSpPr>
          <p:spPr bwMode="auto">
            <a:xfrm>
              <a:off x="155" y="417"/>
              <a:ext cx="1510" cy="715"/>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8" name="Arc 21"/>
            <p:cNvSpPr>
              <a:spLocks/>
            </p:cNvSpPr>
            <p:nvPr/>
          </p:nvSpPr>
          <p:spPr bwMode="auto">
            <a:xfrm>
              <a:off x="1142" y="480"/>
              <a:ext cx="430" cy="547"/>
            </a:xfrm>
            <a:custGeom>
              <a:avLst/>
              <a:gdLst>
                <a:gd name="T0" fmla="*/ 0 w 17047"/>
                <a:gd name="T1" fmla="*/ 0 h 21600"/>
                <a:gd name="T2" fmla="*/ 11 w 17047"/>
                <a:gd name="T3" fmla="*/ 5 h 21600"/>
                <a:gd name="T4" fmla="*/ 0 w 17047"/>
                <a:gd name="T5" fmla="*/ 14 h 21600"/>
                <a:gd name="T6" fmla="*/ 0 60000 65536"/>
                <a:gd name="T7" fmla="*/ 0 60000 65536"/>
                <a:gd name="T8" fmla="*/ 0 60000 65536"/>
              </a:gdLst>
              <a:ahLst/>
              <a:cxnLst>
                <a:cxn ang="T6">
                  <a:pos x="T0" y="T1"/>
                </a:cxn>
                <a:cxn ang="T7">
                  <a:pos x="T2" y="T3"/>
                </a:cxn>
                <a:cxn ang="T8">
                  <a:pos x="T4" y="T5"/>
                </a:cxn>
              </a:cxnLst>
              <a:rect l="0" t="0" r="r" b="b"/>
              <a:pathLst>
                <a:path w="17047" h="21600" fill="none" extrusionOk="0">
                  <a:moveTo>
                    <a:pt x="-1" y="0"/>
                  </a:moveTo>
                  <a:cubicBezTo>
                    <a:pt x="6663" y="0"/>
                    <a:pt x="12954" y="3075"/>
                    <a:pt x="17046" y="8335"/>
                  </a:cubicBezTo>
                </a:path>
                <a:path w="17047" h="21600" stroke="0" extrusionOk="0">
                  <a:moveTo>
                    <a:pt x="-1" y="0"/>
                  </a:moveTo>
                  <a:cubicBezTo>
                    <a:pt x="6663" y="0"/>
                    <a:pt x="12954" y="3075"/>
                    <a:pt x="17046" y="8335"/>
                  </a:cubicBezTo>
                  <a:lnTo>
                    <a:pt x="0" y="21600"/>
                  </a:lnTo>
                  <a:lnTo>
                    <a:pt x="-1" y="0"/>
                  </a:lnTo>
                  <a:close/>
                </a:path>
              </a:pathLst>
            </a:custGeom>
            <a:solidFill>
              <a:srgbClr val="FFCC00"/>
            </a:solidFill>
            <a:ln>
              <a:noFill/>
            </a:ln>
            <a:effectLst>
              <a:outerShdw dist="38100" algn="ctr" rotWithShape="0">
                <a:srgbClr val="C0C0C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59" name="Text Box 22"/>
            <p:cNvSpPr txBox="1">
              <a:spLocks noChangeArrowheads="1"/>
            </p:cNvSpPr>
            <p:nvPr/>
          </p:nvSpPr>
          <p:spPr bwMode="auto">
            <a:xfrm>
              <a:off x="0" y="487"/>
              <a:ext cx="1290"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solidFill>
                    <a:srgbClr val="000000"/>
                  </a:solidFill>
                  <a:latin typeface="微软雅黑" panose="020B0503020204020204" pitchFamily="34" charset="-122"/>
                  <a:ea typeface="微软雅黑" panose="020B0503020204020204" pitchFamily="34" charset="-122"/>
                </a:rPr>
                <a:t>16%</a:t>
              </a:r>
            </a:p>
          </p:txBody>
        </p:sp>
        <p:sp>
          <p:nvSpPr>
            <p:cNvPr id="9260" name="Rectangle 23"/>
            <p:cNvSpPr>
              <a:spLocks noChangeArrowheads="1"/>
            </p:cNvSpPr>
            <p:nvPr/>
          </p:nvSpPr>
          <p:spPr bwMode="auto">
            <a:xfrm>
              <a:off x="1682" y="35"/>
              <a:ext cx="2518"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sz="1400" b="1">
                  <a:solidFill>
                    <a:schemeClr val="tx2"/>
                  </a:solidFill>
                  <a:latin typeface="微软雅黑" panose="020B0503020204020204" pitchFamily="34" charset="-122"/>
                  <a:ea typeface="微软雅黑" panose="020B0503020204020204" pitchFamily="34" charset="-122"/>
                </a:rPr>
                <a:t>华北区</a:t>
              </a:r>
            </a:p>
          </p:txBody>
        </p:sp>
        <p:sp>
          <p:nvSpPr>
            <p:cNvPr id="9261" name="Text Box 24"/>
            <p:cNvSpPr txBox="1">
              <a:spLocks noChangeArrowheads="1"/>
            </p:cNvSpPr>
            <p:nvPr/>
          </p:nvSpPr>
          <p:spPr bwMode="auto">
            <a:xfrm>
              <a:off x="1590" y="612"/>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请输入您的文字请输入您的文字</a:t>
              </a:r>
            </a:p>
          </p:txBody>
        </p:sp>
      </p:grpSp>
      <p:grpSp>
        <p:nvGrpSpPr>
          <p:cNvPr id="9241" name="Group 25"/>
          <p:cNvGrpSpPr>
            <a:grpSpLocks/>
          </p:cNvGrpSpPr>
          <p:nvPr/>
        </p:nvGrpSpPr>
        <p:grpSpPr bwMode="auto">
          <a:xfrm>
            <a:off x="4539458" y="3557589"/>
            <a:ext cx="2176463" cy="789491"/>
            <a:chOff x="0" y="0"/>
            <a:chExt cx="4315" cy="1565"/>
          </a:xfrm>
        </p:grpSpPr>
        <p:sp>
          <p:nvSpPr>
            <p:cNvPr id="9250" name="AutoShape 26"/>
            <p:cNvSpPr>
              <a:spLocks noChangeArrowheads="1"/>
            </p:cNvSpPr>
            <p:nvPr/>
          </p:nvSpPr>
          <p:spPr bwMode="auto">
            <a:xfrm>
              <a:off x="940" y="0"/>
              <a:ext cx="3375" cy="1565"/>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1" name="AutoShape 27"/>
            <p:cNvSpPr>
              <a:spLocks noChangeArrowheads="1"/>
            </p:cNvSpPr>
            <p:nvPr/>
          </p:nvSpPr>
          <p:spPr bwMode="auto">
            <a:xfrm>
              <a:off x="142" y="473"/>
              <a:ext cx="1513" cy="715"/>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52" name="Arc 28"/>
            <p:cNvSpPr>
              <a:spLocks/>
            </p:cNvSpPr>
            <p:nvPr/>
          </p:nvSpPr>
          <p:spPr bwMode="auto">
            <a:xfrm rot="5400000">
              <a:off x="982" y="596"/>
              <a:ext cx="575" cy="400"/>
            </a:xfrm>
            <a:custGeom>
              <a:avLst/>
              <a:gdLst>
                <a:gd name="T0" fmla="*/ 0 w 31154"/>
                <a:gd name="T1" fmla="*/ 2 h 21600"/>
                <a:gd name="T2" fmla="*/ 11 w 31154"/>
                <a:gd name="T3" fmla="*/ 3 h 21600"/>
                <a:gd name="T4" fmla="*/ 4 w 31154"/>
                <a:gd name="T5" fmla="*/ 7 h 21600"/>
                <a:gd name="T6" fmla="*/ 0 60000 65536"/>
                <a:gd name="T7" fmla="*/ 0 60000 65536"/>
                <a:gd name="T8" fmla="*/ 0 60000 65536"/>
              </a:gdLst>
              <a:ahLst/>
              <a:cxnLst>
                <a:cxn ang="T6">
                  <a:pos x="T0" y="T1"/>
                </a:cxn>
                <a:cxn ang="T7">
                  <a:pos x="T2" y="T3"/>
                </a:cxn>
                <a:cxn ang="T8">
                  <a:pos x="T4" y="T5"/>
                </a:cxn>
              </a:cxnLst>
              <a:rect l="0" t="0" r="r" b="b"/>
              <a:pathLst>
                <a:path w="31154" h="21600" fill="none" extrusionOk="0">
                  <a:moveTo>
                    <a:pt x="0" y="4462"/>
                  </a:moveTo>
                  <a:cubicBezTo>
                    <a:pt x="3772" y="1568"/>
                    <a:pt x="8393" y="0"/>
                    <a:pt x="13148" y="0"/>
                  </a:cubicBezTo>
                  <a:cubicBezTo>
                    <a:pt x="20391" y="0"/>
                    <a:pt x="27153" y="3631"/>
                    <a:pt x="31154" y="9669"/>
                  </a:cubicBezTo>
                </a:path>
                <a:path w="31154" h="21600" stroke="0" extrusionOk="0">
                  <a:moveTo>
                    <a:pt x="0" y="4462"/>
                  </a:moveTo>
                  <a:cubicBezTo>
                    <a:pt x="3772" y="1568"/>
                    <a:pt x="8393" y="0"/>
                    <a:pt x="13148" y="0"/>
                  </a:cubicBezTo>
                  <a:cubicBezTo>
                    <a:pt x="20391" y="0"/>
                    <a:pt x="27153" y="3631"/>
                    <a:pt x="31154" y="9669"/>
                  </a:cubicBezTo>
                  <a:lnTo>
                    <a:pt x="13148" y="21600"/>
                  </a:lnTo>
                  <a:lnTo>
                    <a:pt x="0" y="4462"/>
                  </a:lnTo>
                  <a:close/>
                </a:path>
              </a:pathLst>
            </a:custGeom>
            <a:solidFill>
              <a:srgbClr val="FF6600"/>
            </a:solidFill>
            <a:ln>
              <a:noFill/>
            </a:ln>
            <a:effectLst>
              <a:outerShdw dist="56796" dir="1593903" algn="ctr" rotWithShape="0">
                <a:srgbClr val="C0C0C0">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53" name="Text Box 29"/>
            <p:cNvSpPr txBox="1">
              <a:spLocks noChangeArrowheads="1"/>
            </p:cNvSpPr>
            <p:nvPr/>
          </p:nvSpPr>
          <p:spPr bwMode="auto">
            <a:xfrm>
              <a:off x="0" y="535"/>
              <a:ext cx="1290"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solidFill>
                    <a:srgbClr val="000000"/>
                  </a:solidFill>
                  <a:latin typeface="微软雅黑" panose="020B0503020204020204" pitchFamily="34" charset="-122"/>
                  <a:ea typeface="微软雅黑" panose="020B0503020204020204" pitchFamily="34" charset="-122"/>
                </a:rPr>
                <a:t>24%</a:t>
              </a:r>
            </a:p>
          </p:txBody>
        </p:sp>
        <p:sp>
          <p:nvSpPr>
            <p:cNvPr id="9254" name="Rectangle 30"/>
            <p:cNvSpPr>
              <a:spLocks noChangeArrowheads="1"/>
            </p:cNvSpPr>
            <p:nvPr/>
          </p:nvSpPr>
          <p:spPr bwMode="auto">
            <a:xfrm>
              <a:off x="1645" y="58"/>
              <a:ext cx="2545"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sz="1400" b="1">
                  <a:solidFill>
                    <a:schemeClr val="tx2"/>
                  </a:solidFill>
                  <a:ea typeface="微软雅黑" panose="020B0503020204020204" pitchFamily="34" charset="-122"/>
                </a:rPr>
                <a:t>华中区</a:t>
              </a:r>
              <a:endParaRPr lang="en-US" sz="900" b="1">
                <a:solidFill>
                  <a:srgbClr val="000000"/>
                </a:solidFill>
              </a:endParaRPr>
            </a:p>
          </p:txBody>
        </p:sp>
        <p:sp>
          <p:nvSpPr>
            <p:cNvPr id="2" name="Text Box 31"/>
            <p:cNvSpPr txBox="1">
              <a:spLocks noChangeArrowheads="1"/>
            </p:cNvSpPr>
            <p:nvPr/>
          </p:nvSpPr>
          <p:spPr bwMode="auto">
            <a:xfrm>
              <a:off x="1605" y="650"/>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请输入您的文字请输入您的文字</a:t>
              </a:r>
            </a:p>
          </p:txBody>
        </p:sp>
      </p:grpSp>
      <p:grpSp>
        <p:nvGrpSpPr>
          <p:cNvPr id="9248" name="Group 32"/>
          <p:cNvGrpSpPr>
            <a:grpSpLocks/>
          </p:cNvGrpSpPr>
          <p:nvPr/>
        </p:nvGrpSpPr>
        <p:grpSpPr bwMode="auto">
          <a:xfrm>
            <a:off x="527844" y="3559177"/>
            <a:ext cx="2190750" cy="822325"/>
            <a:chOff x="0" y="0"/>
            <a:chExt cx="4343" cy="1630"/>
          </a:xfrm>
        </p:grpSpPr>
        <p:sp>
          <p:nvSpPr>
            <p:cNvPr id="9244" name="AutoShape 33"/>
            <p:cNvSpPr>
              <a:spLocks noChangeArrowheads="1"/>
            </p:cNvSpPr>
            <p:nvPr/>
          </p:nvSpPr>
          <p:spPr bwMode="auto">
            <a:xfrm>
              <a:off x="0" y="0"/>
              <a:ext cx="3375" cy="1630"/>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45" name="AutoShape 34"/>
            <p:cNvSpPr>
              <a:spLocks noChangeArrowheads="1"/>
            </p:cNvSpPr>
            <p:nvPr/>
          </p:nvSpPr>
          <p:spPr bwMode="auto">
            <a:xfrm>
              <a:off x="2775" y="450"/>
              <a:ext cx="1568" cy="717"/>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46" name="Arc 35"/>
            <p:cNvSpPr>
              <a:spLocks/>
            </p:cNvSpPr>
            <p:nvPr/>
          </p:nvSpPr>
          <p:spPr bwMode="auto">
            <a:xfrm rot="9670427">
              <a:off x="3800" y="492"/>
              <a:ext cx="325" cy="560"/>
            </a:xfrm>
            <a:custGeom>
              <a:avLst/>
              <a:gdLst>
                <a:gd name="T0" fmla="*/ 0 w 11660"/>
                <a:gd name="T1" fmla="*/ 0 h 21600"/>
                <a:gd name="T2" fmla="*/ 9 w 11660"/>
                <a:gd name="T3" fmla="*/ 1 h 21600"/>
                <a:gd name="T4" fmla="*/ 4 w 11660"/>
                <a:gd name="T5" fmla="*/ 15 h 21600"/>
                <a:gd name="T6" fmla="*/ 0 60000 65536"/>
                <a:gd name="T7" fmla="*/ 0 60000 65536"/>
                <a:gd name="T8" fmla="*/ 0 60000 65536"/>
              </a:gdLst>
              <a:ahLst/>
              <a:cxnLst>
                <a:cxn ang="T6">
                  <a:pos x="T0" y="T1"/>
                </a:cxn>
                <a:cxn ang="T7">
                  <a:pos x="T2" y="T3"/>
                </a:cxn>
                <a:cxn ang="T8">
                  <a:pos x="T4" y="T5"/>
                </a:cxn>
              </a:cxnLst>
              <a:rect l="0" t="0" r="r" b="b"/>
              <a:pathLst>
                <a:path w="11660" h="21600" fill="none" extrusionOk="0">
                  <a:moveTo>
                    <a:pt x="-1" y="727"/>
                  </a:moveTo>
                  <a:cubicBezTo>
                    <a:pt x="1813" y="244"/>
                    <a:pt x="3682" y="0"/>
                    <a:pt x="5560" y="0"/>
                  </a:cubicBezTo>
                  <a:cubicBezTo>
                    <a:pt x="7624" y="0"/>
                    <a:pt x="9679" y="296"/>
                    <a:pt x="11659" y="879"/>
                  </a:cubicBezTo>
                </a:path>
                <a:path w="11660" h="21600" stroke="0" extrusionOk="0">
                  <a:moveTo>
                    <a:pt x="-1" y="727"/>
                  </a:moveTo>
                  <a:cubicBezTo>
                    <a:pt x="1813" y="244"/>
                    <a:pt x="3682" y="0"/>
                    <a:pt x="5560" y="0"/>
                  </a:cubicBezTo>
                  <a:cubicBezTo>
                    <a:pt x="7624" y="0"/>
                    <a:pt x="9679" y="296"/>
                    <a:pt x="11659" y="879"/>
                  </a:cubicBezTo>
                  <a:lnTo>
                    <a:pt x="5560" y="21600"/>
                  </a:lnTo>
                  <a:lnTo>
                    <a:pt x="-1" y="727"/>
                  </a:lnTo>
                  <a:close/>
                </a:path>
              </a:pathLst>
            </a:custGeom>
            <a:solidFill>
              <a:schemeClr val="hlink"/>
            </a:solidFill>
            <a:ln w="9525" cap="flat" cmpd="sng">
              <a:solidFill>
                <a:schemeClr val="bg2"/>
              </a:solidFill>
              <a:round/>
              <a:headEnd/>
              <a:tailEnd/>
            </a:ln>
            <a:effectLst>
              <a:outerShdw dist="52363" dir="842175" algn="ctr" rotWithShape="0">
                <a:srgbClr val="C0C0C0">
                  <a:alpha val="50000"/>
                </a:srgbClr>
              </a:outerShdw>
            </a:effectLst>
          </p:spPr>
          <p:txBody>
            <a:bodyPr wrap="none" anchor="ctr"/>
            <a:lstStyle/>
            <a:p>
              <a:endParaRPr lang="zh-CN" altLang="en-US"/>
            </a:p>
          </p:txBody>
        </p:sp>
        <p:sp>
          <p:nvSpPr>
            <p:cNvPr id="9247" name="Text Box 36"/>
            <p:cNvSpPr txBox="1">
              <a:spLocks noChangeArrowheads="1"/>
            </p:cNvSpPr>
            <p:nvPr/>
          </p:nvSpPr>
          <p:spPr bwMode="auto">
            <a:xfrm>
              <a:off x="2820" y="522"/>
              <a:ext cx="980"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b="1">
                  <a:solidFill>
                    <a:srgbClr val="000000"/>
                  </a:solidFill>
                </a:rPr>
                <a:t>10%</a:t>
              </a:r>
            </a:p>
          </p:txBody>
        </p:sp>
        <p:sp>
          <p:nvSpPr>
            <p:cNvPr id="3" name="Rectangle 37"/>
            <p:cNvSpPr>
              <a:spLocks noChangeArrowheads="1"/>
            </p:cNvSpPr>
            <p:nvPr/>
          </p:nvSpPr>
          <p:spPr bwMode="auto">
            <a:xfrm>
              <a:off x="95" y="115"/>
              <a:ext cx="3033"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b="1">
                  <a:solidFill>
                    <a:schemeClr val="tx2"/>
                  </a:solidFill>
                  <a:latin typeface="微软雅黑" panose="020B0503020204020204" pitchFamily="34" charset="-122"/>
                  <a:ea typeface="微软雅黑" panose="020B0503020204020204" pitchFamily="34" charset="-122"/>
                </a:rPr>
                <a:t>西北区</a:t>
              </a:r>
              <a:endParaRPr lang="en-US" sz="700" b="1">
                <a:solidFill>
                  <a:schemeClr val="tx2"/>
                </a:solidFill>
              </a:endParaRPr>
            </a:p>
          </p:txBody>
        </p:sp>
        <p:sp>
          <p:nvSpPr>
            <p:cNvPr id="9249" name="Text Box 38"/>
            <p:cNvSpPr txBox="1">
              <a:spLocks noChangeArrowheads="1"/>
            </p:cNvSpPr>
            <p:nvPr/>
          </p:nvSpPr>
          <p:spPr bwMode="auto">
            <a:xfrm>
              <a:off x="113" y="647"/>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请输入您的文字请输入您的文字</a:t>
              </a:r>
            </a:p>
          </p:txBody>
        </p:sp>
      </p:grpSp>
      <p:grpSp>
        <p:nvGrpSpPr>
          <p:cNvPr id="9255" name="Group 39"/>
          <p:cNvGrpSpPr>
            <a:grpSpLocks/>
          </p:cNvGrpSpPr>
          <p:nvPr/>
        </p:nvGrpSpPr>
        <p:grpSpPr bwMode="auto">
          <a:xfrm>
            <a:off x="567533" y="1420813"/>
            <a:ext cx="2193925" cy="784730"/>
            <a:chOff x="0" y="0"/>
            <a:chExt cx="4352" cy="1555"/>
          </a:xfrm>
        </p:grpSpPr>
        <p:sp>
          <p:nvSpPr>
            <p:cNvPr id="9238" name="AutoShape 40"/>
            <p:cNvSpPr>
              <a:spLocks noChangeArrowheads="1"/>
            </p:cNvSpPr>
            <p:nvPr/>
          </p:nvSpPr>
          <p:spPr bwMode="auto">
            <a:xfrm>
              <a:off x="0" y="0"/>
              <a:ext cx="3375" cy="1555"/>
            </a:xfrm>
            <a:prstGeom prst="roundRect">
              <a:avLst>
                <a:gd name="adj" fmla="val 16667"/>
              </a:avLst>
            </a:prstGeom>
            <a:noFill/>
            <a:ln w="3175">
              <a:solidFill>
                <a:schemeClr val="bg2"/>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39" name="AutoShape 41"/>
            <p:cNvSpPr>
              <a:spLocks noChangeArrowheads="1"/>
            </p:cNvSpPr>
            <p:nvPr/>
          </p:nvSpPr>
          <p:spPr bwMode="auto">
            <a:xfrm>
              <a:off x="2742" y="403"/>
              <a:ext cx="1610" cy="770"/>
            </a:xfrm>
            <a:prstGeom prst="roundRect">
              <a:avLst>
                <a:gd name="adj" fmla="val 16667"/>
              </a:avLst>
            </a:prstGeom>
            <a:solidFill>
              <a:srgbClr val="FFFFFF"/>
            </a:solidFill>
            <a:ln w="3175">
              <a:solidFill>
                <a:schemeClr val="bg2"/>
              </a:solidFill>
              <a:prstDash val="dash"/>
              <a:round/>
              <a:headEnd/>
              <a:tailEnd/>
            </a:ln>
            <a:effectLst/>
            <a:extLst>
              <a:ext uri="{AF507438-7753-43E0-B8FC-AC1667EBCBE1}">
                <a14:hiddenEffects xmlns:a14="http://schemas.microsoft.com/office/drawing/2010/main">
                  <a:effectLst>
                    <a:outerShdw dist="17961" dir="2700000" algn="ctr" rotWithShape="0">
                      <a:srgbClr val="5A5A5A"/>
                    </a:outerShdw>
                  </a:effectLst>
                </a14:hiddenEffects>
              </a:ext>
            </a:extLst>
          </p:spPr>
          <p:txBody>
            <a:bodyPr wrap="none"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240" name="Arc 42"/>
            <p:cNvSpPr>
              <a:spLocks/>
            </p:cNvSpPr>
            <p:nvPr/>
          </p:nvSpPr>
          <p:spPr bwMode="auto">
            <a:xfrm rot="5400000" flipH="1" flipV="1">
              <a:off x="3610" y="610"/>
              <a:ext cx="660" cy="340"/>
            </a:xfrm>
            <a:custGeom>
              <a:avLst/>
              <a:gdLst>
                <a:gd name="T0" fmla="*/ 0 w 43200"/>
                <a:gd name="T1" fmla="*/ 5 h 22192"/>
                <a:gd name="T2" fmla="*/ 10 w 43200"/>
                <a:gd name="T3" fmla="*/ 5 h 22192"/>
                <a:gd name="T4" fmla="*/ 5 w 43200"/>
                <a:gd name="T5" fmla="*/ 5 h 22192"/>
                <a:gd name="T6" fmla="*/ 0 60000 65536"/>
                <a:gd name="T7" fmla="*/ 0 60000 65536"/>
                <a:gd name="T8" fmla="*/ 0 60000 65536"/>
              </a:gdLst>
              <a:ahLst/>
              <a:cxnLst>
                <a:cxn ang="T6">
                  <a:pos x="T0" y="T1"/>
                </a:cxn>
                <a:cxn ang="T7">
                  <a:pos x="T2" y="T3"/>
                </a:cxn>
                <a:cxn ang="T8">
                  <a:pos x="T4" y="T5"/>
                </a:cxn>
              </a:cxnLst>
              <a:rect l="0" t="0" r="r" b="b"/>
              <a:pathLst>
                <a:path w="43200" h="22192" fill="none" extrusionOk="0">
                  <a:moveTo>
                    <a:pt x="8" y="22191"/>
                  </a:moveTo>
                  <a:cubicBezTo>
                    <a:pt x="2" y="21994"/>
                    <a:pt x="0" y="21797"/>
                    <a:pt x="0" y="21600"/>
                  </a:cubicBezTo>
                  <a:cubicBezTo>
                    <a:pt x="0" y="9670"/>
                    <a:pt x="9670" y="0"/>
                    <a:pt x="21600" y="0"/>
                  </a:cubicBezTo>
                  <a:cubicBezTo>
                    <a:pt x="33529" y="0"/>
                    <a:pt x="43200" y="9670"/>
                    <a:pt x="43200" y="21600"/>
                  </a:cubicBezTo>
                  <a:cubicBezTo>
                    <a:pt x="43200" y="21667"/>
                    <a:pt x="43199" y="21734"/>
                    <a:pt x="43199" y="21801"/>
                  </a:cubicBezTo>
                </a:path>
                <a:path w="43200" h="22192" stroke="0" extrusionOk="0">
                  <a:moveTo>
                    <a:pt x="8" y="22191"/>
                  </a:moveTo>
                  <a:cubicBezTo>
                    <a:pt x="2" y="21994"/>
                    <a:pt x="0" y="21797"/>
                    <a:pt x="0" y="21600"/>
                  </a:cubicBezTo>
                  <a:cubicBezTo>
                    <a:pt x="0" y="9670"/>
                    <a:pt x="9670" y="0"/>
                    <a:pt x="21600" y="0"/>
                  </a:cubicBezTo>
                  <a:cubicBezTo>
                    <a:pt x="33529" y="0"/>
                    <a:pt x="43200" y="9670"/>
                    <a:pt x="43200" y="21600"/>
                  </a:cubicBezTo>
                  <a:cubicBezTo>
                    <a:pt x="43200" y="21667"/>
                    <a:pt x="43199" y="21734"/>
                    <a:pt x="43199" y="21801"/>
                  </a:cubicBezTo>
                  <a:lnTo>
                    <a:pt x="21600" y="21600"/>
                  </a:lnTo>
                  <a:lnTo>
                    <a:pt x="8" y="22191"/>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56796" dir="3806097" algn="ctr" rotWithShape="0">
                      <a:srgbClr val="C0C0C0">
                        <a:alpha val="50000"/>
                      </a:srgbClr>
                    </a:outerShdw>
                  </a:effectLst>
                </a14:hiddenEffects>
              </a:ext>
            </a:extLst>
          </p:spPr>
          <p:txBody>
            <a:bodyPr wrap="none" anchor="ctr"/>
            <a:lstStyle/>
            <a:p>
              <a:endParaRPr lang="zh-CN" altLang="en-US"/>
            </a:p>
          </p:txBody>
        </p:sp>
        <p:sp>
          <p:nvSpPr>
            <p:cNvPr id="4" name="Text Box 43"/>
            <p:cNvSpPr txBox="1">
              <a:spLocks noChangeArrowheads="1"/>
            </p:cNvSpPr>
            <p:nvPr/>
          </p:nvSpPr>
          <p:spPr bwMode="auto">
            <a:xfrm>
              <a:off x="2742" y="545"/>
              <a:ext cx="1028" cy="511"/>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en-US" altLang="zh-CN" sz="1200">
                  <a:solidFill>
                    <a:srgbClr val="000000"/>
                  </a:solidFill>
                  <a:latin typeface="微软雅黑" panose="020B0503020204020204" pitchFamily="34" charset="-122"/>
                  <a:ea typeface="微软雅黑" panose="020B0503020204020204" pitchFamily="34" charset="-122"/>
                </a:rPr>
                <a:t>50%</a:t>
              </a:r>
            </a:p>
          </p:txBody>
        </p:sp>
        <p:sp>
          <p:nvSpPr>
            <p:cNvPr id="9242" name="Rectangle 44"/>
            <p:cNvSpPr>
              <a:spLocks noChangeArrowheads="1"/>
            </p:cNvSpPr>
            <p:nvPr/>
          </p:nvSpPr>
          <p:spPr bwMode="auto">
            <a:xfrm>
              <a:off x="107" y="73"/>
              <a:ext cx="2750" cy="57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400" b="1">
                  <a:solidFill>
                    <a:schemeClr val="tx2"/>
                  </a:solidFill>
                  <a:latin typeface="微软雅黑" panose="020B0503020204020204" pitchFamily="34" charset="-122"/>
                  <a:ea typeface="微软雅黑" panose="020B0503020204020204" pitchFamily="34" charset="-122"/>
                </a:rPr>
                <a:t>东南区</a:t>
              </a:r>
              <a:endParaRPr lang="en-US" sz="900" b="1">
                <a:solidFill>
                  <a:srgbClr val="000000"/>
                </a:solidFill>
              </a:endParaRPr>
            </a:p>
          </p:txBody>
        </p:sp>
        <p:sp>
          <p:nvSpPr>
            <p:cNvPr id="9243" name="Text Box 45"/>
            <p:cNvSpPr txBox="1">
              <a:spLocks noChangeArrowheads="1"/>
            </p:cNvSpPr>
            <p:nvPr/>
          </p:nvSpPr>
          <p:spPr bwMode="auto">
            <a:xfrm>
              <a:off x="35" y="545"/>
              <a:ext cx="2710"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请输入您的文字请输入您的文字</a:t>
              </a: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strips(upRight)">
                                      <p:cBhvr>
                                        <p:cTn id="12" dur="500"/>
                                        <p:tgtEl>
                                          <p:spTgt spid="9219"/>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9220"/>
                                        </p:tgtEl>
                                        <p:attrNameLst>
                                          <p:attrName>style.visibility</p:attrName>
                                        </p:attrNameLst>
                                      </p:cBhvr>
                                      <p:to>
                                        <p:strVal val="visible"/>
                                      </p:to>
                                    </p:set>
                                    <p:anim calcmode="lin" valueType="num">
                                      <p:cBhvr>
                                        <p:cTn id="16" dur="500" fill="hold"/>
                                        <p:tgtEl>
                                          <p:spTgt spid="9220"/>
                                        </p:tgtEl>
                                        <p:attrNameLst>
                                          <p:attrName>ppt_x</p:attrName>
                                        </p:attrNameLst>
                                      </p:cBhvr>
                                      <p:tavLst>
                                        <p:tav tm="0">
                                          <p:val>
                                            <p:strVal val="#ppt_x-#ppt_w/2"/>
                                          </p:val>
                                        </p:tav>
                                        <p:tav tm="100000">
                                          <p:val>
                                            <p:strVal val="#ppt_x"/>
                                          </p:val>
                                        </p:tav>
                                      </p:tavLst>
                                    </p:anim>
                                    <p:anim calcmode="lin" valueType="num">
                                      <p:cBhvr>
                                        <p:cTn id="17" dur="500" fill="hold"/>
                                        <p:tgtEl>
                                          <p:spTgt spid="9220"/>
                                        </p:tgtEl>
                                        <p:attrNameLst>
                                          <p:attrName>ppt_y</p:attrName>
                                        </p:attrNameLst>
                                      </p:cBhvr>
                                      <p:tavLst>
                                        <p:tav tm="0">
                                          <p:val>
                                            <p:strVal val="#ppt_y"/>
                                          </p:val>
                                        </p:tav>
                                        <p:tav tm="100000">
                                          <p:val>
                                            <p:strVal val="#ppt_y"/>
                                          </p:val>
                                        </p:tav>
                                      </p:tavLst>
                                    </p:anim>
                                    <p:anim calcmode="lin" valueType="num">
                                      <p:cBhvr>
                                        <p:cTn id="18" dur="500" fill="hold"/>
                                        <p:tgtEl>
                                          <p:spTgt spid="9220"/>
                                        </p:tgtEl>
                                        <p:attrNameLst>
                                          <p:attrName>ppt_w</p:attrName>
                                        </p:attrNameLst>
                                      </p:cBhvr>
                                      <p:tavLst>
                                        <p:tav tm="0">
                                          <p:val>
                                            <p:fltVal val="0"/>
                                          </p:val>
                                        </p:tav>
                                        <p:tav tm="100000">
                                          <p:val>
                                            <p:strVal val="#ppt_w"/>
                                          </p:val>
                                        </p:tav>
                                      </p:tavLst>
                                    </p:anim>
                                    <p:anim calcmode="lin" valueType="num">
                                      <p:cBhvr>
                                        <p:cTn id="19" dur="500" fill="hold"/>
                                        <p:tgtEl>
                                          <p:spTgt spid="9220"/>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9221"/>
                                        </p:tgtEl>
                                        <p:attrNameLst>
                                          <p:attrName>style.visibility</p:attrName>
                                        </p:attrNameLst>
                                      </p:cBhvr>
                                      <p:to>
                                        <p:strVal val="visible"/>
                                      </p:to>
                                    </p:set>
                                    <p:anim calcmode="lin" valueType="num">
                                      <p:cBhvr>
                                        <p:cTn id="23" dur="500" fill="hold"/>
                                        <p:tgtEl>
                                          <p:spTgt spid="9221"/>
                                        </p:tgtEl>
                                        <p:attrNameLst>
                                          <p:attrName>ppt_w</p:attrName>
                                        </p:attrNameLst>
                                      </p:cBhvr>
                                      <p:tavLst>
                                        <p:tav tm="0">
                                          <p:val>
                                            <p:fltVal val="0"/>
                                          </p:val>
                                        </p:tav>
                                        <p:tav tm="100000">
                                          <p:val>
                                            <p:strVal val="#ppt_w"/>
                                          </p:val>
                                        </p:tav>
                                      </p:tavLst>
                                    </p:anim>
                                    <p:anim calcmode="lin" valueType="num">
                                      <p:cBhvr>
                                        <p:cTn id="24" dur="500" fill="hold"/>
                                        <p:tgtEl>
                                          <p:spTgt spid="922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9222"/>
                                        </p:tgtEl>
                                        <p:attrNameLst>
                                          <p:attrName>style.visibility</p:attrName>
                                        </p:attrNameLst>
                                      </p:cBhvr>
                                      <p:to>
                                        <p:strVal val="visible"/>
                                      </p:to>
                                    </p:set>
                                    <p:anim calcmode="lin" valueType="num">
                                      <p:cBhvr>
                                        <p:cTn id="28" dur="500" fill="hold"/>
                                        <p:tgtEl>
                                          <p:spTgt spid="9222"/>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9222"/>
                                        </p:tgtEl>
                                        <p:attrNameLst>
                                          <p:attrName>ppt_y</p:attrName>
                                        </p:attrNameLst>
                                      </p:cBhvr>
                                      <p:tavLst>
                                        <p:tav tm="0">
                                          <p:val>
                                            <p:strVal val="#ppt_y"/>
                                          </p:val>
                                        </p:tav>
                                        <p:tav tm="100000">
                                          <p:val>
                                            <p:strVal val="#ppt_y"/>
                                          </p:val>
                                        </p:tav>
                                      </p:tavLst>
                                    </p:anim>
                                    <p:anim calcmode="lin" valueType="num">
                                      <p:cBhvr>
                                        <p:cTn id="30" dur="500" fill="hold"/>
                                        <p:tgtEl>
                                          <p:spTgt spid="9222"/>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9222"/>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9222"/>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9223"/>
                                        </p:tgtEl>
                                        <p:attrNameLst>
                                          <p:attrName>style.visibility</p:attrName>
                                        </p:attrNameLst>
                                      </p:cBhvr>
                                      <p:to>
                                        <p:strVal val="visible"/>
                                      </p:to>
                                    </p:set>
                                    <p:animEffect transition="in" filter="wedge">
                                      <p:cBhvr>
                                        <p:cTn id="36" dur="2000"/>
                                        <p:tgtEl>
                                          <p:spTgt spid="9223"/>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animEffect transition="in" filter="wedge">
                                      <p:cBhvr>
                                        <p:cTn id="40" dur="2000"/>
                                        <p:tgtEl>
                                          <p:spTgt spid="9229"/>
                                        </p:tgtEl>
                                      </p:cBhvr>
                                    </p:animEffect>
                                  </p:childTnLst>
                                </p:cTn>
                              </p:par>
                            </p:childTnLst>
                          </p:cTn>
                        </p:par>
                        <p:par>
                          <p:cTn id="41" fill="hold" nodeType="afterGroup">
                            <p:stCondLst>
                              <p:cond delay="6800"/>
                            </p:stCondLst>
                            <p:childTnLst>
                              <p:par>
                                <p:cTn id="42" presetID="18" presetClass="entr" presetSubtype="12" fill="hold" grpId="0" nodeType="afterEffect">
                                  <p:stCondLst>
                                    <p:cond delay="0"/>
                                  </p:stCondLst>
                                  <p:childTnLst>
                                    <p:set>
                                      <p:cBhvr>
                                        <p:cTn id="43" dur="1" fill="hold">
                                          <p:stCondLst>
                                            <p:cond delay="0"/>
                                          </p:stCondLst>
                                        </p:cTn>
                                        <p:tgtEl>
                                          <p:spTgt spid="9225"/>
                                        </p:tgtEl>
                                        <p:attrNameLst>
                                          <p:attrName>style.visibility</p:attrName>
                                        </p:attrNameLst>
                                      </p:cBhvr>
                                      <p:to>
                                        <p:strVal val="visible"/>
                                      </p:to>
                                    </p:set>
                                    <p:animEffect transition="in" filter="strips(downLeft)">
                                      <p:cBhvr>
                                        <p:cTn id="44" dur="500"/>
                                        <p:tgtEl>
                                          <p:spTgt spid="9225"/>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9226"/>
                                        </p:tgtEl>
                                        <p:attrNameLst>
                                          <p:attrName>style.visibility</p:attrName>
                                        </p:attrNameLst>
                                      </p:cBhvr>
                                      <p:to>
                                        <p:strVal val="visible"/>
                                      </p:to>
                                    </p:set>
                                    <p:animEffect transition="in" filter="strips(downLeft)">
                                      <p:cBhvr>
                                        <p:cTn id="47" dur="500"/>
                                        <p:tgtEl>
                                          <p:spTgt spid="9226"/>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9227"/>
                                        </p:tgtEl>
                                        <p:attrNameLst>
                                          <p:attrName>style.visibility</p:attrName>
                                        </p:attrNameLst>
                                      </p:cBhvr>
                                      <p:to>
                                        <p:strVal val="visible"/>
                                      </p:to>
                                    </p:set>
                                    <p:animEffect transition="in" filter="strips(downLeft)">
                                      <p:cBhvr>
                                        <p:cTn id="50" dur="500"/>
                                        <p:tgtEl>
                                          <p:spTgt spid="9227"/>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9228"/>
                                        </p:tgtEl>
                                        <p:attrNameLst>
                                          <p:attrName>style.visibility</p:attrName>
                                        </p:attrNameLst>
                                      </p:cBhvr>
                                      <p:to>
                                        <p:strVal val="visible"/>
                                      </p:to>
                                    </p:set>
                                    <p:animEffect transition="in" filter="strips(downLeft)">
                                      <p:cBhvr>
                                        <p:cTn id="53" dur="500"/>
                                        <p:tgtEl>
                                          <p:spTgt spid="9228"/>
                                        </p:tgtEl>
                                      </p:cBhvr>
                                    </p:animEffect>
                                  </p:childTnLst>
                                </p:cTn>
                              </p:par>
                            </p:childTnLst>
                          </p:cTn>
                        </p:par>
                        <p:par>
                          <p:cTn id="54" fill="hold" nodeType="afterGroup">
                            <p:stCondLst>
                              <p:cond delay="730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9231"/>
                                        </p:tgtEl>
                                        <p:attrNameLst>
                                          <p:attrName>style.visibility</p:attrName>
                                        </p:attrNameLst>
                                      </p:cBhvr>
                                      <p:to>
                                        <p:strVal val="visible"/>
                                      </p:to>
                                    </p:set>
                                    <p:anim calcmode="lin" valueType="num">
                                      <p:cBhvr>
                                        <p:cTn id="57" dur="500" fill="hold"/>
                                        <p:tgtEl>
                                          <p:spTgt spid="9231"/>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9231"/>
                                        </p:tgtEl>
                                        <p:attrNameLst>
                                          <p:attrName>ppt_y</p:attrName>
                                        </p:attrNameLst>
                                      </p:cBhvr>
                                      <p:tavLst>
                                        <p:tav tm="0">
                                          <p:val>
                                            <p:strVal val="#ppt_y"/>
                                          </p:val>
                                        </p:tav>
                                        <p:tav tm="100000">
                                          <p:val>
                                            <p:strVal val="#ppt_y"/>
                                          </p:val>
                                        </p:tav>
                                      </p:tavLst>
                                    </p:anim>
                                    <p:anim calcmode="lin" valueType="num">
                                      <p:cBhvr>
                                        <p:cTn id="59" dur="500" fill="hold"/>
                                        <p:tgtEl>
                                          <p:spTgt spid="9231"/>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9231"/>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p:tgtEl>
                                          <p:spTgt spid="9231"/>
                                        </p:tgtEl>
                                      </p:cBhvr>
                                    </p:animEffect>
                                  </p:childTnLst>
                                </p:cTn>
                              </p:par>
                              <p:par>
                                <p:cTn id="62" presetID="41" presetClass="entr" presetSubtype="0" fill="hold" grpId="0" nodeType="withEffect">
                                  <p:stCondLst>
                                    <p:cond delay="0"/>
                                  </p:stCondLst>
                                  <p:iterate type="lt">
                                    <p:tmPct val="10000"/>
                                  </p:iterate>
                                  <p:childTnLst>
                                    <p:set>
                                      <p:cBhvr>
                                        <p:cTn id="63" dur="1" fill="hold">
                                          <p:stCondLst>
                                            <p:cond delay="0"/>
                                          </p:stCondLst>
                                        </p:cTn>
                                        <p:tgtEl>
                                          <p:spTgt spid="9233"/>
                                        </p:tgtEl>
                                        <p:attrNameLst>
                                          <p:attrName>style.visibility</p:attrName>
                                        </p:attrNameLst>
                                      </p:cBhvr>
                                      <p:to>
                                        <p:strVal val="visible"/>
                                      </p:to>
                                    </p:set>
                                    <p:anim calcmode="lin" valueType="num">
                                      <p:cBhvr>
                                        <p:cTn id="64" dur="500" fill="hold"/>
                                        <p:tgtEl>
                                          <p:spTgt spid="9233"/>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9233"/>
                                        </p:tgtEl>
                                        <p:attrNameLst>
                                          <p:attrName>ppt_y</p:attrName>
                                        </p:attrNameLst>
                                      </p:cBhvr>
                                      <p:tavLst>
                                        <p:tav tm="0">
                                          <p:val>
                                            <p:strVal val="#ppt_y"/>
                                          </p:val>
                                        </p:tav>
                                        <p:tav tm="100000">
                                          <p:val>
                                            <p:strVal val="#ppt_y"/>
                                          </p:val>
                                        </p:tav>
                                      </p:tavLst>
                                    </p:anim>
                                    <p:anim calcmode="lin" valueType="num">
                                      <p:cBhvr>
                                        <p:cTn id="66" dur="500" fill="hold"/>
                                        <p:tgtEl>
                                          <p:spTgt spid="9233"/>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9233"/>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p:tgtEl>
                                          <p:spTgt spid="9233"/>
                                        </p:tgtEl>
                                      </p:cBhvr>
                                    </p:animEffect>
                                  </p:childTnLst>
                                </p:cTn>
                              </p:par>
                              <p:par>
                                <p:cTn id="69" presetID="41" presetClass="entr" presetSubtype="0" fill="hold" grpId="0" nodeType="withEffect">
                                  <p:stCondLst>
                                    <p:cond delay="0"/>
                                  </p:stCondLst>
                                  <p:iterate type="lt">
                                    <p:tmPct val="10000"/>
                                  </p:iterate>
                                  <p:childTnLst>
                                    <p:set>
                                      <p:cBhvr>
                                        <p:cTn id="70" dur="1" fill="hold">
                                          <p:stCondLst>
                                            <p:cond delay="0"/>
                                          </p:stCondLst>
                                        </p:cTn>
                                        <p:tgtEl>
                                          <p:spTgt spid="9232"/>
                                        </p:tgtEl>
                                        <p:attrNameLst>
                                          <p:attrName>style.visibility</p:attrName>
                                        </p:attrNameLst>
                                      </p:cBhvr>
                                      <p:to>
                                        <p:strVal val="visible"/>
                                      </p:to>
                                    </p:set>
                                    <p:anim calcmode="lin" valueType="num">
                                      <p:cBhvr>
                                        <p:cTn id="71" dur="500" fill="hold"/>
                                        <p:tgtEl>
                                          <p:spTgt spid="9232"/>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9232"/>
                                        </p:tgtEl>
                                        <p:attrNameLst>
                                          <p:attrName>ppt_y</p:attrName>
                                        </p:attrNameLst>
                                      </p:cBhvr>
                                      <p:tavLst>
                                        <p:tav tm="0">
                                          <p:val>
                                            <p:strVal val="#ppt_y"/>
                                          </p:val>
                                        </p:tav>
                                        <p:tav tm="100000">
                                          <p:val>
                                            <p:strVal val="#ppt_y"/>
                                          </p:val>
                                        </p:tav>
                                      </p:tavLst>
                                    </p:anim>
                                    <p:anim calcmode="lin" valueType="num">
                                      <p:cBhvr>
                                        <p:cTn id="73" dur="500" fill="hold"/>
                                        <p:tgtEl>
                                          <p:spTgt spid="9232"/>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9232"/>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p:tgtEl>
                                          <p:spTgt spid="9232"/>
                                        </p:tgtEl>
                                      </p:cBhvr>
                                    </p:animEffect>
                                  </p:childTnLst>
                                </p:cTn>
                              </p:par>
                              <p:par>
                                <p:cTn id="76" presetID="41" presetClass="entr" presetSubtype="0" fill="hold" grpId="0" nodeType="withEffect">
                                  <p:stCondLst>
                                    <p:cond delay="0"/>
                                  </p:stCondLst>
                                  <p:iterate type="lt">
                                    <p:tmPct val="10000"/>
                                  </p:iterate>
                                  <p:childTnLst>
                                    <p:set>
                                      <p:cBhvr>
                                        <p:cTn id="77" dur="1" fill="hold">
                                          <p:stCondLst>
                                            <p:cond delay="0"/>
                                          </p:stCondLst>
                                        </p:cTn>
                                        <p:tgtEl>
                                          <p:spTgt spid="9230"/>
                                        </p:tgtEl>
                                        <p:attrNameLst>
                                          <p:attrName>style.visibility</p:attrName>
                                        </p:attrNameLst>
                                      </p:cBhvr>
                                      <p:to>
                                        <p:strVal val="visible"/>
                                      </p:to>
                                    </p:set>
                                    <p:anim calcmode="lin" valueType="num">
                                      <p:cBhvr>
                                        <p:cTn id="78" dur="500" fill="hold"/>
                                        <p:tgtEl>
                                          <p:spTgt spid="9230"/>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9230"/>
                                        </p:tgtEl>
                                        <p:attrNameLst>
                                          <p:attrName>ppt_y</p:attrName>
                                        </p:attrNameLst>
                                      </p:cBhvr>
                                      <p:tavLst>
                                        <p:tav tm="0">
                                          <p:val>
                                            <p:strVal val="#ppt_y"/>
                                          </p:val>
                                        </p:tav>
                                        <p:tav tm="100000">
                                          <p:val>
                                            <p:strVal val="#ppt_y"/>
                                          </p:val>
                                        </p:tav>
                                      </p:tavLst>
                                    </p:anim>
                                    <p:anim calcmode="lin" valueType="num">
                                      <p:cBhvr>
                                        <p:cTn id="80" dur="500" fill="hold"/>
                                        <p:tgtEl>
                                          <p:spTgt spid="9230"/>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9230"/>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p:tgtEl>
                                          <p:spTgt spid="9230"/>
                                        </p:tgtEl>
                                      </p:cBhvr>
                                    </p:animEffect>
                                  </p:childTnLst>
                                </p:cTn>
                              </p:par>
                            </p:childTnLst>
                          </p:cTn>
                        </p:par>
                        <p:par>
                          <p:cTn id="83" fill="hold" nodeType="afterGroup">
                            <p:stCondLst>
                              <p:cond delay="7900"/>
                            </p:stCondLst>
                            <p:childTnLst>
                              <p:par>
                                <p:cTn id="84" presetID="2" presetClass="entr" presetSubtype="2" fill="hold" nodeType="afterEffect">
                                  <p:stCondLst>
                                    <p:cond delay="0"/>
                                  </p:stCondLst>
                                  <p:childTnLst>
                                    <p:set>
                                      <p:cBhvr>
                                        <p:cTn id="85" dur="1" fill="hold">
                                          <p:stCondLst>
                                            <p:cond delay="0"/>
                                          </p:stCondLst>
                                        </p:cTn>
                                        <p:tgtEl>
                                          <p:spTgt spid="9241"/>
                                        </p:tgtEl>
                                        <p:attrNameLst>
                                          <p:attrName>style.visibility</p:attrName>
                                        </p:attrNameLst>
                                      </p:cBhvr>
                                      <p:to>
                                        <p:strVal val="visible"/>
                                      </p:to>
                                    </p:set>
                                    <p:anim calcmode="lin" valueType="num">
                                      <p:cBhvr additive="base">
                                        <p:cTn id="86" dur="500" fill="hold"/>
                                        <p:tgtEl>
                                          <p:spTgt spid="9241"/>
                                        </p:tgtEl>
                                        <p:attrNameLst>
                                          <p:attrName>ppt_x</p:attrName>
                                        </p:attrNameLst>
                                      </p:cBhvr>
                                      <p:tavLst>
                                        <p:tav tm="0">
                                          <p:val>
                                            <p:strVal val="1+#ppt_w/2"/>
                                          </p:val>
                                        </p:tav>
                                        <p:tav tm="100000">
                                          <p:val>
                                            <p:strVal val="#ppt_x"/>
                                          </p:val>
                                        </p:tav>
                                      </p:tavLst>
                                    </p:anim>
                                    <p:anim calcmode="lin" valueType="num">
                                      <p:cBhvr additive="base">
                                        <p:cTn id="87" dur="500" fill="hold"/>
                                        <p:tgtEl>
                                          <p:spTgt spid="9241"/>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8400"/>
                            </p:stCondLst>
                            <p:childTnLst>
                              <p:par>
                                <p:cTn id="89" presetID="2" presetClass="entr" presetSubtype="2" fill="hold" nodeType="afterEffect">
                                  <p:stCondLst>
                                    <p:cond delay="0"/>
                                  </p:stCondLst>
                                  <p:childTnLst>
                                    <p:set>
                                      <p:cBhvr>
                                        <p:cTn id="90" dur="1" fill="hold">
                                          <p:stCondLst>
                                            <p:cond delay="0"/>
                                          </p:stCondLst>
                                        </p:cTn>
                                        <p:tgtEl>
                                          <p:spTgt spid="9234"/>
                                        </p:tgtEl>
                                        <p:attrNameLst>
                                          <p:attrName>style.visibility</p:attrName>
                                        </p:attrNameLst>
                                      </p:cBhvr>
                                      <p:to>
                                        <p:strVal val="visible"/>
                                      </p:to>
                                    </p:set>
                                    <p:anim calcmode="lin" valueType="num">
                                      <p:cBhvr additive="base">
                                        <p:cTn id="91" dur="500" fill="hold"/>
                                        <p:tgtEl>
                                          <p:spTgt spid="9234"/>
                                        </p:tgtEl>
                                        <p:attrNameLst>
                                          <p:attrName>ppt_x</p:attrName>
                                        </p:attrNameLst>
                                      </p:cBhvr>
                                      <p:tavLst>
                                        <p:tav tm="0">
                                          <p:val>
                                            <p:strVal val="1+#ppt_w/2"/>
                                          </p:val>
                                        </p:tav>
                                        <p:tav tm="100000">
                                          <p:val>
                                            <p:strVal val="#ppt_x"/>
                                          </p:val>
                                        </p:tav>
                                      </p:tavLst>
                                    </p:anim>
                                    <p:anim calcmode="lin" valueType="num">
                                      <p:cBhvr additive="base">
                                        <p:cTn id="92" dur="500" fill="hold"/>
                                        <p:tgtEl>
                                          <p:spTgt spid="9234"/>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8900"/>
                            </p:stCondLst>
                            <p:childTnLst>
                              <p:par>
                                <p:cTn id="94" presetID="2" presetClass="entr" presetSubtype="8" fill="hold" nodeType="afterEffect">
                                  <p:stCondLst>
                                    <p:cond delay="0"/>
                                  </p:stCondLst>
                                  <p:childTnLst>
                                    <p:set>
                                      <p:cBhvr>
                                        <p:cTn id="95" dur="1" fill="hold">
                                          <p:stCondLst>
                                            <p:cond delay="0"/>
                                          </p:stCondLst>
                                        </p:cTn>
                                        <p:tgtEl>
                                          <p:spTgt spid="9255"/>
                                        </p:tgtEl>
                                        <p:attrNameLst>
                                          <p:attrName>style.visibility</p:attrName>
                                        </p:attrNameLst>
                                      </p:cBhvr>
                                      <p:to>
                                        <p:strVal val="visible"/>
                                      </p:to>
                                    </p:set>
                                    <p:anim calcmode="lin" valueType="num">
                                      <p:cBhvr additive="base">
                                        <p:cTn id="96" dur="500" fill="hold"/>
                                        <p:tgtEl>
                                          <p:spTgt spid="9255"/>
                                        </p:tgtEl>
                                        <p:attrNameLst>
                                          <p:attrName>ppt_x</p:attrName>
                                        </p:attrNameLst>
                                      </p:cBhvr>
                                      <p:tavLst>
                                        <p:tav tm="0">
                                          <p:val>
                                            <p:strVal val="0-#ppt_w/2"/>
                                          </p:val>
                                        </p:tav>
                                        <p:tav tm="100000">
                                          <p:val>
                                            <p:strVal val="#ppt_x"/>
                                          </p:val>
                                        </p:tav>
                                      </p:tavLst>
                                    </p:anim>
                                    <p:anim calcmode="lin" valueType="num">
                                      <p:cBhvr additive="base">
                                        <p:cTn id="97" dur="500" fill="hold"/>
                                        <p:tgtEl>
                                          <p:spTgt spid="9255"/>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9400"/>
                            </p:stCondLst>
                            <p:childTnLst>
                              <p:par>
                                <p:cTn id="99" presetID="2" presetClass="entr" presetSubtype="8" fill="hold" nodeType="afterEffect">
                                  <p:stCondLst>
                                    <p:cond delay="0"/>
                                  </p:stCondLst>
                                  <p:childTnLst>
                                    <p:set>
                                      <p:cBhvr>
                                        <p:cTn id="100" dur="1" fill="hold">
                                          <p:stCondLst>
                                            <p:cond delay="0"/>
                                          </p:stCondLst>
                                        </p:cTn>
                                        <p:tgtEl>
                                          <p:spTgt spid="9248"/>
                                        </p:tgtEl>
                                        <p:attrNameLst>
                                          <p:attrName>style.visibility</p:attrName>
                                        </p:attrNameLst>
                                      </p:cBhvr>
                                      <p:to>
                                        <p:strVal val="visible"/>
                                      </p:to>
                                    </p:set>
                                    <p:anim calcmode="lin" valueType="num">
                                      <p:cBhvr additive="base">
                                        <p:cTn id="101" dur="500" fill="hold"/>
                                        <p:tgtEl>
                                          <p:spTgt spid="9248"/>
                                        </p:tgtEl>
                                        <p:attrNameLst>
                                          <p:attrName>ppt_x</p:attrName>
                                        </p:attrNameLst>
                                      </p:cBhvr>
                                      <p:tavLst>
                                        <p:tav tm="0">
                                          <p:val>
                                            <p:strVal val="0-#ppt_w/2"/>
                                          </p:val>
                                        </p:tav>
                                        <p:tav tm="100000">
                                          <p:val>
                                            <p:strVal val="#ppt_x"/>
                                          </p:val>
                                        </p:tav>
                                      </p:tavLst>
                                    </p:anim>
                                    <p:anim calcmode="lin" valueType="num">
                                      <p:cBhvr additive="base">
                                        <p:cTn id="102" dur="500" fill="hold"/>
                                        <p:tgtEl>
                                          <p:spTgt spid="92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0" grpId="0" animBg="1"/>
      <p:bldP spid="9222" grpId="0" bldLvl="0" autoUpdateAnimBg="0"/>
      <p:bldP spid="9223" grpId="0" bldLvl="0" autoUpdateAnimBg="0"/>
      <p:bldP spid="9225" grpId="0" animBg="1"/>
      <p:bldP spid="9226" grpId="0" animBg="1"/>
      <p:bldP spid="9227" grpId="0" animBg="1"/>
      <p:bldP spid="9228" grpId="0" animBg="1"/>
      <p:bldP spid="9229" grpId="0" animBg="1"/>
      <p:bldP spid="9230" grpId="0" bldLvl="0" autoUpdateAnimBg="0"/>
      <p:bldP spid="9231" grpId="0" bldLvl="0" autoUpdateAnimBg="0"/>
      <p:bldP spid="9232" grpId="0" bldLvl="0" autoUpdateAnimBg="0"/>
      <p:bldP spid="923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243"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0246"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0247"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0248"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0249" name="Group 9"/>
          <p:cNvGrpSpPr>
            <a:grpSpLocks/>
          </p:cNvGrpSpPr>
          <p:nvPr/>
        </p:nvGrpSpPr>
        <p:grpSpPr bwMode="auto">
          <a:xfrm>
            <a:off x="1820069" y="2619375"/>
            <a:ext cx="3581400" cy="1689100"/>
            <a:chOff x="0" y="0"/>
            <a:chExt cx="7104" cy="3347"/>
          </a:xfrm>
        </p:grpSpPr>
        <p:sp>
          <p:nvSpPr>
            <p:cNvPr id="2" name="AutoShape 10"/>
            <p:cNvSpPr>
              <a:spLocks noChangeArrowheads="1"/>
            </p:cNvSpPr>
            <p:nvPr/>
          </p:nvSpPr>
          <p:spPr bwMode="auto">
            <a:xfrm>
              <a:off x="0" y="207"/>
              <a:ext cx="7105" cy="3140"/>
            </a:xfrm>
            <a:custGeom>
              <a:avLst/>
              <a:gdLst>
                <a:gd name="T0" fmla="*/ 1168 w 21600"/>
                <a:gd name="T1" fmla="*/ 0 h 21600"/>
                <a:gd name="T2" fmla="*/ 342 w 21600"/>
                <a:gd name="T3" fmla="*/ 67 h 21600"/>
                <a:gd name="T4" fmla="*/ 0 w 21600"/>
                <a:gd name="T5" fmla="*/ 228 h 21600"/>
                <a:gd name="T6" fmla="*/ 342 w 21600"/>
                <a:gd name="T7" fmla="*/ 390 h 21600"/>
                <a:gd name="T8" fmla="*/ 1168 w 21600"/>
                <a:gd name="T9" fmla="*/ 456 h 21600"/>
                <a:gd name="T10" fmla="*/ 1995 w 21600"/>
                <a:gd name="T11" fmla="*/ 390 h 21600"/>
                <a:gd name="T12" fmla="*/ 2337 w 21600"/>
                <a:gd name="T13" fmla="*/ 228 h 21600"/>
                <a:gd name="T14" fmla="*/ 1995 w 21600"/>
                <a:gd name="T15" fmla="*/ 6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4 h 21600"/>
                <a:gd name="T26" fmla="*/ 18438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AutoShape 11"/>
            <p:cNvSpPr>
              <a:spLocks noChangeArrowheads="1"/>
            </p:cNvSpPr>
            <p:nvPr/>
          </p:nvSpPr>
          <p:spPr bwMode="auto">
            <a:xfrm>
              <a:off x="0" y="10"/>
              <a:ext cx="7105" cy="3140"/>
            </a:xfrm>
            <a:custGeom>
              <a:avLst/>
              <a:gdLst>
                <a:gd name="T0" fmla="*/ 1168 w 21600"/>
                <a:gd name="T1" fmla="*/ 0 h 21600"/>
                <a:gd name="T2" fmla="*/ 342 w 21600"/>
                <a:gd name="T3" fmla="*/ 67 h 21600"/>
                <a:gd name="T4" fmla="*/ 0 w 21600"/>
                <a:gd name="T5" fmla="*/ 228 h 21600"/>
                <a:gd name="T6" fmla="*/ 342 w 21600"/>
                <a:gd name="T7" fmla="*/ 390 h 21600"/>
                <a:gd name="T8" fmla="*/ 1168 w 21600"/>
                <a:gd name="T9" fmla="*/ 456 h 21600"/>
                <a:gd name="T10" fmla="*/ 1995 w 21600"/>
                <a:gd name="T11" fmla="*/ 390 h 21600"/>
                <a:gd name="T12" fmla="*/ 2337 w 21600"/>
                <a:gd name="T13" fmla="*/ 228 h 21600"/>
                <a:gd name="T14" fmla="*/ 1995 w 21600"/>
                <a:gd name="T15" fmla="*/ 6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4 h 21600"/>
                <a:gd name="T26" fmla="*/ 18438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Line 12"/>
            <p:cNvSpPr>
              <a:spLocks noChangeShapeType="1"/>
            </p:cNvSpPr>
            <p:nvPr/>
          </p:nvSpPr>
          <p:spPr bwMode="auto">
            <a:xfrm flipV="1">
              <a:off x="3522" y="0"/>
              <a:ext cx="0" cy="64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13"/>
            <p:cNvSpPr>
              <a:spLocks noChangeShapeType="1"/>
            </p:cNvSpPr>
            <p:nvPr/>
          </p:nvSpPr>
          <p:spPr bwMode="auto">
            <a:xfrm>
              <a:off x="1497" y="897"/>
              <a:ext cx="0" cy="20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14"/>
            <p:cNvGrpSpPr>
              <a:grpSpLocks/>
            </p:cNvGrpSpPr>
            <p:nvPr/>
          </p:nvGrpSpPr>
          <p:grpSpPr bwMode="auto">
            <a:xfrm>
              <a:off x="5547" y="575"/>
              <a:ext cx="720" cy="515"/>
              <a:chOff x="0" y="0"/>
              <a:chExt cx="720" cy="515"/>
            </a:xfrm>
          </p:grpSpPr>
          <p:sp>
            <p:nvSpPr>
              <p:cNvPr id="7" name="Line 15"/>
              <p:cNvSpPr>
                <a:spLocks noChangeShapeType="1"/>
              </p:cNvSpPr>
              <p:nvPr/>
            </p:nvSpPr>
            <p:spPr bwMode="auto">
              <a:xfrm>
                <a:off x="0" y="295"/>
                <a:ext cx="0" cy="22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6"/>
              <p:cNvSpPr>
                <a:spLocks noChangeShapeType="1"/>
              </p:cNvSpPr>
              <p:nvPr/>
            </p:nvSpPr>
            <p:spPr bwMode="auto">
              <a:xfrm flipV="1">
                <a:off x="0" y="0"/>
                <a:ext cx="720" cy="29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17"/>
            <p:cNvSpPr>
              <a:spLocks noChangeShapeType="1"/>
            </p:cNvSpPr>
            <p:nvPr/>
          </p:nvSpPr>
          <p:spPr bwMode="auto">
            <a:xfrm flipH="1" flipV="1">
              <a:off x="785" y="587"/>
              <a:ext cx="707" cy="30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flipH="1">
              <a:off x="1615" y="2525"/>
              <a:ext cx="547" cy="3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9"/>
            <p:cNvSpPr>
              <a:spLocks noChangeShapeType="1"/>
            </p:cNvSpPr>
            <p:nvPr/>
          </p:nvSpPr>
          <p:spPr bwMode="auto">
            <a:xfrm flipH="1">
              <a:off x="1605" y="2892"/>
              <a:ext cx="12" cy="19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 name="Group 20"/>
            <p:cNvGrpSpPr>
              <a:grpSpLocks/>
            </p:cNvGrpSpPr>
            <p:nvPr/>
          </p:nvGrpSpPr>
          <p:grpSpPr bwMode="auto">
            <a:xfrm>
              <a:off x="5175" y="2452"/>
              <a:ext cx="687" cy="514"/>
              <a:chOff x="0" y="0"/>
              <a:chExt cx="687" cy="514"/>
            </a:xfrm>
          </p:grpSpPr>
          <p:sp>
            <p:nvSpPr>
              <p:cNvPr id="13" name="Line 21"/>
              <p:cNvSpPr>
                <a:spLocks noChangeShapeType="1"/>
              </p:cNvSpPr>
              <p:nvPr/>
            </p:nvSpPr>
            <p:spPr bwMode="auto">
              <a:xfrm>
                <a:off x="0" y="0"/>
                <a:ext cx="685" cy="32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2"/>
              <p:cNvSpPr>
                <a:spLocks noChangeShapeType="1"/>
              </p:cNvSpPr>
              <p:nvPr/>
            </p:nvSpPr>
            <p:spPr bwMode="auto">
              <a:xfrm flipH="1">
                <a:off x="675" y="320"/>
                <a:ext cx="12" cy="19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63" name="Line 23"/>
          <p:cNvSpPr>
            <a:spLocks noChangeShapeType="1"/>
          </p:cNvSpPr>
          <p:nvPr/>
        </p:nvSpPr>
        <p:spPr bwMode="auto">
          <a:xfrm>
            <a:off x="3056731" y="2368550"/>
            <a:ext cx="0" cy="34925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4" name="Line 24"/>
          <p:cNvSpPr>
            <a:spLocks noChangeShapeType="1"/>
          </p:cNvSpPr>
          <p:nvPr/>
        </p:nvSpPr>
        <p:spPr bwMode="auto">
          <a:xfrm>
            <a:off x="4501356" y="2333627"/>
            <a:ext cx="0" cy="384175"/>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5" name="Line 25"/>
          <p:cNvSpPr>
            <a:spLocks noChangeShapeType="1"/>
          </p:cNvSpPr>
          <p:nvPr/>
        </p:nvSpPr>
        <p:spPr bwMode="auto">
          <a:xfrm flipV="1">
            <a:off x="3834606" y="4095750"/>
            <a:ext cx="0" cy="42545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6" name="Line 26"/>
          <p:cNvSpPr>
            <a:spLocks noChangeShapeType="1"/>
          </p:cNvSpPr>
          <p:nvPr/>
        </p:nvSpPr>
        <p:spPr bwMode="auto">
          <a:xfrm flipH="1" flipV="1">
            <a:off x="5161757" y="3486150"/>
            <a:ext cx="458788"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7" name="Line 27"/>
          <p:cNvSpPr>
            <a:spLocks noChangeShapeType="1"/>
          </p:cNvSpPr>
          <p:nvPr/>
        </p:nvSpPr>
        <p:spPr bwMode="auto">
          <a:xfrm flipV="1">
            <a:off x="1469231" y="3486150"/>
            <a:ext cx="4572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Text Box 28"/>
          <p:cNvSpPr txBox="1">
            <a:spLocks noChangeArrowheads="1"/>
          </p:cNvSpPr>
          <p:nvPr/>
        </p:nvSpPr>
        <p:spPr bwMode="auto">
          <a:xfrm>
            <a:off x="2382044" y="2079627"/>
            <a:ext cx="1331912"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69" name="Text Box 29"/>
          <p:cNvSpPr txBox="1">
            <a:spLocks noChangeArrowheads="1"/>
          </p:cNvSpPr>
          <p:nvPr/>
        </p:nvSpPr>
        <p:spPr bwMode="auto">
          <a:xfrm>
            <a:off x="3844133" y="2079627"/>
            <a:ext cx="1330325"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70" name="Text Box 30"/>
          <p:cNvSpPr txBox="1">
            <a:spLocks noChangeArrowheads="1"/>
          </p:cNvSpPr>
          <p:nvPr/>
        </p:nvSpPr>
        <p:spPr bwMode="auto">
          <a:xfrm>
            <a:off x="3161508" y="4521202"/>
            <a:ext cx="1330325"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71" name="Text Box 31"/>
          <p:cNvSpPr txBox="1">
            <a:spLocks noChangeArrowheads="1"/>
          </p:cNvSpPr>
          <p:nvPr/>
        </p:nvSpPr>
        <p:spPr bwMode="auto">
          <a:xfrm>
            <a:off x="264321" y="3336927"/>
            <a:ext cx="1246187"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p>
        </p:txBody>
      </p:sp>
      <p:sp>
        <p:nvSpPr>
          <p:cNvPr id="10272" name="Text Box 32"/>
          <p:cNvSpPr txBox="1">
            <a:spLocks noChangeArrowheads="1"/>
          </p:cNvSpPr>
          <p:nvPr/>
        </p:nvSpPr>
        <p:spPr bwMode="auto">
          <a:xfrm>
            <a:off x="2909096" y="3286127"/>
            <a:ext cx="1379537" cy="30411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45F5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pPr>
            <a:r>
              <a:rPr lang="zh-CN" altLang="en-US" b="1">
                <a:solidFill>
                  <a:schemeClr val="tx2"/>
                </a:solidFill>
                <a:latin typeface="微软雅黑" panose="020B0503020204020204" pitchFamily="34" charset="-122"/>
                <a:ea typeface="微软雅黑" panose="020B0503020204020204" pitchFamily="34" charset="-122"/>
              </a:rPr>
              <a:t>文字内容</a:t>
            </a:r>
          </a:p>
        </p:txBody>
      </p:sp>
      <p:sp>
        <p:nvSpPr>
          <p:cNvPr id="10273" name="AutoShape 33"/>
          <p:cNvSpPr>
            <a:spLocks noChangeArrowheads="1"/>
          </p:cNvSpPr>
          <p:nvPr/>
        </p:nvSpPr>
        <p:spPr bwMode="auto">
          <a:xfrm>
            <a:off x="2801146" y="3003550"/>
            <a:ext cx="1589087" cy="450850"/>
          </a:xfrm>
          <a:custGeom>
            <a:avLst/>
            <a:gdLst>
              <a:gd name="T0" fmla="*/ 59482028 w 21600"/>
              <a:gd name="T1" fmla="*/ 438 h 21600"/>
              <a:gd name="T2" fmla="*/ 6327068 w 21600"/>
              <a:gd name="T3" fmla="*/ 4572350 h 21600"/>
              <a:gd name="T4" fmla="*/ 59260071 w 21600"/>
              <a:gd name="T5" fmla="*/ 1015540 h 21600"/>
              <a:gd name="T6" fmla="*/ 131515268 w 21600"/>
              <a:gd name="T7" fmla="*/ 4726578 h 21600"/>
              <a:gd name="T8" fmla="*/ 110520707 w 21600"/>
              <a:gd name="T9" fmla="*/ 6404324 h 21600"/>
              <a:gd name="T10" fmla="*/ 89677624 w 21600"/>
              <a:gd name="T11" fmla="*/ 471436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269" y="10830"/>
                </a:moveTo>
                <a:cubicBezTo>
                  <a:pt x="19269" y="10820"/>
                  <a:pt x="19270" y="10810"/>
                  <a:pt x="19270" y="10800"/>
                </a:cubicBezTo>
                <a:cubicBezTo>
                  <a:pt x="19270" y="6122"/>
                  <a:pt x="15477" y="2330"/>
                  <a:pt x="10800" y="2330"/>
                </a:cubicBezTo>
                <a:cubicBezTo>
                  <a:pt x="6226" y="2330"/>
                  <a:pt x="2478" y="5961"/>
                  <a:pt x="2334" y="10532"/>
                </a:cubicBezTo>
                <a:lnTo>
                  <a:pt x="5" y="10459"/>
                </a:lnTo>
                <a:cubicBezTo>
                  <a:pt x="189" y="4630"/>
                  <a:pt x="4968" y="0"/>
                  <a:pt x="10800" y="0"/>
                </a:cubicBezTo>
                <a:cubicBezTo>
                  <a:pt x="16764" y="0"/>
                  <a:pt x="21600" y="4835"/>
                  <a:pt x="21600" y="10800"/>
                </a:cubicBezTo>
                <a:cubicBezTo>
                  <a:pt x="21600" y="10813"/>
                  <a:pt x="21599" y="10826"/>
                  <a:pt x="21599" y="10839"/>
                </a:cubicBezTo>
                <a:lnTo>
                  <a:pt x="24299" y="10849"/>
                </a:lnTo>
                <a:lnTo>
                  <a:pt x="20420" y="14700"/>
                </a:lnTo>
                <a:lnTo>
                  <a:pt x="16569" y="10821"/>
                </a:lnTo>
                <a:lnTo>
                  <a:pt x="19269" y="10830"/>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AutoShape 34"/>
          <p:cNvSpPr>
            <a:spLocks noChangeArrowheads="1"/>
          </p:cNvSpPr>
          <p:nvPr/>
        </p:nvSpPr>
        <p:spPr bwMode="auto">
          <a:xfrm flipH="1" flipV="1">
            <a:off x="2863058" y="3505201"/>
            <a:ext cx="1624013" cy="422275"/>
          </a:xfrm>
          <a:custGeom>
            <a:avLst/>
            <a:gdLst>
              <a:gd name="T0" fmla="*/ 61899255 w 21600"/>
              <a:gd name="T1" fmla="*/ 391 h 21600"/>
              <a:gd name="T2" fmla="*/ 6314328 w 21600"/>
              <a:gd name="T3" fmla="*/ 4010733 h 21600"/>
              <a:gd name="T4" fmla="*/ 61724073 w 21600"/>
              <a:gd name="T5" fmla="*/ 850767 h 21600"/>
              <a:gd name="T6" fmla="*/ 137359847 w 21600"/>
              <a:gd name="T7" fmla="*/ 4108188 h 21600"/>
              <a:gd name="T8" fmla="*/ 115890169 w 21600"/>
              <a:gd name="T9" fmla="*/ 5570843 h 21600"/>
              <a:gd name="T10" fmla="*/ 94250873 w 21600"/>
              <a:gd name="T11" fmla="*/ 411927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373" y="10767"/>
                </a:moveTo>
                <a:cubicBezTo>
                  <a:pt x="19356" y="6045"/>
                  <a:pt x="15522" y="2226"/>
                  <a:pt x="10800" y="2226"/>
                </a:cubicBezTo>
                <a:cubicBezTo>
                  <a:pt x="6170" y="2226"/>
                  <a:pt x="2376" y="5901"/>
                  <a:pt x="2230" y="10529"/>
                </a:cubicBezTo>
                <a:lnTo>
                  <a:pt x="5" y="10459"/>
                </a:lnTo>
                <a:cubicBezTo>
                  <a:pt x="189" y="4630"/>
                  <a:pt x="4968" y="0"/>
                  <a:pt x="10800" y="0"/>
                </a:cubicBezTo>
                <a:cubicBezTo>
                  <a:pt x="16748" y="0"/>
                  <a:pt x="21577" y="4810"/>
                  <a:pt x="21599" y="10759"/>
                </a:cubicBezTo>
                <a:lnTo>
                  <a:pt x="24299" y="10749"/>
                </a:lnTo>
                <a:lnTo>
                  <a:pt x="20501" y="14576"/>
                </a:lnTo>
                <a:lnTo>
                  <a:pt x="16673" y="10778"/>
                </a:lnTo>
                <a:lnTo>
                  <a:pt x="19373" y="10767"/>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5" name="Rectangle 35"/>
          <p:cNvSpPr>
            <a:spLocks noChangeArrowheads="1"/>
          </p:cNvSpPr>
          <p:nvPr/>
        </p:nvSpPr>
        <p:spPr bwMode="auto">
          <a:xfrm>
            <a:off x="758033" y="958853"/>
            <a:ext cx="6367463" cy="102123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p>
            <a:pPr>
              <a:lnSpc>
                <a:spcPct val="110000"/>
              </a:lnSpc>
              <a:buFont typeface="Arial" panose="020B0604020202020204" pitchFamily="34" charset="0"/>
              <a:buNone/>
              <a:defRPr/>
            </a:pPr>
            <a:r>
              <a:rPr lang="zh-CN" altLang="en-US" sz="1400">
                <a:latin typeface="楷体_GB2312" pitchFamily="1"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a:p>
            <a:pPr>
              <a:lnSpc>
                <a:spcPct val="110000"/>
              </a:lnSpc>
              <a:buFont typeface="Arial" panose="020B0604020202020204" pitchFamily="34" charset="0"/>
              <a:buNone/>
              <a:defRPr/>
            </a:pPr>
            <a:endParaRPr lang="zh-CN" altLang="en-US" sz="1400">
              <a:latin typeface="楷体_GB2312" pitchFamily="1" charset="-122"/>
              <a:ea typeface="仿宋_GB2312" pitchFamily="1" charset="-122"/>
            </a:endParaRPr>
          </a:p>
        </p:txBody>
      </p:sp>
      <p:sp>
        <p:nvSpPr>
          <p:cNvPr id="10276" name="Text Box 36"/>
          <p:cNvSpPr txBox="1">
            <a:spLocks noChangeArrowheads="1"/>
          </p:cNvSpPr>
          <p:nvPr/>
        </p:nvSpPr>
        <p:spPr bwMode="auto">
          <a:xfrm>
            <a:off x="5572921" y="3349627"/>
            <a:ext cx="1330325" cy="2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rPr>
              <a:t>文字内容</a:t>
            </a:r>
            <a:endParaRPr lang="en-US" sz="120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strips(upRight)">
                                      <p:cBhvr>
                                        <p:cTn id="12" dur="500"/>
                                        <p:tgtEl>
                                          <p:spTgt spid="10243"/>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0244"/>
                                        </p:tgtEl>
                                        <p:attrNameLst>
                                          <p:attrName>style.visibility</p:attrName>
                                        </p:attrNameLst>
                                      </p:cBhvr>
                                      <p:to>
                                        <p:strVal val="visible"/>
                                      </p:to>
                                    </p:set>
                                    <p:anim calcmode="lin" valueType="num">
                                      <p:cBhvr>
                                        <p:cTn id="16" dur="500" fill="hold"/>
                                        <p:tgtEl>
                                          <p:spTgt spid="10244"/>
                                        </p:tgtEl>
                                        <p:attrNameLst>
                                          <p:attrName>ppt_x</p:attrName>
                                        </p:attrNameLst>
                                      </p:cBhvr>
                                      <p:tavLst>
                                        <p:tav tm="0">
                                          <p:val>
                                            <p:strVal val="#ppt_x-#ppt_w/2"/>
                                          </p:val>
                                        </p:tav>
                                        <p:tav tm="100000">
                                          <p:val>
                                            <p:strVal val="#ppt_x"/>
                                          </p:val>
                                        </p:tav>
                                      </p:tavLst>
                                    </p:anim>
                                    <p:anim calcmode="lin" valueType="num">
                                      <p:cBhvr>
                                        <p:cTn id="17" dur="500" fill="hold"/>
                                        <p:tgtEl>
                                          <p:spTgt spid="10244"/>
                                        </p:tgtEl>
                                        <p:attrNameLst>
                                          <p:attrName>ppt_y</p:attrName>
                                        </p:attrNameLst>
                                      </p:cBhvr>
                                      <p:tavLst>
                                        <p:tav tm="0">
                                          <p:val>
                                            <p:strVal val="#ppt_y"/>
                                          </p:val>
                                        </p:tav>
                                        <p:tav tm="100000">
                                          <p:val>
                                            <p:strVal val="#ppt_y"/>
                                          </p:val>
                                        </p:tav>
                                      </p:tavLst>
                                    </p:anim>
                                    <p:anim calcmode="lin" valueType="num">
                                      <p:cBhvr>
                                        <p:cTn id="18" dur="500" fill="hold"/>
                                        <p:tgtEl>
                                          <p:spTgt spid="10244"/>
                                        </p:tgtEl>
                                        <p:attrNameLst>
                                          <p:attrName>ppt_w</p:attrName>
                                        </p:attrNameLst>
                                      </p:cBhvr>
                                      <p:tavLst>
                                        <p:tav tm="0">
                                          <p:val>
                                            <p:fltVal val="0"/>
                                          </p:val>
                                        </p:tav>
                                        <p:tav tm="100000">
                                          <p:val>
                                            <p:strVal val="#ppt_w"/>
                                          </p:val>
                                        </p:tav>
                                      </p:tavLst>
                                    </p:anim>
                                    <p:anim calcmode="lin" valueType="num">
                                      <p:cBhvr>
                                        <p:cTn id="19" dur="500" fill="hold"/>
                                        <p:tgtEl>
                                          <p:spTgt spid="1024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245"/>
                                        </p:tgtEl>
                                        <p:attrNameLst>
                                          <p:attrName>style.visibility</p:attrName>
                                        </p:attrNameLst>
                                      </p:cBhvr>
                                      <p:to>
                                        <p:strVal val="visible"/>
                                      </p:to>
                                    </p:set>
                                    <p:anim calcmode="lin" valueType="num">
                                      <p:cBhvr>
                                        <p:cTn id="23" dur="500" fill="hold"/>
                                        <p:tgtEl>
                                          <p:spTgt spid="10245"/>
                                        </p:tgtEl>
                                        <p:attrNameLst>
                                          <p:attrName>ppt_w</p:attrName>
                                        </p:attrNameLst>
                                      </p:cBhvr>
                                      <p:tavLst>
                                        <p:tav tm="0">
                                          <p:val>
                                            <p:fltVal val="0"/>
                                          </p:val>
                                        </p:tav>
                                        <p:tav tm="100000">
                                          <p:val>
                                            <p:strVal val="#ppt_w"/>
                                          </p:val>
                                        </p:tav>
                                      </p:tavLst>
                                    </p:anim>
                                    <p:anim calcmode="lin" valueType="num">
                                      <p:cBhvr>
                                        <p:cTn id="24" dur="500" fill="hold"/>
                                        <p:tgtEl>
                                          <p:spTgt spid="1024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0246"/>
                                        </p:tgtEl>
                                        <p:attrNameLst>
                                          <p:attrName>style.visibility</p:attrName>
                                        </p:attrNameLst>
                                      </p:cBhvr>
                                      <p:to>
                                        <p:strVal val="visible"/>
                                      </p:to>
                                    </p:set>
                                    <p:anim calcmode="lin" valueType="num">
                                      <p:cBhvr>
                                        <p:cTn id="28" dur="500" fill="hold"/>
                                        <p:tgtEl>
                                          <p:spTgt spid="1024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0246"/>
                                        </p:tgtEl>
                                        <p:attrNameLst>
                                          <p:attrName>ppt_y</p:attrName>
                                        </p:attrNameLst>
                                      </p:cBhvr>
                                      <p:tavLst>
                                        <p:tav tm="0">
                                          <p:val>
                                            <p:strVal val="#ppt_y"/>
                                          </p:val>
                                        </p:tav>
                                        <p:tav tm="100000">
                                          <p:val>
                                            <p:strVal val="#ppt_y"/>
                                          </p:val>
                                        </p:tav>
                                      </p:tavLst>
                                    </p:anim>
                                    <p:anim calcmode="lin" valueType="num">
                                      <p:cBhvr>
                                        <p:cTn id="30" dur="500" fill="hold"/>
                                        <p:tgtEl>
                                          <p:spTgt spid="1024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024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0246"/>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0247"/>
                                        </p:tgtEl>
                                        <p:attrNameLst>
                                          <p:attrName>style.visibility</p:attrName>
                                        </p:attrNameLst>
                                      </p:cBhvr>
                                      <p:to>
                                        <p:strVal val="visible"/>
                                      </p:to>
                                    </p:set>
                                    <p:animEffect transition="in" filter="wedge">
                                      <p:cBhvr>
                                        <p:cTn id="36" dur="2000"/>
                                        <p:tgtEl>
                                          <p:spTgt spid="10247"/>
                                        </p:tgtEl>
                                      </p:cBhvr>
                                    </p:animEffect>
                                  </p:childTnLst>
                                </p:cTn>
                              </p:par>
                            </p:childTnLst>
                          </p:cTn>
                        </p:par>
                        <p:par>
                          <p:cTn id="37" fill="hold" nodeType="afterGroup">
                            <p:stCondLst>
                              <p:cond delay="4800"/>
                            </p:stCondLst>
                            <p:childTnLst>
                              <p:par>
                                <p:cTn id="38" presetID="20" presetClass="entr" presetSubtype="0" fill="hold" nodeType="afterEffect">
                                  <p:stCondLst>
                                    <p:cond delay="0"/>
                                  </p:stCondLst>
                                  <p:childTnLst>
                                    <p:set>
                                      <p:cBhvr>
                                        <p:cTn id="39" dur="1" fill="hold">
                                          <p:stCondLst>
                                            <p:cond delay="0"/>
                                          </p:stCondLst>
                                        </p:cTn>
                                        <p:tgtEl>
                                          <p:spTgt spid="10249"/>
                                        </p:tgtEl>
                                        <p:attrNameLst>
                                          <p:attrName>style.visibility</p:attrName>
                                        </p:attrNameLst>
                                      </p:cBhvr>
                                      <p:to>
                                        <p:strVal val="visible"/>
                                      </p:to>
                                    </p:set>
                                    <p:animEffect transition="in" filter="wedge">
                                      <p:cBhvr>
                                        <p:cTn id="40" dur="2000"/>
                                        <p:tgtEl>
                                          <p:spTgt spid="10249"/>
                                        </p:tgtEl>
                                      </p:cBhvr>
                                    </p:animEffect>
                                  </p:childTnLst>
                                </p:cTn>
                              </p:par>
                            </p:childTnLst>
                          </p:cTn>
                        </p:par>
                        <p:par>
                          <p:cTn id="41" fill="hold" nodeType="afterGroup">
                            <p:stCondLst>
                              <p:cond delay="6800"/>
                            </p:stCondLst>
                            <p:childTnLst>
                              <p:par>
                                <p:cTn id="42" presetID="20" presetClass="entr" presetSubtype="0" fill="hold" grpId="0" nodeType="afterEffect">
                                  <p:stCondLst>
                                    <p:cond delay="0"/>
                                  </p:stCondLst>
                                  <p:childTnLst>
                                    <p:set>
                                      <p:cBhvr>
                                        <p:cTn id="43" dur="1" fill="hold">
                                          <p:stCondLst>
                                            <p:cond delay="0"/>
                                          </p:stCondLst>
                                        </p:cTn>
                                        <p:tgtEl>
                                          <p:spTgt spid="10273"/>
                                        </p:tgtEl>
                                        <p:attrNameLst>
                                          <p:attrName>style.visibility</p:attrName>
                                        </p:attrNameLst>
                                      </p:cBhvr>
                                      <p:to>
                                        <p:strVal val="visible"/>
                                      </p:to>
                                    </p:set>
                                    <p:animEffect transition="in" filter="wedge">
                                      <p:cBhvr>
                                        <p:cTn id="44" dur="2000"/>
                                        <p:tgtEl>
                                          <p:spTgt spid="10273"/>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10274"/>
                                        </p:tgtEl>
                                        <p:attrNameLst>
                                          <p:attrName>style.visibility</p:attrName>
                                        </p:attrNameLst>
                                      </p:cBhvr>
                                      <p:to>
                                        <p:strVal val="visible"/>
                                      </p:to>
                                    </p:set>
                                    <p:animEffect transition="in" filter="wedge">
                                      <p:cBhvr>
                                        <p:cTn id="47" dur="2000"/>
                                        <p:tgtEl>
                                          <p:spTgt spid="10274"/>
                                        </p:tgtEl>
                                      </p:cBhvr>
                                    </p:animEffect>
                                  </p:childTnLst>
                                </p:cTn>
                              </p:par>
                            </p:childTnLst>
                          </p:cTn>
                        </p:par>
                        <p:par>
                          <p:cTn id="48" fill="hold" nodeType="afterGroup">
                            <p:stCondLst>
                              <p:cond delay="8800"/>
                            </p:stCondLst>
                            <p:childTnLst>
                              <p:par>
                                <p:cTn id="49" presetID="2" presetClass="entr" presetSubtype="2" fill="hold" grpId="0" nodeType="afterEffect">
                                  <p:stCondLst>
                                    <p:cond delay="0"/>
                                  </p:stCondLst>
                                  <p:childTnLst>
                                    <p:set>
                                      <p:cBhvr>
                                        <p:cTn id="50" dur="1" fill="hold">
                                          <p:stCondLst>
                                            <p:cond delay="0"/>
                                          </p:stCondLst>
                                        </p:cTn>
                                        <p:tgtEl>
                                          <p:spTgt spid="10266"/>
                                        </p:tgtEl>
                                        <p:attrNameLst>
                                          <p:attrName>style.visibility</p:attrName>
                                        </p:attrNameLst>
                                      </p:cBhvr>
                                      <p:to>
                                        <p:strVal val="visible"/>
                                      </p:to>
                                    </p:set>
                                    <p:anim calcmode="lin" valueType="num">
                                      <p:cBhvr additive="base">
                                        <p:cTn id="51" dur="500" fill="hold"/>
                                        <p:tgtEl>
                                          <p:spTgt spid="10266"/>
                                        </p:tgtEl>
                                        <p:attrNameLst>
                                          <p:attrName>ppt_x</p:attrName>
                                        </p:attrNameLst>
                                      </p:cBhvr>
                                      <p:tavLst>
                                        <p:tav tm="0">
                                          <p:val>
                                            <p:strVal val="1+#ppt_w/2"/>
                                          </p:val>
                                        </p:tav>
                                        <p:tav tm="100000">
                                          <p:val>
                                            <p:strVal val="#ppt_x"/>
                                          </p:val>
                                        </p:tav>
                                      </p:tavLst>
                                    </p:anim>
                                    <p:anim calcmode="lin" valueType="num">
                                      <p:cBhvr additive="base">
                                        <p:cTn id="52" dur="500" fill="hold"/>
                                        <p:tgtEl>
                                          <p:spTgt spid="1026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0276"/>
                                        </p:tgtEl>
                                        <p:attrNameLst>
                                          <p:attrName>style.visibility</p:attrName>
                                        </p:attrNameLst>
                                      </p:cBhvr>
                                      <p:to>
                                        <p:strVal val="visible"/>
                                      </p:to>
                                    </p:set>
                                    <p:anim calcmode="lin" valueType="num">
                                      <p:cBhvr additive="base">
                                        <p:cTn id="55" dur="500" fill="hold"/>
                                        <p:tgtEl>
                                          <p:spTgt spid="10276"/>
                                        </p:tgtEl>
                                        <p:attrNameLst>
                                          <p:attrName>ppt_x</p:attrName>
                                        </p:attrNameLst>
                                      </p:cBhvr>
                                      <p:tavLst>
                                        <p:tav tm="0">
                                          <p:val>
                                            <p:strVal val="1+#ppt_w/2"/>
                                          </p:val>
                                        </p:tav>
                                        <p:tav tm="100000">
                                          <p:val>
                                            <p:strVal val="#ppt_x"/>
                                          </p:val>
                                        </p:tav>
                                      </p:tavLst>
                                    </p:anim>
                                    <p:anim calcmode="lin" valueType="num">
                                      <p:cBhvr additive="base">
                                        <p:cTn id="56" dur="500" fill="hold"/>
                                        <p:tgtEl>
                                          <p:spTgt spid="10276"/>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9300"/>
                            </p:stCondLst>
                            <p:childTnLst>
                              <p:par>
                                <p:cTn id="58" presetID="2" presetClass="entr" presetSubtype="4" fill="hold" grpId="0" nodeType="afterEffect">
                                  <p:stCondLst>
                                    <p:cond delay="0"/>
                                  </p:stCondLst>
                                  <p:childTnLst>
                                    <p:set>
                                      <p:cBhvr>
                                        <p:cTn id="59" dur="1" fill="hold">
                                          <p:stCondLst>
                                            <p:cond delay="0"/>
                                          </p:stCondLst>
                                        </p:cTn>
                                        <p:tgtEl>
                                          <p:spTgt spid="10265"/>
                                        </p:tgtEl>
                                        <p:attrNameLst>
                                          <p:attrName>style.visibility</p:attrName>
                                        </p:attrNameLst>
                                      </p:cBhvr>
                                      <p:to>
                                        <p:strVal val="visible"/>
                                      </p:to>
                                    </p:set>
                                    <p:anim calcmode="lin" valueType="num">
                                      <p:cBhvr additive="base">
                                        <p:cTn id="60" dur="500" fill="hold"/>
                                        <p:tgtEl>
                                          <p:spTgt spid="10265"/>
                                        </p:tgtEl>
                                        <p:attrNameLst>
                                          <p:attrName>ppt_x</p:attrName>
                                        </p:attrNameLst>
                                      </p:cBhvr>
                                      <p:tavLst>
                                        <p:tav tm="0">
                                          <p:val>
                                            <p:strVal val="#ppt_x"/>
                                          </p:val>
                                        </p:tav>
                                        <p:tav tm="100000">
                                          <p:val>
                                            <p:strVal val="#ppt_x"/>
                                          </p:val>
                                        </p:tav>
                                      </p:tavLst>
                                    </p:anim>
                                    <p:anim calcmode="lin" valueType="num">
                                      <p:cBhvr additive="base">
                                        <p:cTn id="61" dur="500" fill="hold"/>
                                        <p:tgtEl>
                                          <p:spTgt spid="1026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0270"/>
                                        </p:tgtEl>
                                        <p:attrNameLst>
                                          <p:attrName>style.visibility</p:attrName>
                                        </p:attrNameLst>
                                      </p:cBhvr>
                                      <p:to>
                                        <p:strVal val="visible"/>
                                      </p:to>
                                    </p:set>
                                    <p:anim calcmode="lin" valueType="num">
                                      <p:cBhvr additive="base">
                                        <p:cTn id="64" dur="500" fill="hold"/>
                                        <p:tgtEl>
                                          <p:spTgt spid="10270"/>
                                        </p:tgtEl>
                                        <p:attrNameLst>
                                          <p:attrName>ppt_x</p:attrName>
                                        </p:attrNameLst>
                                      </p:cBhvr>
                                      <p:tavLst>
                                        <p:tav tm="0">
                                          <p:val>
                                            <p:strVal val="#ppt_x"/>
                                          </p:val>
                                        </p:tav>
                                        <p:tav tm="100000">
                                          <p:val>
                                            <p:strVal val="#ppt_x"/>
                                          </p:val>
                                        </p:tav>
                                      </p:tavLst>
                                    </p:anim>
                                    <p:anim calcmode="lin" valueType="num">
                                      <p:cBhvr additive="base">
                                        <p:cTn id="65" dur="500" fill="hold"/>
                                        <p:tgtEl>
                                          <p:spTgt spid="10270"/>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9800"/>
                            </p:stCondLst>
                            <p:childTnLst>
                              <p:par>
                                <p:cTn id="67" presetID="2" presetClass="entr" presetSubtype="1" fill="hold" grpId="0" nodeType="afterEffect">
                                  <p:stCondLst>
                                    <p:cond delay="0"/>
                                  </p:stCondLst>
                                  <p:childTnLst>
                                    <p:set>
                                      <p:cBhvr>
                                        <p:cTn id="68" dur="1" fill="hold">
                                          <p:stCondLst>
                                            <p:cond delay="0"/>
                                          </p:stCondLst>
                                        </p:cTn>
                                        <p:tgtEl>
                                          <p:spTgt spid="10263"/>
                                        </p:tgtEl>
                                        <p:attrNameLst>
                                          <p:attrName>style.visibility</p:attrName>
                                        </p:attrNameLst>
                                      </p:cBhvr>
                                      <p:to>
                                        <p:strVal val="visible"/>
                                      </p:to>
                                    </p:set>
                                    <p:anim calcmode="lin" valueType="num">
                                      <p:cBhvr additive="base">
                                        <p:cTn id="69" dur="500" fill="hold"/>
                                        <p:tgtEl>
                                          <p:spTgt spid="10263"/>
                                        </p:tgtEl>
                                        <p:attrNameLst>
                                          <p:attrName>ppt_x</p:attrName>
                                        </p:attrNameLst>
                                      </p:cBhvr>
                                      <p:tavLst>
                                        <p:tav tm="0">
                                          <p:val>
                                            <p:strVal val="#ppt_x"/>
                                          </p:val>
                                        </p:tav>
                                        <p:tav tm="100000">
                                          <p:val>
                                            <p:strVal val="#ppt_x"/>
                                          </p:val>
                                        </p:tav>
                                      </p:tavLst>
                                    </p:anim>
                                    <p:anim calcmode="lin" valueType="num">
                                      <p:cBhvr additive="base">
                                        <p:cTn id="70" dur="500" fill="hold"/>
                                        <p:tgtEl>
                                          <p:spTgt spid="10263"/>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0264"/>
                                        </p:tgtEl>
                                        <p:attrNameLst>
                                          <p:attrName>style.visibility</p:attrName>
                                        </p:attrNameLst>
                                      </p:cBhvr>
                                      <p:to>
                                        <p:strVal val="visible"/>
                                      </p:to>
                                    </p:set>
                                    <p:anim calcmode="lin" valueType="num">
                                      <p:cBhvr additive="base">
                                        <p:cTn id="73" dur="500" fill="hold"/>
                                        <p:tgtEl>
                                          <p:spTgt spid="10264"/>
                                        </p:tgtEl>
                                        <p:attrNameLst>
                                          <p:attrName>ppt_x</p:attrName>
                                        </p:attrNameLst>
                                      </p:cBhvr>
                                      <p:tavLst>
                                        <p:tav tm="0">
                                          <p:val>
                                            <p:strVal val="#ppt_x"/>
                                          </p:val>
                                        </p:tav>
                                        <p:tav tm="100000">
                                          <p:val>
                                            <p:strVal val="#ppt_x"/>
                                          </p:val>
                                        </p:tav>
                                      </p:tavLst>
                                    </p:anim>
                                    <p:anim calcmode="lin" valueType="num">
                                      <p:cBhvr additive="base">
                                        <p:cTn id="74" dur="500" fill="hold"/>
                                        <p:tgtEl>
                                          <p:spTgt spid="10264"/>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10269"/>
                                        </p:tgtEl>
                                        <p:attrNameLst>
                                          <p:attrName>style.visibility</p:attrName>
                                        </p:attrNameLst>
                                      </p:cBhvr>
                                      <p:to>
                                        <p:strVal val="visible"/>
                                      </p:to>
                                    </p:set>
                                    <p:anim calcmode="lin" valueType="num">
                                      <p:cBhvr additive="base">
                                        <p:cTn id="77" dur="500" fill="hold"/>
                                        <p:tgtEl>
                                          <p:spTgt spid="10269"/>
                                        </p:tgtEl>
                                        <p:attrNameLst>
                                          <p:attrName>ppt_x</p:attrName>
                                        </p:attrNameLst>
                                      </p:cBhvr>
                                      <p:tavLst>
                                        <p:tav tm="0">
                                          <p:val>
                                            <p:strVal val="#ppt_x"/>
                                          </p:val>
                                        </p:tav>
                                        <p:tav tm="100000">
                                          <p:val>
                                            <p:strVal val="#ppt_x"/>
                                          </p:val>
                                        </p:tav>
                                      </p:tavLst>
                                    </p:anim>
                                    <p:anim calcmode="lin" valueType="num">
                                      <p:cBhvr additive="base">
                                        <p:cTn id="78" dur="500" fill="hold"/>
                                        <p:tgtEl>
                                          <p:spTgt spid="10269"/>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10268"/>
                                        </p:tgtEl>
                                        <p:attrNameLst>
                                          <p:attrName>style.visibility</p:attrName>
                                        </p:attrNameLst>
                                      </p:cBhvr>
                                      <p:to>
                                        <p:strVal val="visible"/>
                                      </p:to>
                                    </p:set>
                                    <p:anim calcmode="lin" valueType="num">
                                      <p:cBhvr additive="base">
                                        <p:cTn id="81" dur="500" fill="hold"/>
                                        <p:tgtEl>
                                          <p:spTgt spid="10268"/>
                                        </p:tgtEl>
                                        <p:attrNameLst>
                                          <p:attrName>ppt_x</p:attrName>
                                        </p:attrNameLst>
                                      </p:cBhvr>
                                      <p:tavLst>
                                        <p:tav tm="0">
                                          <p:val>
                                            <p:strVal val="#ppt_x"/>
                                          </p:val>
                                        </p:tav>
                                        <p:tav tm="100000">
                                          <p:val>
                                            <p:strVal val="#ppt_x"/>
                                          </p:val>
                                        </p:tav>
                                      </p:tavLst>
                                    </p:anim>
                                    <p:anim calcmode="lin" valueType="num">
                                      <p:cBhvr additive="base">
                                        <p:cTn id="82" dur="500" fill="hold"/>
                                        <p:tgtEl>
                                          <p:spTgt spid="10268"/>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10300"/>
                            </p:stCondLst>
                            <p:childTnLst>
                              <p:par>
                                <p:cTn id="84" presetID="2" presetClass="entr" presetSubtype="8" fill="hold" grpId="0" nodeType="afterEffect">
                                  <p:stCondLst>
                                    <p:cond delay="0"/>
                                  </p:stCondLst>
                                  <p:childTnLst>
                                    <p:set>
                                      <p:cBhvr>
                                        <p:cTn id="85" dur="1" fill="hold">
                                          <p:stCondLst>
                                            <p:cond delay="0"/>
                                          </p:stCondLst>
                                        </p:cTn>
                                        <p:tgtEl>
                                          <p:spTgt spid="10267"/>
                                        </p:tgtEl>
                                        <p:attrNameLst>
                                          <p:attrName>style.visibility</p:attrName>
                                        </p:attrNameLst>
                                      </p:cBhvr>
                                      <p:to>
                                        <p:strVal val="visible"/>
                                      </p:to>
                                    </p:set>
                                    <p:anim calcmode="lin" valueType="num">
                                      <p:cBhvr additive="base">
                                        <p:cTn id="86" dur="500" fill="hold"/>
                                        <p:tgtEl>
                                          <p:spTgt spid="10267"/>
                                        </p:tgtEl>
                                        <p:attrNameLst>
                                          <p:attrName>ppt_x</p:attrName>
                                        </p:attrNameLst>
                                      </p:cBhvr>
                                      <p:tavLst>
                                        <p:tav tm="0">
                                          <p:val>
                                            <p:strVal val="0-#ppt_w/2"/>
                                          </p:val>
                                        </p:tav>
                                        <p:tav tm="100000">
                                          <p:val>
                                            <p:strVal val="#ppt_x"/>
                                          </p:val>
                                        </p:tav>
                                      </p:tavLst>
                                    </p:anim>
                                    <p:anim calcmode="lin" valueType="num">
                                      <p:cBhvr additive="base">
                                        <p:cTn id="87" dur="500" fill="hold"/>
                                        <p:tgtEl>
                                          <p:spTgt spid="10267"/>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10271"/>
                                        </p:tgtEl>
                                        <p:attrNameLst>
                                          <p:attrName>style.visibility</p:attrName>
                                        </p:attrNameLst>
                                      </p:cBhvr>
                                      <p:to>
                                        <p:strVal val="visible"/>
                                      </p:to>
                                    </p:set>
                                    <p:anim calcmode="lin" valueType="num">
                                      <p:cBhvr additive="base">
                                        <p:cTn id="90" dur="500" fill="hold"/>
                                        <p:tgtEl>
                                          <p:spTgt spid="10271"/>
                                        </p:tgtEl>
                                        <p:attrNameLst>
                                          <p:attrName>ppt_x</p:attrName>
                                        </p:attrNameLst>
                                      </p:cBhvr>
                                      <p:tavLst>
                                        <p:tav tm="0">
                                          <p:val>
                                            <p:strVal val="0-#ppt_w/2"/>
                                          </p:val>
                                        </p:tav>
                                        <p:tav tm="100000">
                                          <p:val>
                                            <p:strVal val="#ppt_x"/>
                                          </p:val>
                                        </p:tav>
                                      </p:tavLst>
                                    </p:anim>
                                    <p:anim calcmode="lin" valueType="num">
                                      <p:cBhvr additive="base">
                                        <p:cTn id="91" dur="500" fill="hold"/>
                                        <p:tgtEl>
                                          <p:spTgt spid="10271"/>
                                        </p:tgtEl>
                                        <p:attrNameLst>
                                          <p:attrName>ppt_y</p:attrName>
                                        </p:attrNameLst>
                                      </p:cBhvr>
                                      <p:tavLst>
                                        <p:tav tm="0">
                                          <p:val>
                                            <p:strVal val="#ppt_y"/>
                                          </p:val>
                                        </p:tav>
                                        <p:tav tm="100000">
                                          <p:val>
                                            <p:strVal val="#ppt_y"/>
                                          </p:val>
                                        </p:tav>
                                      </p:tavLst>
                                    </p:anim>
                                  </p:childTnLst>
                                </p:cTn>
                              </p:par>
                            </p:childTnLst>
                          </p:cTn>
                        </p:par>
                        <p:par>
                          <p:cTn id="92" fill="hold" nodeType="afterGroup">
                            <p:stCondLst>
                              <p:cond delay="10800"/>
                            </p:stCondLst>
                            <p:childTnLst>
                              <p:par>
                                <p:cTn id="93" presetID="41" presetClass="entr" presetSubtype="0" fill="hold" grpId="0" nodeType="afterEffect">
                                  <p:stCondLst>
                                    <p:cond delay="0"/>
                                  </p:stCondLst>
                                  <p:iterate type="lt">
                                    <p:tmPct val="10000"/>
                                  </p:iterate>
                                  <p:childTnLst>
                                    <p:set>
                                      <p:cBhvr>
                                        <p:cTn id="94" dur="1" fill="hold">
                                          <p:stCondLst>
                                            <p:cond delay="0"/>
                                          </p:stCondLst>
                                        </p:cTn>
                                        <p:tgtEl>
                                          <p:spTgt spid="10272"/>
                                        </p:tgtEl>
                                        <p:attrNameLst>
                                          <p:attrName>style.visibility</p:attrName>
                                        </p:attrNameLst>
                                      </p:cBhvr>
                                      <p:to>
                                        <p:strVal val="visible"/>
                                      </p:to>
                                    </p:set>
                                    <p:anim calcmode="lin" valueType="num">
                                      <p:cBhvr>
                                        <p:cTn id="95" dur="500" fill="hold"/>
                                        <p:tgtEl>
                                          <p:spTgt spid="10272"/>
                                        </p:tgtEl>
                                        <p:attrNameLst>
                                          <p:attrName>ppt_x</p:attrName>
                                        </p:attrNameLst>
                                      </p:cBhvr>
                                      <p:tavLst>
                                        <p:tav tm="0">
                                          <p:val>
                                            <p:strVal val="#ppt_x"/>
                                          </p:val>
                                        </p:tav>
                                        <p:tav tm="50000">
                                          <p:val>
                                            <p:strVal val="#ppt_x+.1"/>
                                          </p:val>
                                        </p:tav>
                                        <p:tav tm="100000">
                                          <p:val>
                                            <p:strVal val="#ppt_x"/>
                                          </p:val>
                                        </p:tav>
                                      </p:tavLst>
                                    </p:anim>
                                    <p:anim calcmode="lin" valueType="num">
                                      <p:cBhvr>
                                        <p:cTn id="96" dur="500" fill="hold"/>
                                        <p:tgtEl>
                                          <p:spTgt spid="10272"/>
                                        </p:tgtEl>
                                        <p:attrNameLst>
                                          <p:attrName>ppt_y</p:attrName>
                                        </p:attrNameLst>
                                      </p:cBhvr>
                                      <p:tavLst>
                                        <p:tav tm="0">
                                          <p:val>
                                            <p:strVal val="#ppt_y"/>
                                          </p:val>
                                        </p:tav>
                                        <p:tav tm="100000">
                                          <p:val>
                                            <p:strVal val="#ppt_y"/>
                                          </p:val>
                                        </p:tav>
                                      </p:tavLst>
                                    </p:anim>
                                    <p:anim calcmode="lin" valueType="num">
                                      <p:cBhvr>
                                        <p:cTn id="97" dur="500" fill="hold"/>
                                        <p:tgtEl>
                                          <p:spTgt spid="10272"/>
                                        </p:tgtEl>
                                        <p:attrNameLst>
                                          <p:attrName>ppt_h</p:attrName>
                                        </p:attrNameLst>
                                      </p:cBhvr>
                                      <p:tavLst>
                                        <p:tav tm="0">
                                          <p:val>
                                            <p:strVal val="#ppt_h/10"/>
                                          </p:val>
                                        </p:tav>
                                        <p:tav tm="50000">
                                          <p:val>
                                            <p:strVal val="#ppt_h+.01"/>
                                          </p:val>
                                        </p:tav>
                                        <p:tav tm="100000">
                                          <p:val>
                                            <p:strVal val="#ppt_h"/>
                                          </p:val>
                                        </p:tav>
                                      </p:tavLst>
                                    </p:anim>
                                    <p:anim calcmode="lin" valueType="num">
                                      <p:cBhvr>
                                        <p:cTn id="98" dur="500" fill="hold"/>
                                        <p:tgtEl>
                                          <p:spTgt spid="10272"/>
                                        </p:tgtEl>
                                        <p:attrNameLst>
                                          <p:attrName>ppt_w</p:attrName>
                                        </p:attrNameLst>
                                      </p:cBhvr>
                                      <p:tavLst>
                                        <p:tav tm="0">
                                          <p:val>
                                            <p:strVal val="#ppt_w/10"/>
                                          </p:val>
                                        </p:tav>
                                        <p:tav tm="50000">
                                          <p:val>
                                            <p:strVal val="#ppt_w+.01"/>
                                          </p:val>
                                        </p:tav>
                                        <p:tav tm="100000">
                                          <p:val>
                                            <p:strVal val="#ppt_w"/>
                                          </p:val>
                                        </p:tav>
                                      </p:tavLst>
                                    </p:anim>
                                    <p:animEffect transition="in" filter="fade">
                                      <p:cBhvr>
                                        <p:cTn id="99" dur="500"/>
                                        <p:tgtEl>
                                          <p:spTgt spid="10272"/>
                                        </p:tgtEl>
                                      </p:cBhvr>
                                    </p:animEffect>
                                  </p:childTnLst>
                                </p:cTn>
                              </p:par>
                            </p:childTnLst>
                          </p:cTn>
                        </p:par>
                        <p:par>
                          <p:cTn id="100" fill="hold" nodeType="afterGroup">
                            <p:stCondLst>
                              <p:cond delay="11450"/>
                            </p:stCondLst>
                            <p:childTnLst>
                              <p:par>
                                <p:cTn id="101" presetID="42" presetClass="entr" presetSubtype="0" fill="hold" grpId="0" nodeType="afterEffect">
                                  <p:stCondLst>
                                    <p:cond delay="0"/>
                                  </p:stCondLst>
                                  <p:childTnLst>
                                    <p:set>
                                      <p:cBhvr>
                                        <p:cTn id="102" dur="1" fill="hold">
                                          <p:stCondLst>
                                            <p:cond delay="0"/>
                                          </p:stCondLst>
                                        </p:cTn>
                                        <p:tgtEl>
                                          <p:spTgt spid="10275"/>
                                        </p:tgtEl>
                                        <p:attrNameLst>
                                          <p:attrName>style.visibility</p:attrName>
                                        </p:attrNameLst>
                                      </p:cBhvr>
                                      <p:to>
                                        <p:strVal val="visible"/>
                                      </p:to>
                                    </p:set>
                                    <p:animEffect transition="in" filter="fade">
                                      <p:cBhvr>
                                        <p:cTn id="103" dur="1000"/>
                                        <p:tgtEl>
                                          <p:spTgt spid="10275"/>
                                        </p:tgtEl>
                                      </p:cBhvr>
                                    </p:animEffect>
                                    <p:anim calcmode="lin" valueType="num">
                                      <p:cBhvr>
                                        <p:cTn id="104" dur="1000" fill="hold"/>
                                        <p:tgtEl>
                                          <p:spTgt spid="10275"/>
                                        </p:tgtEl>
                                        <p:attrNameLst>
                                          <p:attrName>ppt_x</p:attrName>
                                        </p:attrNameLst>
                                      </p:cBhvr>
                                      <p:tavLst>
                                        <p:tav tm="0">
                                          <p:val>
                                            <p:strVal val="#ppt_x"/>
                                          </p:val>
                                        </p:tav>
                                        <p:tav tm="100000">
                                          <p:val>
                                            <p:strVal val="#ppt_x"/>
                                          </p:val>
                                        </p:tav>
                                      </p:tavLst>
                                    </p:anim>
                                    <p:anim calcmode="lin" valueType="num">
                                      <p:cBhvr>
                                        <p:cTn id="105" dur="1000" fill="hold"/>
                                        <p:tgtEl>
                                          <p:spTgt spid="102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animBg="1"/>
      <p:bldP spid="10244" grpId="0" animBg="1"/>
      <p:bldP spid="10246" grpId="0" bldLvl="0" autoUpdateAnimBg="0"/>
      <p:bldP spid="10247" grpId="0" bldLvl="0" autoUpdateAnimBg="0"/>
      <p:bldP spid="10263" grpId="0" animBg="1"/>
      <p:bldP spid="10264" grpId="0" animBg="1"/>
      <p:bldP spid="10265" grpId="0" animBg="1"/>
      <p:bldP spid="10266" grpId="0" animBg="1"/>
      <p:bldP spid="10267" grpId="0" animBg="1"/>
      <p:bldP spid="10268" grpId="0" bldLvl="0" autoUpdateAnimBg="0"/>
      <p:bldP spid="10269" grpId="0" bldLvl="0" autoUpdateAnimBg="0"/>
      <p:bldP spid="10270" grpId="0" bldLvl="0" autoUpdateAnimBg="0"/>
      <p:bldP spid="10271" grpId="0" bldLvl="0" autoUpdateAnimBg="0"/>
      <p:bldP spid="10272" grpId="0" bldLvl="0" autoUpdateAnimBg="0"/>
      <p:bldP spid="10273" grpId="0" animBg="1"/>
      <p:bldP spid="10274" grpId="0" animBg="1"/>
      <p:bldP spid="10275" grpId="0" bldLvl="0" autoUpdateAnimBg="0"/>
      <p:bldP spid="10276"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67"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1270"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1271"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1272" name="Rectangle 8"/>
          <p:cNvSpPr>
            <a:spLocks noChangeArrowheads="1"/>
          </p:cNvSpPr>
          <p:nvPr/>
        </p:nvSpPr>
        <p:spPr bwMode="auto">
          <a:xfrm>
            <a:off x="848521" y="1376364"/>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1273" name="AutoShape 9"/>
          <p:cNvSpPr>
            <a:spLocks noChangeArrowheads="1"/>
          </p:cNvSpPr>
          <p:nvPr/>
        </p:nvSpPr>
        <p:spPr bwMode="auto">
          <a:xfrm>
            <a:off x="586582" y="1517650"/>
            <a:ext cx="1943100" cy="1943100"/>
          </a:xfrm>
          <a:prstGeom prst="chevron">
            <a:avLst>
              <a:gd name="adj" fmla="val 25000"/>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74" name="AutoShape 10"/>
          <p:cNvSpPr>
            <a:spLocks noChangeArrowheads="1"/>
          </p:cNvSpPr>
          <p:nvPr/>
        </p:nvSpPr>
        <p:spPr bwMode="auto">
          <a:xfrm>
            <a:off x="2074070" y="1517650"/>
            <a:ext cx="1943100" cy="1943100"/>
          </a:xfrm>
          <a:prstGeom prst="chevron">
            <a:avLst>
              <a:gd name="adj" fmla="val 25000"/>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75" name="AutoShape 11"/>
          <p:cNvSpPr>
            <a:spLocks noChangeArrowheads="1"/>
          </p:cNvSpPr>
          <p:nvPr/>
        </p:nvSpPr>
        <p:spPr bwMode="auto">
          <a:xfrm>
            <a:off x="3561556" y="1517650"/>
            <a:ext cx="1943100" cy="1943100"/>
          </a:xfrm>
          <a:prstGeom prst="chevron">
            <a:avLst>
              <a:gd name="adj" fmla="val 25000"/>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76" name="Text Box 12"/>
          <p:cNvSpPr txBox="1">
            <a:spLocks noChangeArrowheads="1"/>
          </p:cNvSpPr>
          <p:nvPr/>
        </p:nvSpPr>
        <p:spPr bwMode="auto">
          <a:xfrm>
            <a:off x="1043782"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dirty="0">
                <a:solidFill>
                  <a:schemeClr val="bg1"/>
                </a:solidFill>
                <a:latin typeface="楷体_GB2312" panose="02010609030101010101" pitchFamily="49" charset="-122"/>
                <a:ea typeface="楷体_GB2312" panose="02010609030101010101" pitchFamily="49" charset="-122"/>
              </a:rPr>
              <a:t>●输入您的文字</a:t>
            </a:r>
          </a:p>
        </p:txBody>
      </p:sp>
      <p:sp>
        <p:nvSpPr>
          <p:cNvPr id="11277" name="Text Box 13"/>
          <p:cNvSpPr txBox="1">
            <a:spLocks noChangeArrowheads="1"/>
          </p:cNvSpPr>
          <p:nvPr/>
        </p:nvSpPr>
        <p:spPr bwMode="auto">
          <a:xfrm>
            <a:off x="2582070"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sp>
        <p:nvSpPr>
          <p:cNvPr id="11278" name="Text Box 14"/>
          <p:cNvSpPr txBox="1">
            <a:spLocks noChangeArrowheads="1"/>
          </p:cNvSpPr>
          <p:nvPr/>
        </p:nvSpPr>
        <p:spPr bwMode="auto">
          <a:xfrm>
            <a:off x="4018757"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sp>
        <p:nvSpPr>
          <p:cNvPr id="11279" name="Text Box 15"/>
          <p:cNvSpPr txBox="1">
            <a:spLocks noChangeArrowheads="1"/>
          </p:cNvSpPr>
          <p:nvPr/>
        </p:nvSpPr>
        <p:spPr bwMode="auto">
          <a:xfrm>
            <a:off x="586581" y="4006851"/>
            <a:ext cx="6426200" cy="442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p:txBody>
      </p:sp>
      <p:sp>
        <p:nvSpPr>
          <p:cNvPr id="11280" name="Text Box 16"/>
          <p:cNvSpPr txBox="1">
            <a:spLocks noChangeArrowheads="1"/>
          </p:cNvSpPr>
          <p:nvPr/>
        </p:nvSpPr>
        <p:spPr bwMode="auto">
          <a:xfrm>
            <a:off x="586581" y="3716339"/>
            <a:ext cx="6426200" cy="28872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1400" dirty="0">
                <a:solidFill>
                  <a:schemeClr val="bg1"/>
                </a:solidFill>
                <a:ea typeface="微软雅黑" panose="020B0503020204020204" pitchFamily="34" charset="-122"/>
              </a:rPr>
              <a:t>这里输入您的标题</a:t>
            </a:r>
          </a:p>
        </p:txBody>
      </p:sp>
      <p:sp>
        <p:nvSpPr>
          <p:cNvPr id="11281" name="AutoShape 17"/>
          <p:cNvSpPr>
            <a:spLocks noChangeArrowheads="1"/>
          </p:cNvSpPr>
          <p:nvPr/>
        </p:nvSpPr>
        <p:spPr bwMode="auto">
          <a:xfrm>
            <a:off x="5069681" y="1517650"/>
            <a:ext cx="1943100" cy="1943100"/>
          </a:xfrm>
          <a:prstGeom prst="chevron">
            <a:avLst>
              <a:gd name="adj" fmla="val 25000"/>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282" name="Text Box 18"/>
          <p:cNvSpPr txBox="1">
            <a:spLocks noChangeArrowheads="1"/>
          </p:cNvSpPr>
          <p:nvPr/>
        </p:nvSpPr>
        <p:spPr bwMode="auto">
          <a:xfrm>
            <a:off x="5525295" y="2033589"/>
            <a:ext cx="1320800" cy="8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a:p>
            <a:pPr eaLnBrk="1" hangingPunct="1">
              <a:buFont typeface="Arial" panose="020B0604020202020204" pitchFamily="34" charset="0"/>
              <a:buNone/>
            </a:pPr>
            <a:r>
              <a:rPr lang="zh-CN" altLang="en-US" sz="1200">
                <a:solidFill>
                  <a:schemeClr val="bg1"/>
                </a:solidFill>
                <a:latin typeface="楷体_GB2312" panose="02010609030101010101" pitchFamily="49" charset="-122"/>
                <a:ea typeface="楷体_GB2312" panose="02010609030101010101" pitchFamily="49" charset="-122"/>
              </a:rPr>
              <a:t>●输入您的文字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strips(upRight)">
                                      <p:cBhvr>
                                        <p:cTn id="12" dur="500"/>
                                        <p:tgtEl>
                                          <p:spTgt spid="11267"/>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1268"/>
                                        </p:tgtEl>
                                        <p:attrNameLst>
                                          <p:attrName>style.visibility</p:attrName>
                                        </p:attrNameLst>
                                      </p:cBhvr>
                                      <p:to>
                                        <p:strVal val="visible"/>
                                      </p:to>
                                    </p:set>
                                    <p:anim calcmode="lin" valueType="num">
                                      <p:cBhvr>
                                        <p:cTn id="16" dur="500" fill="hold"/>
                                        <p:tgtEl>
                                          <p:spTgt spid="11268"/>
                                        </p:tgtEl>
                                        <p:attrNameLst>
                                          <p:attrName>ppt_x</p:attrName>
                                        </p:attrNameLst>
                                      </p:cBhvr>
                                      <p:tavLst>
                                        <p:tav tm="0">
                                          <p:val>
                                            <p:strVal val="#ppt_x-#ppt_w/2"/>
                                          </p:val>
                                        </p:tav>
                                        <p:tav tm="100000">
                                          <p:val>
                                            <p:strVal val="#ppt_x"/>
                                          </p:val>
                                        </p:tav>
                                      </p:tavLst>
                                    </p:anim>
                                    <p:anim calcmode="lin" valueType="num">
                                      <p:cBhvr>
                                        <p:cTn id="17" dur="500" fill="hold"/>
                                        <p:tgtEl>
                                          <p:spTgt spid="11268"/>
                                        </p:tgtEl>
                                        <p:attrNameLst>
                                          <p:attrName>ppt_y</p:attrName>
                                        </p:attrNameLst>
                                      </p:cBhvr>
                                      <p:tavLst>
                                        <p:tav tm="0">
                                          <p:val>
                                            <p:strVal val="#ppt_y"/>
                                          </p:val>
                                        </p:tav>
                                        <p:tav tm="100000">
                                          <p:val>
                                            <p:strVal val="#ppt_y"/>
                                          </p:val>
                                        </p:tav>
                                      </p:tavLst>
                                    </p:anim>
                                    <p:anim calcmode="lin" valueType="num">
                                      <p:cBhvr>
                                        <p:cTn id="18" dur="500" fill="hold"/>
                                        <p:tgtEl>
                                          <p:spTgt spid="11268"/>
                                        </p:tgtEl>
                                        <p:attrNameLst>
                                          <p:attrName>ppt_w</p:attrName>
                                        </p:attrNameLst>
                                      </p:cBhvr>
                                      <p:tavLst>
                                        <p:tav tm="0">
                                          <p:val>
                                            <p:fltVal val="0"/>
                                          </p:val>
                                        </p:tav>
                                        <p:tav tm="100000">
                                          <p:val>
                                            <p:strVal val="#ppt_w"/>
                                          </p:val>
                                        </p:tav>
                                      </p:tavLst>
                                    </p:anim>
                                    <p:anim calcmode="lin" valueType="num">
                                      <p:cBhvr>
                                        <p:cTn id="19" dur="500" fill="hold"/>
                                        <p:tgtEl>
                                          <p:spTgt spid="11268"/>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1269"/>
                                        </p:tgtEl>
                                        <p:attrNameLst>
                                          <p:attrName>style.visibility</p:attrName>
                                        </p:attrNameLst>
                                      </p:cBhvr>
                                      <p:to>
                                        <p:strVal val="visible"/>
                                      </p:to>
                                    </p:set>
                                    <p:anim calcmode="lin" valueType="num">
                                      <p:cBhvr>
                                        <p:cTn id="23" dur="500" fill="hold"/>
                                        <p:tgtEl>
                                          <p:spTgt spid="11269"/>
                                        </p:tgtEl>
                                        <p:attrNameLst>
                                          <p:attrName>ppt_w</p:attrName>
                                        </p:attrNameLst>
                                      </p:cBhvr>
                                      <p:tavLst>
                                        <p:tav tm="0">
                                          <p:val>
                                            <p:fltVal val="0"/>
                                          </p:val>
                                        </p:tav>
                                        <p:tav tm="100000">
                                          <p:val>
                                            <p:strVal val="#ppt_w"/>
                                          </p:val>
                                        </p:tav>
                                      </p:tavLst>
                                    </p:anim>
                                    <p:anim calcmode="lin" valueType="num">
                                      <p:cBhvr>
                                        <p:cTn id="24" dur="500" fill="hold"/>
                                        <p:tgtEl>
                                          <p:spTgt spid="1126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1270"/>
                                        </p:tgtEl>
                                        <p:attrNameLst>
                                          <p:attrName>style.visibility</p:attrName>
                                        </p:attrNameLst>
                                      </p:cBhvr>
                                      <p:to>
                                        <p:strVal val="visible"/>
                                      </p:to>
                                    </p:set>
                                    <p:anim calcmode="lin" valueType="num">
                                      <p:cBhvr>
                                        <p:cTn id="28" dur="500" fill="hold"/>
                                        <p:tgtEl>
                                          <p:spTgt spid="1127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1270"/>
                                        </p:tgtEl>
                                        <p:attrNameLst>
                                          <p:attrName>ppt_y</p:attrName>
                                        </p:attrNameLst>
                                      </p:cBhvr>
                                      <p:tavLst>
                                        <p:tav tm="0">
                                          <p:val>
                                            <p:strVal val="#ppt_y"/>
                                          </p:val>
                                        </p:tav>
                                        <p:tav tm="100000">
                                          <p:val>
                                            <p:strVal val="#ppt_y"/>
                                          </p:val>
                                        </p:tav>
                                      </p:tavLst>
                                    </p:anim>
                                    <p:anim calcmode="lin" valueType="num">
                                      <p:cBhvr>
                                        <p:cTn id="30" dur="500" fill="hold"/>
                                        <p:tgtEl>
                                          <p:spTgt spid="1127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127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1270"/>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1271"/>
                                        </p:tgtEl>
                                        <p:attrNameLst>
                                          <p:attrName>style.visibility</p:attrName>
                                        </p:attrNameLst>
                                      </p:cBhvr>
                                      <p:to>
                                        <p:strVal val="visible"/>
                                      </p:to>
                                    </p:set>
                                    <p:animEffect transition="in" filter="wedge">
                                      <p:cBhvr>
                                        <p:cTn id="36" dur="2000"/>
                                        <p:tgtEl>
                                          <p:spTgt spid="11271"/>
                                        </p:tgtEl>
                                      </p:cBhvr>
                                    </p:animEffect>
                                  </p:childTnLst>
                                </p:cTn>
                              </p:par>
                            </p:childTnLst>
                          </p:cTn>
                        </p:par>
                        <p:par>
                          <p:cTn id="37" fill="hold" nodeType="afterGroup">
                            <p:stCondLst>
                              <p:cond delay="4800"/>
                            </p:stCondLst>
                            <p:childTnLst>
                              <p:par>
                                <p:cTn id="38" presetID="2" presetClass="entr" presetSubtype="8" fill="hold" grpId="0" nodeType="afterEffect">
                                  <p:stCondLst>
                                    <p:cond delay="0"/>
                                  </p:stCondLst>
                                  <p:childTnLst>
                                    <p:set>
                                      <p:cBhvr>
                                        <p:cTn id="39" dur="1" fill="hold">
                                          <p:stCondLst>
                                            <p:cond delay="0"/>
                                          </p:stCondLst>
                                        </p:cTn>
                                        <p:tgtEl>
                                          <p:spTgt spid="11275"/>
                                        </p:tgtEl>
                                        <p:attrNameLst>
                                          <p:attrName>style.visibility</p:attrName>
                                        </p:attrNameLst>
                                      </p:cBhvr>
                                      <p:to>
                                        <p:strVal val="visible"/>
                                      </p:to>
                                    </p:set>
                                    <p:anim calcmode="lin" valueType="num">
                                      <p:cBhvr additive="base">
                                        <p:cTn id="40" dur="1000" fill="hold"/>
                                        <p:tgtEl>
                                          <p:spTgt spid="11275"/>
                                        </p:tgtEl>
                                        <p:attrNameLst>
                                          <p:attrName>ppt_x</p:attrName>
                                        </p:attrNameLst>
                                      </p:cBhvr>
                                      <p:tavLst>
                                        <p:tav tm="0">
                                          <p:val>
                                            <p:strVal val="0-#ppt_w/2"/>
                                          </p:val>
                                        </p:tav>
                                        <p:tav tm="100000">
                                          <p:val>
                                            <p:strVal val="#ppt_x"/>
                                          </p:val>
                                        </p:tav>
                                      </p:tavLst>
                                    </p:anim>
                                    <p:anim calcmode="lin" valueType="num">
                                      <p:cBhvr additive="base">
                                        <p:cTn id="41" dur="1000" fill="hold"/>
                                        <p:tgtEl>
                                          <p:spTgt spid="11275"/>
                                        </p:tgtEl>
                                        <p:attrNameLst>
                                          <p:attrName>ppt_y</p:attrName>
                                        </p:attrNameLst>
                                      </p:cBhvr>
                                      <p:tavLst>
                                        <p:tav tm="0">
                                          <p:val>
                                            <p:strVal val="#ppt_y"/>
                                          </p:val>
                                        </p:tav>
                                        <p:tav tm="100000">
                                          <p:val>
                                            <p:strVal val="#ppt_y"/>
                                          </p:val>
                                        </p:tav>
                                      </p:tavLst>
                                    </p:anim>
                                  </p:childTnLst>
                                </p:cTn>
                              </p:par>
                              <p:par>
                                <p:cTn id="42" presetID="17" presetClass="entr" presetSubtype="10" fill="hold" grpId="1" nodeType="withEffect">
                                  <p:stCondLst>
                                    <p:cond delay="0"/>
                                  </p:stCondLst>
                                  <p:childTnLst>
                                    <p:set>
                                      <p:cBhvr>
                                        <p:cTn id="43" dur="1" fill="hold">
                                          <p:stCondLst>
                                            <p:cond delay="0"/>
                                          </p:stCondLst>
                                        </p:cTn>
                                        <p:tgtEl>
                                          <p:spTgt spid="11275"/>
                                        </p:tgtEl>
                                        <p:attrNameLst>
                                          <p:attrName>style.visibility</p:attrName>
                                        </p:attrNameLst>
                                      </p:cBhvr>
                                      <p:to>
                                        <p:strVal val="visible"/>
                                      </p:to>
                                    </p:set>
                                    <p:anim calcmode="lin" valueType="num">
                                      <p:cBhvr>
                                        <p:cTn id="44" dur="500" fill="hold"/>
                                        <p:tgtEl>
                                          <p:spTgt spid="11275"/>
                                        </p:tgtEl>
                                        <p:attrNameLst>
                                          <p:attrName>ppt_w</p:attrName>
                                        </p:attrNameLst>
                                      </p:cBhvr>
                                      <p:tavLst>
                                        <p:tav tm="0">
                                          <p:val>
                                            <p:fltVal val="0"/>
                                          </p:val>
                                        </p:tav>
                                        <p:tav tm="100000">
                                          <p:val>
                                            <p:strVal val="#ppt_w"/>
                                          </p:val>
                                        </p:tav>
                                      </p:tavLst>
                                    </p:anim>
                                    <p:anim calcmode="lin" valueType="num">
                                      <p:cBhvr>
                                        <p:cTn id="45" dur="500" fill="hold"/>
                                        <p:tgtEl>
                                          <p:spTgt spid="11275"/>
                                        </p:tgtEl>
                                        <p:attrNameLst>
                                          <p:attrName>ppt_h</p:attrName>
                                        </p:attrNameLst>
                                      </p:cBhvr>
                                      <p:tavLst>
                                        <p:tav tm="0">
                                          <p:val>
                                            <p:strVal val="#ppt_h"/>
                                          </p:val>
                                        </p:tav>
                                        <p:tav tm="100000">
                                          <p:val>
                                            <p:strVal val="#ppt_h"/>
                                          </p:val>
                                        </p:tav>
                                      </p:tavLst>
                                    </p:anim>
                                  </p:childTnLst>
                                </p:cTn>
                              </p:par>
                              <p:par>
                                <p:cTn id="46" presetID="2" presetClass="entr" presetSubtype="8" fill="hold" grpId="0" nodeType="withEffect">
                                  <p:stCondLst>
                                    <p:cond delay="300"/>
                                  </p:stCondLst>
                                  <p:childTnLst>
                                    <p:set>
                                      <p:cBhvr>
                                        <p:cTn id="47" dur="1" fill="hold">
                                          <p:stCondLst>
                                            <p:cond delay="0"/>
                                          </p:stCondLst>
                                        </p:cTn>
                                        <p:tgtEl>
                                          <p:spTgt spid="11274"/>
                                        </p:tgtEl>
                                        <p:attrNameLst>
                                          <p:attrName>style.visibility</p:attrName>
                                        </p:attrNameLst>
                                      </p:cBhvr>
                                      <p:to>
                                        <p:strVal val="visible"/>
                                      </p:to>
                                    </p:set>
                                    <p:anim calcmode="lin" valueType="num">
                                      <p:cBhvr additive="base">
                                        <p:cTn id="48" dur="1000" fill="hold"/>
                                        <p:tgtEl>
                                          <p:spTgt spid="11274"/>
                                        </p:tgtEl>
                                        <p:attrNameLst>
                                          <p:attrName>ppt_x</p:attrName>
                                        </p:attrNameLst>
                                      </p:cBhvr>
                                      <p:tavLst>
                                        <p:tav tm="0">
                                          <p:val>
                                            <p:strVal val="0-#ppt_w/2"/>
                                          </p:val>
                                        </p:tav>
                                        <p:tav tm="100000">
                                          <p:val>
                                            <p:strVal val="#ppt_x"/>
                                          </p:val>
                                        </p:tav>
                                      </p:tavLst>
                                    </p:anim>
                                    <p:anim calcmode="lin" valueType="num">
                                      <p:cBhvr additive="base">
                                        <p:cTn id="49" dur="1000" fill="hold"/>
                                        <p:tgtEl>
                                          <p:spTgt spid="11274"/>
                                        </p:tgtEl>
                                        <p:attrNameLst>
                                          <p:attrName>ppt_y</p:attrName>
                                        </p:attrNameLst>
                                      </p:cBhvr>
                                      <p:tavLst>
                                        <p:tav tm="0">
                                          <p:val>
                                            <p:strVal val="#ppt_y"/>
                                          </p:val>
                                        </p:tav>
                                        <p:tav tm="100000">
                                          <p:val>
                                            <p:strVal val="#ppt_y"/>
                                          </p:val>
                                        </p:tav>
                                      </p:tavLst>
                                    </p:anim>
                                  </p:childTnLst>
                                </p:cTn>
                              </p:par>
                              <p:par>
                                <p:cTn id="50" presetID="17" presetClass="entr" presetSubtype="10" fill="hold" grpId="1" nodeType="withEffect">
                                  <p:stCondLst>
                                    <p:cond delay="300"/>
                                  </p:stCondLst>
                                  <p:childTnLst>
                                    <p:set>
                                      <p:cBhvr>
                                        <p:cTn id="51" dur="1" fill="hold">
                                          <p:stCondLst>
                                            <p:cond delay="0"/>
                                          </p:stCondLst>
                                        </p:cTn>
                                        <p:tgtEl>
                                          <p:spTgt spid="11274"/>
                                        </p:tgtEl>
                                        <p:attrNameLst>
                                          <p:attrName>style.visibility</p:attrName>
                                        </p:attrNameLst>
                                      </p:cBhvr>
                                      <p:to>
                                        <p:strVal val="visible"/>
                                      </p:to>
                                    </p:set>
                                    <p:anim calcmode="lin" valueType="num">
                                      <p:cBhvr>
                                        <p:cTn id="52" dur="500" fill="hold"/>
                                        <p:tgtEl>
                                          <p:spTgt spid="11274"/>
                                        </p:tgtEl>
                                        <p:attrNameLst>
                                          <p:attrName>ppt_w</p:attrName>
                                        </p:attrNameLst>
                                      </p:cBhvr>
                                      <p:tavLst>
                                        <p:tav tm="0">
                                          <p:val>
                                            <p:fltVal val="0"/>
                                          </p:val>
                                        </p:tav>
                                        <p:tav tm="100000">
                                          <p:val>
                                            <p:strVal val="#ppt_w"/>
                                          </p:val>
                                        </p:tav>
                                      </p:tavLst>
                                    </p:anim>
                                    <p:anim calcmode="lin" valueType="num">
                                      <p:cBhvr>
                                        <p:cTn id="53" dur="500" fill="hold"/>
                                        <p:tgtEl>
                                          <p:spTgt spid="11274"/>
                                        </p:tgtEl>
                                        <p:attrNameLst>
                                          <p:attrName>ppt_h</p:attrName>
                                        </p:attrNameLst>
                                      </p:cBhvr>
                                      <p:tavLst>
                                        <p:tav tm="0">
                                          <p:val>
                                            <p:strVal val="#ppt_h"/>
                                          </p:val>
                                        </p:tav>
                                        <p:tav tm="100000">
                                          <p:val>
                                            <p:strVal val="#ppt_h"/>
                                          </p:val>
                                        </p:tav>
                                      </p:tavLst>
                                    </p:anim>
                                  </p:childTnLst>
                                </p:cTn>
                              </p:par>
                              <p:par>
                                <p:cTn id="54" presetID="2" presetClass="entr" presetSubtype="8" fill="hold" grpId="0" nodeType="withEffect">
                                  <p:stCondLst>
                                    <p:cond delay="600"/>
                                  </p:stCondLst>
                                  <p:childTnLst>
                                    <p:set>
                                      <p:cBhvr>
                                        <p:cTn id="55" dur="1" fill="hold">
                                          <p:stCondLst>
                                            <p:cond delay="0"/>
                                          </p:stCondLst>
                                        </p:cTn>
                                        <p:tgtEl>
                                          <p:spTgt spid="11273"/>
                                        </p:tgtEl>
                                        <p:attrNameLst>
                                          <p:attrName>style.visibility</p:attrName>
                                        </p:attrNameLst>
                                      </p:cBhvr>
                                      <p:to>
                                        <p:strVal val="visible"/>
                                      </p:to>
                                    </p:set>
                                    <p:anim calcmode="lin" valueType="num">
                                      <p:cBhvr additive="base">
                                        <p:cTn id="56" dur="1000" fill="hold"/>
                                        <p:tgtEl>
                                          <p:spTgt spid="11273"/>
                                        </p:tgtEl>
                                        <p:attrNameLst>
                                          <p:attrName>ppt_x</p:attrName>
                                        </p:attrNameLst>
                                      </p:cBhvr>
                                      <p:tavLst>
                                        <p:tav tm="0">
                                          <p:val>
                                            <p:strVal val="0-#ppt_w/2"/>
                                          </p:val>
                                        </p:tav>
                                        <p:tav tm="100000">
                                          <p:val>
                                            <p:strVal val="#ppt_x"/>
                                          </p:val>
                                        </p:tav>
                                      </p:tavLst>
                                    </p:anim>
                                    <p:anim calcmode="lin" valueType="num">
                                      <p:cBhvr additive="base">
                                        <p:cTn id="57" dur="1000" fill="hold"/>
                                        <p:tgtEl>
                                          <p:spTgt spid="11273"/>
                                        </p:tgtEl>
                                        <p:attrNameLst>
                                          <p:attrName>ppt_y</p:attrName>
                                        </p:attrNameLst>
                                      </p:cBhvr>
                                      <p:tavLst>
                                        <p:tav tm="0">
                                          <p:val>
                                            <p:strVal val="#ppt_y"/>
                                          </p:val>
                                        </p:tav>
                                        <p:tav tm="100000">
                                          <p:val>
                                            <p:strVal val="#ppt_y"/>
                                          </p:val>
                                        </p:tav>
                                      </p:tavLst>
                                    </p:anim>
                                  </p:childTnLst>
                                </p:cTn>
                              </p:par>
                              <p:par>
                                <p:cTn id="58" presetID="17" presetClass="entr" presetSubtype="10" fill="hold" grpId="1" nodeType="withEffect">
                                  <p:stCondLst>
                                    <p:cond delay="600"/>
                                  </p:stCondLst>
                                  <p:childTnLst>
                                    <p:set>
                                      <p:cBhvr>
                                        <p:cTn id="59" dur="1" fill="hold">
                                          <p:stCondLst>
                                            <p:cond delay="0"/>
                                          </p:stCondLst>
                                        </p:cTn>
                                        <p:tgtEl>
                                          <p:spTgt spid="11273"/>
                                        </p:tgtEl>
                                        <p:attrNameLst>
                                          <p:attrName>style.visibility</p:attrName>
                                        </p:attrNameLst>
                                      </p:cBhvr>
                                      <p:to>
                                        <p:strVal val="visible"/>
                                      </p:to>
                                    </p:set>
                                    <p:anim calcmode="lin" valueType="num">
                                      <p:cBhvr>
                                        <p:cTn id="60" dur="1000" fill="hold"/>
                                        <p:tgtEl>
                                          <p:spTgt spid="11273"/>
                                        </p:tgtEl>
                                        <p:attrNameLst>
                                          <p:attrName>ppt_w</p:attrName>
                                        </p:attrNameLst>
                                      </p:cBhvr>
                                      <p:tavLst>
                                        <p:tav tm="0">
                                          <p:val>
                                            <p:fltVal val="0"/>
                                          </p:val>
                                        </p:tav>
                                        <p:tav tm="100000">
                                          <p:val>
                                            <p:strVal val="#ppt_w"/>
                                          </p:val>
                                        </p:tav>
                                      </p:tavLst>
                                    </p:anim>
                                    <p:anim calcmode="lin" valueType="num">
                                      <p:cBhvr>
                                        <p:cTn id="61" dur="1000" fill="hold"/>
                                        <p:tgtEl>
                                          <p:spTgt spid="11273"/>
                                        </p:tgtEl>
                                        <p:attrNameLst>
                                          <p:attrName>ppt_h</p:attrName>
                                        </p:attrNameLst>
                                      </p:cBhvr>
                                      <p:tavLst>
                                        <p:tav tm="0">
                                          <p:val>
                                            <p:strVal val="#ppt_h"/>
                                          </p:val>
                                        </p:tav>
                                        <p:tav tm="100000">
                                          <p:val>
                                            <p:strVal val="#ppt_h"/>
                                          </p:val>
                                        </p:tav>
                                      </p:tavLst>
                                    </p:anim>
                                  </p:childTnLst>
                                </p:cTn>
                              </p:par>
                              <p:par>
                                <p:cTn id="62" presetID="2" presetClass="entr" presetSubtype="8" fill="hold" grpId="0" nodeType="withEffect">
                                  <p:stCondLst>
                                    <p:cond delay="800"/>
                                  </p:stCondLst>
                                  <p:childTnLst>
                                    <p:set>
                                      <p:cBhvr>
                                        <p:cTn id="63" dur="1" fill="hold">
                                          <p:stCondLst>
                                            <p:cond delay="0"/>
                                          </p:stCondLst>
                                        </p:cTn>
                                        <p:tgtEl>
                                          <p:spTgt spid="11281"/>
                                        </p:tgtEl>
                                        <p:attrNameLst>
                                          <p:attrName>style.visibility</p:attrName>
                                        </p:attrNameLst>
                                      </p:cBhvr>
                                      <p:to>
                                        <p:strVal val="visible"/>
                                      </p:to>
                                    </p:set>
                                    <p:anim calcmode="lin" valueType="num">
                                      <p:cBhvr additive="base">
                                        <p:cTn id="64" dur="1000" fill="hold"/>
                                        <p:tgtEl>
                                          <p:spTgt spid="11281"/>
                                        </p:tgtEl>
                                        <p:attrNameLst>
                                          <p:attrName>ppt_x</p:attrName>
                                        </p:attrNameLst>
                                      </p:cBhvr>
                                      <p:tavLst>
                                        <p:tav tm="0">
                                          <p:val>
                                            <p:strVal val="0-#ppt_w/2"/>
                                          </p:val>
                                        </p:tav>
                                        <p:tav tm="100000">
                                          <p:val>
                                            <p:strVal val="#ppt_x"/>
                                          </p:val>
                                        </p:tav>
                                      </p:tavLst>
                                    </p:anim>
                                    <p:anim calcmode="lin" valueType="num">
                                      <p:cBhvr additive="base">
                                        <p:cTn id="65" dur="1000" fill="hold"/>
                                        <p:tgtEl>
                                          <p:spTgt spid="11281"/>
                                        </p:tgtEl>
                                        <p:attrNameLst>
                                          <p:attrName>ppt_y</p:attrName>
                                        </p:attrNameLst>
                                      </p:cBhvr>
                                      <p:tavLst>
                                        <p:tav tm="0">
                                          <p:val>
                                            <p:strVal val="#ppt_y"/>
                                          </p:val>
                                        </p:tav>
                                        <p:tav tm="100000">
                                          <p:val>
                                            <p:strVal val="#ppt_y"/>
                                          </p:val>
                                        </p:tav>
                                      </p:tavLst>
                                    </p:anim>
                                  </p:childTnLst>
                                </p:cTn>
                              </p:par>
                              <p:par>
                                <p:cTn id="66" presetID="17" presetClass="entr" presetSubtype="10" fill="hold" grpId="1" nodeType="withEffect">
                                  <p:stCondLst>
                                    <p:cond delay="800"/>
                                  </p:stCondLst>
                                  <p:childTnLst>
                                    <p:set>
                                      <p:cBhvr>
                                        <p:cTn id="67" dur="1" fill="hold">
                                          <p:stCondLst>
                                            <p:cond delay="0"/>
                                          </p:stCondLst>
                                        </p:cTn>
                                        <p:tgtEl>
                                          <p:spTgt spid="11281"/>
                                        </p:tgtEl>
                                        <p:attrNameLst>
                                          <p:attrName>style.visibility</p:attrName>
                                        </p:attrNameLst>
                                      </p:cBhvr>
                                      <p:to>
                                        <p:strVal val="visible"/>
                                      </p:to>
                                    </p:set>
                                    <p:anim calcmode="lin" valueType="num">
                                      <p:cBhvr>
                                        <p:cTn id="68" dur="500" fill="hold"/>
                                        <p:tgtEl>
                                          <p:spTgt spid="11281"/>
                                        </p:tgtEl>
                                        <p:attrNameLst>
                                          <p:attrName>ppt_w</p:attrName>
                                        </p:attrNameLst>
                                      </p:cBhvr>
                                      <p:tavLst>
                                        <p:tav tm="0">
                                          <p:val>
                                            <p:fltVal val="0"/>
                                          </p:val>
                                        </p:tav>
                                        <p:tav tm="100000">
                                          <p:val>
                                            <p:strVal val="#ppt_w"/>
                                          </p:val>
                                        </p:tav>
                                      </p:tavLst>
                                    </p:anim>
                                    <p:anim calcmode="lin" valueType="num">
                                      <p:cBhvr>
                                        <p:cTn id="69" dur="500" fill="hold"/>
                                        <p:tgtEl>
                                          <p:spTgt spid="11281"/>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6600"/>
                            </p:stCondLst>
                            <p:childTnLst>
                              <p:par>
                                <p:cTn id="71" presetID="2" presetClass="entr" presetSubtype="8" fill="hold" grpId="0" nodeType="afterEffect">
                                  <p:stCondLst>
                                    <p:cond delay="0"/>
                                  </p:stCondLst>
                                  <p:childTnLst>
                                    <p:set>
                                      <p:cBhvr>
                                        <p:cTn id="72" dur="1" fill="hold">
                                          <p:stCondLst>
                                            <p:cond delay="0"/>
                                          </p:stCondLst>
                                        </p:cTn>
                                        <p:tgtEl>
                                          <p:spTgt spid="11276"/>
                                        </p:tgtEl>
                                        <p:attrNameLst>
                                          <p:attrName>style.visibility</p:attrName>
                                        </p:attrNameLst>
                                      </p:cBhvr>
                                      <p:to>
                                        <p:strVal val="visible"/>
                                      </p:to>
                                    </p:set>
                                    <p:anim calcmode="lin" valueType="num">
                                      <p:cBhvr additive="base">
                                        <p:cTn id="73" dur="500" fill="hold"/>
                                        <p:tgtEl>
                                          <p:spTgt spid="11276"/>
                                        </p:tgtEl>
                                        <p:attrNameLst>
                                          <p:attrName>ppt_x</p:attrName>
                                        </p:attrNameLst>
                                      </p:cBhvr>
                                      <p:tavLst>
                                        <p:tav tm="0">
                                          <p:val>
                                            <p:strVal val="0-#ppt_w/2"/>
                                          </p:val>
                                        </p:tav>
                                        <p:tav tm="100000">
                                          <p:val>
                                            <p:strVal val="#ppt_x"/>
                                          </p:val>
                                        </p:tav>
                                      </p:tavLst>
                                    </p:anim>
                                    <p:anim calcmode="lin" valueType="num">
                                      <p:cBhvr additive="base">
                                        <p:cTn id="74" dur="500" fill="hold"/>
                                        <p:tgtEl>
                                          <p:spTgt spid="11276"/>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100"/>
                            </p:stCondLst>
                            <p:childTnLst>
                              <p:par>
                                <p:cTn id="76" presetID="2" presetClass="entr" presetSubtype="8" fill="hold" grpId="0" nodeType="afterEffect">
                                  <p:stCondLst>
                                    <p:cond delay="0"/>
                                  </p:stCondLst>
                                  <p:childTnLst>
                                    <p:set>
                                      <p:cBhvr>
                                        <p:cTn id="77" dur="1" fill="hold">
                                          <p:stCondLst>
                                            <p:cond delay="0"/>
                                          </p:stCondLst>
                                        </p:cTn>
                                        <p:tgtEl>
                                          <p:spTgt spid="11277"/>
                                        </p:tgtEl>
                                        <p:attrNameLst>
                                          <p:attrName>style.visibility</p:attrName>
                                        </p:attrNameLst>
                                      </p:cBhvr>
                                      <p:to>
                                        <p:strVal val="visible"/>
                                      </p:to>
                                    </p:set>
                                    <p:anim calcmode="lin" valueType="num">
                                      <p:cBhvr additive="base">
                                        <p:cTn id="78" dur="500" fill="hold"/>
                                        <p:tgtEl>
                                          <p:spTgt spid="11277"/>
                                        </p:tgtEl>
                                        <p:attrNameLst>
                                          <p:attrName>ppt_x</p:attrName>
                                        </p:attrNameLst>
                                      </p:cBhvr>
                                      <p:tavLst>
                                        <p:tav tm="0">
                                          <p:val>
                                            <p:strVal val="0-#ppt_w/2"/>
                                          </p:val>
                                        </p:tav>
                                        <p:tav tm="100000">
                                          <p:val>
                                            <p:strVal val="#ppt_x"/>
                                          </p:val>
                                        </p:tav>
                                      </p:tavLst>
                                    </p:anim>
                                    <p:anim calcmode="lin" valueType="num">
                                      <p:cBhvr additive="base">
                                        <p:cTn id="79" dur="500" fill="hold"/>
                                        <p:tgtEl>
                                          <p:spTgt spid="11277"/>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7600"/>
                            </p:stCondLst>
                            <p:childTnLst>
                              <p:par>
                                <p:cTn id="81" presetID="2" presetClass="entr" presetSubtype="8" fill="hold" grpId="0" nodeType="afterEffect">
                                  <p:stCondLst>
                                    <p:cond delay="0"/>
                                  </p:stCondLst>
                                  <p:childTnLst>
                                    <p:set>
                                      <p:cBhvr>
                                        <p:cTn id="82" dur="1" fill="hold">
                                          <p:stCondLst>
                                            <p:cond delay="0"/>
                                          </p:stCondLst>
                                        </p:cTn>
                                        <p:tgtEl>
                                          <p:spTgt spid="11278"/>
                                        </p:tgtEl>
                                        <p:attrNameLst>
                                          <p:attrName>style.visibility</p:attrName>
                                        </p:attrNameLst>
                                      </p:cBhvr>
                                      <p:to>
                                        <p:strVal val="visible"/>
                                      </p:to>
                                    </p:set>
                                    <p:anim calcmode="lin" valueType="num">
                                      <p:cBhvr additive="base">
                                        <p:cTn id="83" dur="500" fill="hold"/>
                                        <p:tgtEl>
                                          <p:spTgt spid="11278"/>
                                        </p:tgtEl>
                                        <p:attrNameLst>
                                          <p:attrName>ppt_x</p:attrName>
                                        </p:attrNameLst>
                                      </p:cBhvr>
                                      <p:tavLst>
                                        <p:tav tm="0">
                                          <p:val>
                                            <p:strVal val="0-#ppt_w/2"/>
                                          </p:val>
                                        </p:tav>
                                        <p:tav tm="100000">
                                          <p:val>
                                            <p:strVal val="#ppt_x"/>
                                          </p:val>
                                        </p:tav>
                                      </p:tavLst>
                                    </p:anim>
                                    <p:anim calcmode="lin" valueType="num">
                                      <p:cBhvr additive="base">
                                        <p:cTn id="84" dur="500" fill="hold"/>
                                        <p:tgtEl>
                                          <p:spTgt spid="11278"/>
                                        </p:tgtEl>
                                        <p:attrNameLst>
                                          <p:attrName>ppt_y</p:attrName>
                                        </p:attrNameLst>
                                      </p:cBhvr>
                                      <p:tavLst>
                                        <p:tav tm="0">
                                          <p:val>
                                            <p:strVal val="#ppt_y"/>
                                          </p:val>
                                        </p:tav>
                                        <p:tav tm="100000">
                                          <p:val>
                                            <p:strVal val="#ppt_y"/>
                                          </p:val>
                                        </p:tav>
                                      </p:tavLst>
                                    </p:anim>
                                  </p:childTnLst>
                                </p:cTn>
                              </p:par>
                            </p:childTnLst>
                          </p:cTn>
                        </p:par>
                        <p:par>
                          <p:cTn id="85" fill="hold" nodeType="afterGroup">
                            <p:stCondLst>
                              <p:cond delay="8100"/>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11280"/>
                                        </p:tgtEl>
                                        <p:attrNameLst>
                                          <p:attrName>style.visibility</p:attrName>
                                        </p:attrNameLst>
                                      </p:cBhvr>
                                      <p:to>
                                        <p:strVal val="visible"/>
                                      </p:to>
                                    </p:set>
                                    <p:anim calcmode="lin" valueType="num">
                                      <p:cBhvr>
                                        <p:cTn id="88" dur="500" fill="hold"/>
                                        <p:tgtEl>
                                          <p:spTgt spid="11280"/>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11280"/>
                                        </p:tgtEl>
                                        <p:attrNameLst>
                                          <p:attrName>ppt_y</p:attrName>
                                        </p:attrNameLst>
                                      </p:cBhvr>
                                      <p:tavLst>
                                        <p:tav tm="0">
                                          <p:val>
                                            <p:strVal val="#ppt_y"/>
                                          </p:val>
                                        </p:tav>
                                        <p:tav tm="100000">
                                          <p:val>
                                            <p:strVal val="#ppt_y"/>
                                          </p:val>
                                        </p:tav>
                                      </p:tavLst>
                                    </p:anim>
                                    <p:anim calcmode="lin" valueType="num">
                                      <p:cBhvr>
                                        <p:cTn id="90" dur="500" fill="hold"/>
                                        <p:tgtEl>
                                          <p:spTgt spid="11280"/>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11280"/>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p:tgtEl>
                                          <p:spTgt spid="11280"/>
                                        </p:tgtEl>
                                      </p:cBhvr>
                                    </p:animEffect>
                                  </p:childTnLst>
                                </p:cTn>
                              </p:par>
                            </p:childTnLst>
                          </p:cTn>
                        </p:par>
                        <p:par>
                          <p:cTn id="93" fill="hold" nodeType="afterGroup">
                            <p:stCondLst>
                              <p:cond delay="8950"/>
                            </p:stCondLst>
                            <p:childTnLst>
                              <p:par>
                                <p:cTn id="94" presetID="2" presetClass="entr" presetSubtype="4" fill="hold" grpId="0" nodeType="afterEffect">
                                  <p:stCondLst>
                                    <p:cond delay="0"/>
                                  </p:stCondLst>
                                  <p:childTnLst>
                                    <p:set>
                                      <p:cBhvr>
                                        <p:cTn id="95" dur="1" fill="hold">
                                          <p:stCondLst>
                                            <p:cond delay="0"/>
                                          </p:stCondLst>
                                        </p:cTn>
                                        <p:tgtEl>
                                          <p:spTgt spid="11279"/>
                                        </p:tgtEl>
                                        <p:attrNameLst>
                                          <p:attrName>style.visibility</p:attrName>
                                        </p:attrNameLst>
                                      </p:cBhvr>
                                      <p:to>
                                        <p:strVal val="visible"/>
                                      </p:to>
                                    </p:set>
                                    <p:anim calcmode="lin" valueType="num">
                                      <p:cBhvr additive="base">
                                        <p:cTn id="96" dur="500" fill="hold"/>
                                        <p:tgtEl>
                                          <p:spTgt spid="11279"/>
                                        </p:tgtEl>
                                        <p:attrNameLst>
                                          <p:attrName>ppt_x</p:attrName>
                                        </p:attrNameLst>
                                      </p:cBhvr>
                                      <p:tavLst>
                                        <p:tav tm="0">
                                          <p:val>
                                            <p:strVal val="#ppt_x"/>
                                          </p:val>
                                        </p:tav>
                                        <p:tav tm="100000">
                                          <p:val>
                                            <p:strVal val="#ppt_x"/>
                                          </p:val>
                                        </p:tav>
                                      </p:tavLst>
                                    </p:anim>
                                    <p:anim calcmode="lin" valueType="num">
                                      <p:cBhvr additive="base">
                                        <p:cTn id="97" dur="500" fill="hold"/>
                                        <p:tgtEl>
                                          <p:spTgt spid="11279"/>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9450"/>
                            </p:stCondLst>
                            <p:childTnLst>
                              <p:par>
                                <p:cTn id="99" presetID="2" presetClass="entr" presetSubtype="8" fill="hold" grpId="0" nodeType="afterEffect">
                                  <p:stCondLst>
                                    <p:cond delay="0"/>
                                  </p:stCondLst>
                                  <p:childTnLst>
                                    <p:set>
                                      <p:cBhvr>
                                        <p:cTn id="100" dur="1" fill="hold">
                                          <p:stCondLst>
                                            <p:cond delay="0"/>
                                          </p:stCondLst>
                                        </p:cTn>
                                        <p:tgtEl>
                                          <p:spTgt spid="11282"/>
                                        </p:tgtEl>
                                        <p:attrNameLst>
                                          <p:attrName>style.visibility</p:attrName>
                                        </p:attrNameLst>
                                      </p:cBhvr>
                                      <p:to>
                                        <p:strVal val="visible"/>
                                      </p:to>
                                    </p:set>
                                    <p:anim calcmode="lin" valueType="num">
                                      <p:cBhvr additive="base">
                                        <p:cTn id="101" dur="500" fill="hold"/>
                                        <p:tgtEl>
                                          <p:spTgt spid="11282"/>
                                        </p:tgtEl>
                                        <p:attrNameLst>
                                          <p:attrName>ppt_x</p:attrName>
                                        </p:attrNameLst>
                                      </p:cBhvr>
                                      <p:tavLst>
                                        <p:tav tm="0">
                                          <p:val>
                                            <p:strVal val="0-#ppt_w/2"/>
                                          </p:val>
                                        </p:tav>
                                        <p:tav tm="100000">
                                          <p:val>
                                            <p:strVal val="#ppt_x"/>
                                          </p:val>
                                        </p:tav>
                                      </p:tavLst>
                                    </p:anim>
                                    <p:anim calcmode="lin" valueType="num">
                                      <p:cBhvr additive="base">
                                        <p:cTn id="102" dur="500" fill="hold"/>
                                        <p:tgtEl>
                                          <p:spTgt spid="112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animBg="1"/>
      <p:bldP spid="11270" grpId="0" bldLvl="0" autoUpdateAnimBg="0"/>
      <p:bldP spid="11271" grpId="0" bldLvl="0" autoUpdateAnimBg="0"/>
      <p:bldP spid="11273" grpId="0" animBg="1"/>
      <p:bldP spid="11273" grpId="1" animBg="1"/>
      <p:bldP spid="11274" grpId="0" animBg="1"/>
      <p:bldP spid="11274" grpId="1" animBg="1"/>
      <p:bldP spid="11275" grpId="0" animBg="1"/>
      <p:bldP spid="11275" grpId="1" animBg="1"/>
      <p:bldP spid="11276" grpId="0" bldLvl="0" autoUpdateAnimBg="0"/>
      <p:bldP spid="11277" grpId="0" bldLvl="0" autoUpdateAnimBg="0"/>
      <p:bldP spid="11278" grpId="0" bldLvl="0" autoUpdateAnimBg="0"/>
      <p:bldP spid="11279" grpId="0" bldLvl="0" autoUpdateAnimBg="0"/>
      <p:bldP spid="11280" grpId="0" bldLvl="0" animBg="1" autoUpdateAnimBg="0"/>
      <p:bldP spid="11281" grpId="0" animBg="1"/>
      <p:bldP spid="11281" grpId="1" animBg="1"/>
      <p:bldP spid="11282"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2291"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2294"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2295" name="Rectangle 7"/>
          <p:cNvSpPr>
            <a:spLocks noChangeArrowheads="1"/>
          </p:cNvSpPr>
          <p:nvPr/>
        </p:nvSpPr>
        <p:spPr bwMode="auto">
          <a:xfrm>
            <a:off x="721521" y="14827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2296" name="Rectangle 8"/>
          <p:cNvSpPr>
            <a:spLocks noChangeArrowheads="1"/>
          </p:cNvSpPr>
          <p:nvPr/>
        </p:nvSpPr>
        <p:spPr bwMode="auto">
          <a:xfrm>
            <a:off x="848521" y="1393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grpSp>
        <p:nvGrpSpPr>
          <p:cNvPr id="12297" name="Group 9"/>
          <p:cNvGrpSpPr>
            <a:grpSpLocks/>
          </p:cNvGrpSpPr>
          <p:nvPr/>
        </p:nvGrpSpPr>
        <p:grpSpPr bwMode="auto">
          <a:xfrm>
            <a:off x="613571" y="1946277"/>
            <a:ext cx="1343015" cy="1150927"/>
            <a:chOff x="0" y="0"/>
            <a:chExt cx="1692621" cy="1450548"/>
          </a:xfrm>
        </p:grpSpPr>
        <p:sp>
          <p:nvSpPr>
            <p:cNvPr id="12330" name="任意多边形 17"/>
            <p:cNvSpPr>
              <a:spLocks noChangeArrowheads="1"/>
            </p:cNvSpPr>
            <p:nvPr/>
          </p:nvSpPr>
          <p:spPr bwMode="auto">
            <a:xfrm rot="7127194">
              <a:off x="707459" y="465385"/>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EAE05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31" name="任意多边形 18"/>
            <p:cNvSpPr>
              <a:spLocks noChangeArrowheads="1"/>
            </p:cNvSpPr>
            <p:nvPr/>
          </p:nvSpPr>
          <p:spPr bwMode="auto">
            <a:xfrm rot="-7425192">
              <a:off x="0" y="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EAE05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32" name="Group 12"/>
            <p:cNvGrpSpPr>
              <a:grpSpLocks/>
            </p:cNvGrpSpPr>
            <p:nvPr/>
          </p:nvGrpSpPr>
          <p:grpSpPr bwMode="auto">
            <a:xfrm>
              <a:off x="165126" y="128939"/>
              <a:ext cx="803738" cy="846222"/>
              <a:chOff x="0" y="0"/>
              <a:chExt cx="803738" cy="846222"/>
            </a:xfrm>
          </p:grpSpPr>
          <p:sp>
            <p:nvSpPr>
              <p:cNvPr id="2" name="文本框 20"/>
              <p:cNvSpPr>
                <a:spLocks noChangeArrowheads="1"/>
              </p:cNvSpPr>
              <p:nvPr/>
            </p:nvSpPr>
            <p:spPr bwMode="auto">
              <a:xfrm>
                <a:off x="78318" y="0"/>
                <a:ext cx="649385" cy="51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06</a:t>
                </a:r>
                <a:endParaRPr lang="zh-CN" altLang="en-US" sz="2200" b="1">
                  <a:solidFill>
                    <a:srgbClr val="7F7F7F"/>
                  </a:solidFill>
                  <a:latin typeface="Bodoni MT Black" pitchFamily="2" charset="0"/>
                  <a:sym typeface="Bodoni MT Black" pitchFamily="2" charset="0"/>
                </a:endParaRPr>
              </a:p>
            </p:txBody>
          </p:sp>
          <p:sp>
            <p:nvSpPr>
              <p:cNvPr id="3" name="文本框 21"/>
              <p:cNvSpPr>
                <a:spLocks noChangeArrowheads="1"/>
              </p:cNvSpPr>
              <p:nvPr/>
            </p:nvSpPr>
            <p:spPr bwMode="auto">
              <a:xfrm>
                <a:off x="0" y="385195"/>
                <a:ext cx="803738" cy="461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03" name="Group 15"/>
          <p:cNvGrpSpPr>
            <a:grpSpLocks/>
          </p:cNvGrpSpPr>
          <p:nvPr/>
        </p:nvGrpSpPr>
        <p:grpSpPr bwMode="auto">
          <a:xfrm>
            <a:off x="1580356" y="1452564"/>
            <a:ext cx="920750" cy="1416050"/>
            <a:chOff x="0" y="0"/>
            <a:chExt cx="1158851" cy="1783346"/>
          </a:xfrm>
        </p:grpSpPr>
        <p:sp>
          <p:nvSpPr>
            <p:cNvPr id="12325" name="任意多边形 23"/>
            <p:cNvSpPr>
              <a:spLocks noChangeArrowheads="1"/>
            </p:cNvSpPr>
            <p:nvPr/>
          </p:nvSpPr>
          <p:spPr bwMode="auto">
            <a:xfrm rot="-10692676">
              <a:off x="39556" y="846155"/>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A2B93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26" name="任意多边形 24"/>
            <p:cNvSpPr>
              <a:spLocks noChangeArrowheads="1"/>
            </p:cNvSpPr>
            <p:nvPr/>
          </p:nvSpPr>
          <p:spPr bwMode="auto">
            <a:xfrm rot="-3645060">
              <a:off x="0" y="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A2B93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4" name="Group 18"/>
            <p:cNvGrpSpPr>
              <a:grpSpLocks/>
            </p:cNvGrpSpPr>
            <p:nvPr/>
          </p:nvGrpSpPr>
          <p:grpSpPr bwMode="auto">
            <a:xfrm>
              <a:off x="178974" y="116072"/>
              <a:ext cx="803738" cy="845875"/>
              <a:chOff x="0" y="0"/>
              <a:chExt cx="803738" cy="845875"/>
            </a:xfrm>
          </p:grpSpPr>
          <p:sp>
            <p:nvSpPr>
              <p:cNvPr id="12328" name="文本框 26"/>
              <p:cNvSpPr>
                <a:spLocks noChangeArrowheads="1"/>
              </p:cNvSpPr>
              <p:nvPr/>
            </p:nvSpPr>
            <p:spPr bwMode="auto">
              <a:xfrm>
                <a:off x="78319" y="0"/>
                <a:ext cx="648498" cy="5186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01</a:t>
                </a:r>
                <a:endParaRPr lang="zh-CN" altLang="en-US" sz="2200" b="1">
                  <a:solidFill>
                    <a:srgbClr val="7F7F7F"/>
                  </a:solidFill>
                  <a:latin typeface="Bodoni MT Black" pitchFamily="2" charset="0"/>
                  <a:sym typeface="Bodoni MT Black" pitchFamily="2" charset="0"/>
                </a:endParaRPr>
              </a:p>
            </p:txBody>
          </p:sp>
          <p:sp>
            <p:nvSpPr>
              <p:cNvPr id="12329" name="文本框 27"/>
              <p:cNvSpPr>
                <a:spLocks noChangeArrowheads="1"/>
              </p:cNvSpPr>
              <p:nvPr/>
            </p:nvSpPr>
            <p:spPr bwMode="auto">
              <a:xfrm>
                <a:off x="0" y="385195"/>
                <a:ext cx="803738" cy="460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09" name="Group 21"/>
          <p:cNvGrpSpPr>
            <a:grpSpLocks/>
          </p:cNvGrpSpPr>
          <p:nvPr/>
        </p:nvGrpSpPr>
        <p:grpSpPr bwMode="auto">
          <a:xfrm>
            <a:off x="2040733" y="1933577"/>
            <a:ext cx="1336675" cy="1162039"/>
            <a:chOff x="0" y="0"/>
            <a:chExt cx="1684472" cy="1464998"/>
          </a:xfrm>
        </p:grpSpPr>
        <p:sp>
          <p:nvSpPr>
            <p:cNvPr id="12320" name="任意多边形 29"/>
            <p:cNvSpPr>
              <a:spLocks noChangeArrowheads="1"/>
            </p:cNvSpPr>
            <p:nvPr/>
          </p:nvSpPr>
          <p:spPr bwMode="auto">
            <a:xfrm rot="-7207914">
              <a:off x="-47971" y="479835"/>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8EBAA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5" name="任意多边形 30"/>
            <p:cNvSpPr>
              <a:spLocks noChangeArrowheads="1"/>
            </p:cNvSpPr>
            <p:nvPr/>
          </p:nvSpPr>
          <p:spPr bwMode="auto">
            <a:xfrm rot="-160300">
              <a:off x="525621" y="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8EBAA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22" name="Group 24"/>
            <p:cNvGrpSpPr>
              <a:grpSpLocks/>
            </p:cNvGrpSpPr>
            <p:nvPr/>
          </p:nvGrpSpPr>
          <p:grpSpPr bwMode="auto">
            <a:xfrm>
              <a:off x="679416" y="158597"/>
              <a:ext cx="803738" cy="846363"/>
              <a:chOff x="0" y="0"/>
              <a:chExt cx="803738" cy="846363"/>
            </a:xfrm>
          </p:grpSpPr>
          <p:sp>
            <p:nvSpPr>
              <p:cNvPr id="12323" name="文本框 32"/>
              <p:cNvSpPr>
                <a:spLocks noChangeArrowheads="1"/>
              </p:cNvSpPr>
              <p:nvPr/>
            </p:nvSpPr>
            <p:spPr bwMode="auto">
              <a:xfrm>
                <a:off x="78317" y="0"/>
                <a:ext cx="649324" cy="519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02</a:t>
                </a:r>
                <a:endParaRPr lang="zh-CN" altLang="en-US" sz="2200" b="1">
                  <a:solidFill>
                    <a:srgbClr val="7F7F7F"/>
                  </a:solidFill>
                  <a:latin typeface="Bodoni MT Black" pitchFamily="2" charset="0"/>
                  <a:sym typeface="Bodoni MT Black" pitchFamily="2" charset="0"/>
                </a:endParaRPr>
              </a:p>
            </p:txBody>
          </p:sp>
          <p:sp>
            <p:nvSpPr>
              <p:cNvPr id="12324" name="文本框 37"/>
              <p:cNvSpPr>
                <a:spLocks noChangeArrowheads="1"/>
              </p:cNvSpPr>
              <p:nvPr/>
            </p:nvSpPr>
            <p:spPr bwMode="auto">
              <a:xfrm>
                <a:off x="0" y="385195"/>
                <a:ext cx="803738" cy="461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15" name="Group 27"/>
          <p:cNvGrpSpPr>
            <a:grpSpLocks/>
          </p:cNvGrpSpPr>
          <p:nvPr/>
        </p:nvGrpSpPr>
        <p:grpSpPr bwMode="auto">
          <a:xfrm>
            <a:off x="2015332" y="2697153"/>
            <a:ext cx="1344602" cy="1150937"/>
            <a:chOff x="0" y="-14"/>
            <a:chExt cx="1692620" cy="1450561"/>
          </a:xfrm>
        </p:grpSpPr>
        <p:sp>
          <p:nvSpPr>
            <p:cNvPr id="6" name="任意多边形 39"/>
            <p:cNvSpPr>
              <a:spLocks noChangeArrowheads="1"/>
            </p:cNvSpPr>
            <p:nvPr/>
          </p:nvSpPr>
          <p:spPr bwMode="auto">
            <a:xfrm rot="-3672806">
              <a:off x="-47971" y="47957"/>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558A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16" name="任意多边形 41"/>
            <p:cNvSpPr>
              <a:spLocks noChangeArrowheads="1"/>
            </p:cNvSpPr>
            <p:nvPr/>
          </p:nvSpPr>
          <p:spPr bwMode="auto">
            <a:xfrm rot="3374808">
              <a:off x="533769" y="291696"/>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558AB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17" name="Group 30"/>
            <p:cNvGrpSpPr>
              <a:grpSpLocks/>
            </p:cNvGrpSpPr>
            <p:nvPr/>
          </p:nvGrpSpPr>
          <p:grpSpPr bwMode="auto">
            <a:xfrm>
              <a:off x="735859" y="374226"/>
              <a:ext cx="803738" cy="846222"/>
              <a:chOff x="0" y="0"/>
              <a:chExt cx="803738" cy="846222"/>
            </a:xfrm>
          </p:grpSpPr>
          <p:sp>
            <p:nvSpPr>
              <p:cNvPr id="12318" name="文本框 43"/>
              <p:cNvSpPr>
                <a:spLocks noChangeArrowheads="1"/>
              </p:cNvSpPr>
              <p:nvPr/>
            </p:nvSpPr>
            <p:spPr bwMode="auto">
              <a:xfrm>
                <a:off x="78318" y="0"/>
                <a:ext cx="648618" cy="51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03</a:t>
                </a:r>
                <a:endParaRPr lang="zh-CN" altLang="en-US" sz="2200" b="1">
                  <a:solidFill>
                    <a:srgbClr val="7F7F7F"/>
                  </a:solidFill>
                  <a:latin typeface="Bodoni MT Black" pitchFamily="2" charset="0"/>
                  <a:sym typeface="Bodoni MT Black" pitchFamily="2" charset="0"/>
                </a:endParaRPr>
              </a:p>
            </p:txBody>
          </p:sp>
          <p:sp>
            <p:nvSpPr>
              <p:cNvPr id="12319" name="文本框 44"/>
              <p:cNvSpPr>
                <a:spLocks noChangeArrowheads="1"/>
              </p:cNvSpPr>
              <p:nvPr/>
            </p:nvSpPr>
            <p:spPr bwMode="auto">
              <a:xfrm>
                <a:off x="0" y="385195"/>
                <a:ext cx="803738" cy="461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21" name="Group 33"/>
          <p:cNvGrpSpPr>
            <a:grpSpLocks/>
          </p:cNvGrpSpPr>
          <p:nvPr/>
        </p:nvGrpSpPr>
        <p:grpSpPr bwMode="auto">
          <a:xfrm>
            <a:off x="1502569" y="2924176"/>
            <a:ext cx="920750" cy="1414452"/>
            <a:chOff x="0" y="0"/>
            <a:chExt cx="1158851" cy="1783294"/>
          </a:xfrm>
        </p:grpSpPr>
        <p:sp>
          <p:nvSpPr>
            <p:cNvPr id="12310" name="任意多边形 46"/>
            <p:cNvSpPr>
              <a:spLocks noChangeArrowheads="1"/>
            </p:cNvSpPr>
            <p:nvPr/>
          </p:nvSpPr>
          <p:spPr bwMode="auto">
            <a:xfrm rot="112561">
              <a:off x="87281" y="0"/>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DD863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11" name="任意多边形 47"/>
            <p:cNvSpPr>
              <a:spLocks noChangeArrowheads="1"/>
            </p:cNvSpPr>
            <p:nvPr/>
          </p:nvSpPr>
          <p:spPr bwMode="auto">
            <a:xfrm rot="7160176">
              <a:off x="0" y="624443"/>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DD863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12" name="Group 36"/>
            <p:cNvGrpSpPr>
              <a:grpSpLocks/>
            </p:cNvGrpSpPr>
            <p:nvPr/>
          </p:nvGrpSpPr>
          <p:grpSpPr bwMode="auto">
            <a:xfrm>
              <a:off x="196625" y="751082"/>
              <a:ext cx="803738" cy="846383"/>
              <a:chOff x="0" y="0"/>
              <a:chExt cx="803738" cy="846383"/>
            </a:xfrm>
          </p:grpSpPr>
          <p:sp>
            <p:nvSpPr>
              <p:cNvPr id="12313" name="文本框 49"/>
              <p:cNvSpPr>
                <a:spLocks noChangeArrowheads="1"/>
              </p:cNvSpPr>
              <p:nvPr/>
            </p:nvSpPr>
            <p:spPr bwMode="auto">
              <a:xfrm>
                <a:off x="78319" y="0"/>
                <a:ext cx="648498" cy="519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04</a:t>
                </a:r>
                <a:endParaRPr lang="zh-CN" altLang="en-US" sz="2200" b="1">
                  <a:solidFill>
                    <a:srgbClr val="7F7F7F"/>
                  </a:solidFill>
                  <a:latin typeface="Bodoni MT Black" pitchFamily="2" charset="0"/>
                  <a:sym typeface="Bodoni MT Black" pitchFamily="2" charset="0"/>
                </a:endParaRPr>
              </a:p>
            </p:txBody>
          </p:sp>
          <p:sp>
            <p:nvSpPr>
              <p:cNvPr id="12314" name="文本框 54"/>
              <p:cNvSpPr>
                <a:spLocks noChangeArrowheads="1"/>
              </p:cNvSpPr>
              <p:nvPr/>
            </p:nvSpPr>
            <p:spPr bwMode="auto">
              <a:xfrm>
                <a:off x="0" y="385196"/>
                <a:ext cx="803738" cy="46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grpSp>
        <p:nvGrpSpPr>
          <p:cNvPr id="12327" name="Group 39"/>
          <p:cNvGrpSpPr>
            <a:grpSpLocks/>
          </p:cNvGrpSpPr>
          <p:nvPr/>
        </p:nvGrpSpPr>
        <p:grpSpPr bwMode="auto">
          <a:xfrm>
            <a:off x="635794" y="2703503"/>
            <a:ext cx="1338252" cy="1162061"/>
            <a:chOff x="0" y="-14"/>
            <a:chExt cx="1684459" cy="1465025"/>
          </a:xfrm>
        </p:grpSpPr>
        <p:sp>
          <p:nvSpPr>
            <p:cNvPr id="12305" name="任意多边形 59"/>
            <p:cNvSpPr>
              <a:spLocks noChangeArrowheads="1"/>
            </p:cNvSpPr>
            <p:nvPr/>
          </p:nvSpPr>
          <p:spPr bwMode="auto">
            <a:xfrm rot="3592085">
              <a:off x="699297" y="47957"/>
              <a:ext cx="1033134" cy="937191"/>
            </a:xfrm>
            <a:custGeom>
              <a:avLst/>
              <a:gdLst>
                <a:gd name="T0" fmla="*/ 756405 w 1411103"/>
                <a:gd name="T1" fmla="*/ 686160 h 1280061"/>
                <a:gd name="T2" fmla="*/ 693276 w 1411103"/>
                <a:gd name="T3" fmla="*/ 686160 h 1280061"/>
                <a:gd name="T4" fmla="*/ 664831 w 1411103"/>
                <a:gd name="T5" fmla="*/ 644065 h 1280061"/>
                <a:gd name="T6" fmla="*/ 549694 w 1411103"/>
                <a:gd name="T7" fmla="*/ 551246 h 1280061"/>
                <a:gd name="T8" fmla="*/ 88810 w 1411103"/>
                <a:gd name="T9" fmla="*/ 646863 h 1280061"/>
                <a:gd name="T10" fmla="*/ 63078 w 1411103"/>
                <a:gd name="T11" fmla="*/ 686160 h 1280061"/>
                <a:gd name="T12" fmla="*/ 0 w 1411103"/>
                <a:gd name="T13" fmla="*/ 686160 h 1280061"/>
                <a:gd name="T14" fmla="*/ 378203 w 1411103"/>
                <a:gd name="T15" fmla="*/ 0 h 1280061"/>
                <a:gd name="T16" fmla="*/ 0 60000 65536"/>
                <a:gd name="T17" fmla="*/ 0 60000 65536"/>
                <a:gd name="T18" fmla="*/ 0 60000 65536"/>
                <a:gd name="T19" fmla="*/ 0 60000 65536"/>
                <a:gd name="T20" fmla="*/ 0 60000 65536"/>
                <a:gd name="T21" fmla="*/ 0 60000 65536"/>
                <a:gd name="T22" fmla="*/ 0 60000 65536"/>
                <a:gd name="T23" fmla="*/ 0 60000 65536"/>
                <a:gd name="T24" fmla="*/ 0 w 1411103"/>
                <a:gd name="T25" fmla="*/ 0 h 1280061"/>
                <a:gd name="T26" fmla="*/ 1411103 w 1411103"/>
                <a:gd name="T27" fmla="*/ 1280061 h 1280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1103" h="1280061">
                  <a:moveTo>
                    <a:pt x="1411103" y="1280061"/>
                  </a:moveTo>
                  <a:lnTo>
                    <a:pt x="1293333" y="1280061"/>
                  </a:lnTo>
                  <a:lnTo>
                    <a:pt x="1240269" y="1201530"/>
                  </a:lnTo>
                  <a:cubicBezTo>
                    <a:pt x="1182724" y="1132002"/>
                    <a:pt x="1110597" y="1072609"/>
                    <a:pt x="1025475" y="1028373"/>
                  </a:cubicBezTo>
                  <a:cubicBezTo>
                    <a:pt x="727550" y="873545"/>
                    <a:pt x="369161" y="955695"/>
                    <a:pt x="165678" y="1206750"/>
                  </a:cubicBezTo>
                  <a:lnTo>
                    <a:pt x="117674" y="1280061"/>
                  </a:lnTo>
                  <a:lnTo>
                    <a:pt x="0" y="1280061"/>
                  </a:lnTo>
                  <a:lnTo>
                    <a:pt x="705552" y="0"/>
                  </a:lnTo>
                  <a:lnTo>
                    <a:pt x="1411103" y="1280061"/>
                  </a:lnTo>
                  <a:close/>
                </a:path>
              </a:pathLst>
            </a:custGeom>
            <a:solidFill>
              <a:srgbClr val="C642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12306" name="任意多边形 60"/>
            <p:cNvSpPr>
              <a:spLocks noChangeArrowheads="1"/>
            </p:cNvSpPr>
            <p:nvPr/>
          </p:nvSpPr>
          <p:spPr bwMode="auto">
            <a:xfrm rot="10639700">
              <a:off x="0" y="306160"/>
              <a:ext cx="1158851" cy="1158851"/>
            </a:xfrm>
            <a:custGeom>
              <a:avLst/>
              <a:gdLst>
                <a:gd name="T0" fmla="*/ 424224 w 1582814"/>
                <a:gd name="T1" fmla="*/ 51793 h 1582814"/>
                <a:gd name="T2" fmla="*/ 51793 w 1582814"/>
                <a:gd name="T3" fmla="*/ 424224 h 1582814"/>
                <a:gd name="T4" fmla="*/ 424224 w 1582814"/>
                <a:gd name="T5" fmla="*/ 796655 h 1582814"/>
                <a:gd name="T6" fmla="*/ 796655 w 1582814"/>
                <a:gd name="T7" fmla="*/ 424224 h 1582814"/>
                <a:gd name="T8" fmla="*/ 424224 w 1582814"/>
                <a:gd name="T9" fmla="*/ 51793 h 1582814"/>
                <a:gd name="T10" fmla="*/ 424224 w 1582814"/>
                <a:gd name="T11" fmla="*/ 0 h 1582814"/>
                <a:gd name="T12" fmla="*/ 848448 w 1582814"/>
                <a:gd name="T13" fmla="*/ 424224 h 1582814"/>
                <a:gd name="T14" fmla="*/ 424224 w 1582814"/>
                <a:gd name="T15" fmla="*/ 848448 h 1582814"/>
                <a:gd name="T16" fmla="*/ 0 w 1582814"/>
                <a:gd name="T17" fmla="*/ 424224 h 1582814"/>
                <a:gd name="T18" fmla="*/ 424224 w 1582814"/>
                <a:gd name="T19" fmla="*/ 0 h 15828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2814"/>
                <a:gd name="T31" fmla="*/ 0 h 1582814"/>
                <a:gd name="T32" fmla="*/ 1582814 w 1582814"/>
                <a:gd name="T33" fmla="*/ 1582814 h 15828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2814" h="1582814">
                  <a:moveTo>
                    <a:pt x="791407" y="96623"/>
                  </a:moveTo>
                  <a:cubicBezTo>
                    <a:pt x="407688" y="96623"/>
                    <a:pt x="96623" y="407688"/>
                    <a:pt x="96623" y="791407"/>
                  </a:cubicBezTo>
                  <a:cubicBezTo>
                    <a:pt x="96623" y="1175126"/>
                    <a:pt x="407688" y="1486191"/>
                    <a:pt x="791407" y="1486191"/>
                  </a:cubicBezTo>
                  <a:cubicBezTo>
                    <a:pt x="1175126" y="1486191"/>
                    <a:pt x="1486191" y="1175126"/>
                    <a:pt x="1486191" y="791407"/>
                  </a:cubicBezTo>
                  <a:cubicBezTo>
                    <a:pt x="1486191" y="407688"/>
                    <a:pt x="1175126" y="96623"/>
                    <a:pt x="791407" y="96623"/>
                  </a:cubicBezTo>
                  <a:close/>
                  <a:moveTo>
                    <a:pt x="791407" y="0"/>
                  </a:moveTo>
                  <a:cubicBezTo>
                    <a:pt x="1228489" y="0"/>
                    <a:pt x="1582814" y="354325"/>
                    <a:pt x="1582814" y="791407"/>
                  </a:cubicBezTo>
                  <a:cubicBezTo>
                    <a:pt x="1582814" y="1228489"/>
                    <a:pt x="1228489" y="1582814"/>
                    <a:pt x="791407" y="1582814"/>
                  </a:cubicBezTo>
                  <a:cubicBezTo>
                    <a:pt x="354325" y="1582814"/>
                    <a:pt x="0" y="1228489"/>
                    <a:pt x="0" y="791407"/>
                  </a:cubicBezTo>
                  <a:cubicBezTo>
                    <a:pt x="0" y="354325"/>
                    <a:pt x="354325" y="0"/>
                    <a:pt x="791407" y="0"/>
                  </a:cubicBezTo>
                  <a:close/>
                </a:path>
              </a:pathLst>
            </a:custGeom>
            <a:solidFill>
              <a:srgbClr val="C6424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grpSp>
          <p:nvGrpSpPr>
            <p:cNvPr id="12307" name="Group 42"/>
            <p:cNvGrpSpPr>
              <a:grpSpLocks/>
            </p:cNvGrpSpPr>
            <p:nvPr/>
          </p:nvGrpSpPr>
          <p:grpSpPr bwMode="auto">
            <a:xfrm>
              <a:off x="195369" y="457107"/>
              <a:ext cx="803738" cy="846363"/>
              <a:chOff x="0" y="0"/>
              <a:chExt cx="803738" cy="846363"/>
            </a:xfrm>
          </p:grpSpPr>
          <p:sp>
            <p:nvSpPr>
              <p:cNvPr id="12308" name="文本框 62"/>
              <p:cNvSpPr>
                <a:spLocks noChangeArrowheads="1"/>
              </p:cNvSpPr>
              <p:nvPr/>
            </p:nvSpPr>
            <p:spPr bwMode="auto">
              <a:xfrm>
                <a:off x="78318" y="0"/>
                <a:ext cx="648553" cy="519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200" b="1">
                    <a:solidFill>
                      <a:srgbClr val="7F7F7F"/>
                    </a:solidFill>
                    <a:latin typeface="Bodoni MT Black" pitchFamily="2" charset="0"/>
                    <a:sym typeface="Bodoni MT Black" pitchFamily="2" charset="0"/>
                  </a:rPr>
                  <a:t>05</a:t>
                </a:r>
                <a:endParaRPr lang="zh-CN" altLang="en-US" sz="2200" b="1">
                  <a:solidFill>
                    <a:srgbClr val="7F7F7F"/>
                  </a:solidFill>
                  <a:latin typeface="Bodoni MT Black" pitchFamily="2" charset="0"/>
                  <a:sym typeface="Bodoni MT Black" pitchFamily="2" charset="0"/>
                </a:endParaRPr>
              </a:p>
            </p:txBody>
          </p:sp>
          <p:sp>
            <p:nvSpPr>
              <p:cNvPr id="7" name="文本框 65"/>
              <p:cNvSpPr>
                <a:spLocks noChangeArrowheads="1"/>
              </p:cNvSpPr>
              <p:nvPr/>
            </p:nvSpPr>
            <p:spPr bwMode="auto">
              <a:xfrm>
                <a:off x="0" y="385195"/>
                <a:ext cx="803738" cy="461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901"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grpSp>
      </p:grpSp>
      <p:sp>
        <p:nvSpPr>
          <p:cNvPr id="12333" name="文本框 66"/>
          <p:cNvSpPr>
            <a:spLocks noChangeArrowheads="1"/>
          </p:cNvSpPr>
          <p:nvPr/>
        </p:nvSpPr>
        <p:spPr bwMode="auto">
          <a:xfrm>
            <a:off x="3844132" y="1905001"/>
            <a:ext cx="2744788" cy="30411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请输入您的标题</a:t>
            </a:r>
            <a:endParaRPr lang="zh-CN" altLang="en-US" sz="1400"/>
          </a:p>
        </p:txBody>
      </p:sp>
      <p:sp>
        <p:nvSpPr>
          <p:cNvPr id="12334" name="Text Box 46"/>
          <p:cNvSpPr txBox="1">
            <a:spLocks noChangeArrowheads="1"/>
          </p:cNvSpPr>
          <p:nvPr/>
        </p:nvSpPr>
        <p:spPr bwMode="auto">
          <a:xfrm>
            <a:off x="3844132" y="2341564"/>
            <a:ext cx="2744788" cy="1365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dirty="0">
                <a:latin typeface="楷体_GB2312" panose="02010609030101010101" pitchFamily="49" charset="-122"/>
                <a:ea typeface="仿宋_GB2312" pitchFamily="1" charset="-122"/>
              </a:rPr>
              <a:t>这里输入您的文字这里输入您的文字这里输入您的文字这里输入您的文字这里输入您的文字这里输入您的文字这里输入您的文字这里输入您的文字这里输入您的文字这里输入您的文字</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strips(upRight)">
                                      <p:cBhvr>
                                        <p:cTn id="12" dur="500"/>
                                        <p:tgtEl>
                                          <p:spTgt spid="12291"/>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2292"/>
                                        </p:tgtEl>
                                        <p:attrNameLst>
                                          <p:attrName>style.visibility</p:attrName>
                                        </p:attrNameLst>
                                      </p:cBhvr>
                                      <p:to>
                                        <p:strVal val="visible"/>
                                      </p:to>
                                    </p:set>
                                    <p:anim calcmode="lin" valueType="num">
                                      <p:cBhvr>
                                        <p:cTn id="16" dur="500" fill="hold"/>
                                        <p:tgtEl>
                                          <p:spTgt spid="12292"/>
                                        </p:tgtEl>
                                        <p:attrNameLst>
                                          <p:attrName>ppt_x</p:attrName>
                                        </p:attrNameLst>
                                      </p:cBhvr>
                                      <p:tavLst>
                                        <p:tav tm="0">
                                          <p:val>
                                            <p:strVal val="#ppt_x-#ppt_w/2"/>
                                          </p:val>
                                        </p:tav>
                                        <p:tav tm="100000">
                                          <p:val>
                                            <p:strVal val="#ppt_x"/>
                                          </p:val>
                                        </p:tav>
                                      </p:tavLst>
                                    </p:anim>
                                    <p:anim calcmode="lin" valueType="num">
                                      <p:cBhvr>
                                        <p:cTn id="17" dur="500" fill="hold"/>
                                        <p:tgtEl>
                                          <p:spTgt spid="12292"/>
                                        </p:tgtEl>
                                        <p:attrNameLst>
                                          <p:attrName>ppt_y</p:attrName>
                                        </p:attrNameLst>
                                      </p:cBhvr>
                                      <p:tavLst>
                                        <p:tav tm="0">
                                          <p:val>
                                            <p:strVal val="#ppt_y"/>
                                          </p:val>
                                        </p:tav>
                                        <p:tav tm="100000">
                                          <p:val>
                                            <p:strVal val="#ppt_y"/>
                                          </p:val>
                                        </p:tav>
                                      </p:tavLst>
                                    </p:anim>
                                    <p:anim calcmode="lin" valueType="num">
                                      <p:cBhvr>
                                        <p:cTn id="18" dur="500" fill="hold"/>
                                        <p:tgtEl>
                                          <p:spTgt spid="12292"/>
                                        </p:tgtEl>
                                        <p:attrNameLst>
                                          <p:attrName>ppt_w</p:attrName>
                                        </p:attrNameLst>
                                      </p:cBhvr>
                                      <p:tavLst>
                                        <p:tav tm="0">
                                          <p:val>
                                            <p:fltVal val="0"/>
                                          </p:val>
                                        </p:tav>
                                        <p:tav tm="100000">
                                          <p:val>
                                            <p:strVal val="#ppt_w"/>
                                          </p:val>
                                        </p:tav>
                                      </p:tavLst>
                                    </p:anim>
                                    <p:anim calcmode="lin" valueType="num">
                                      <p:cBhvr>
                                        <p:cTn id="19" dur="500" fill="hold"/>
                                        <p:tgtEl>
                                          <p:spTgt spid="1229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2293"/>
                                        </p:tgtEl>
                                        <p:attrNameLst>
                                          <p:attrName>style.visibility</p:attrName>
                                        </p:attrNameLst>
                                      </p:cBhvr>
                                      <p:to>
                                        <p:strVal val="visible"/>
                                      </p:to>
                                    </p:set>
                                    <p:anim calcmode="lin" valueType="num">
                                      <p:cBhvr>
                                        <p:cTn id="23" dur="500" fill="hold"/>
                                        <p:tgtEl>
                                          <p:spTgt spid="12293"/>
                                        </p:tgtEl>
                                        <p:attrNameLst>
                                          <p:attrName>ppt_w</p:attrName>
                                        </p:attrNameLst>
                                      </p:cBhvr>
                                      <p:tavLst>
                                        <p:tav tm="0">
                                          <p:val>
                                            <p:fltVal val="0"/>
                                          </p:val>
                                        </p:tav>
                                        <p:tav tm="100000">
                                          <p:val>
                                            <p:strVal val="#ppt_w"/>
                                          </p:val>
                                        </p:tav>
                                      </p:tavLst>
                                    </p:anim>
                                    <p:anim calcmode="lin" valueType="num">
                                      <p:cBhvr>
                                        <p:cTn id="24" dur="500" fill="hold"/>
                                        <p:tgtEl>
                                          <p:spTgt spid="1229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2294"/>
                                        </p:tgtEl>
                                        <p:attrNameLst>
                                          <p:attrName>style.visibility</p:attrName>
                                        </p:attrNameLst>
                                      </p:cBhvr>
                                      <p:to>
                                        <p:strVal val="visible"/>
                                      </p:to>
                                    </p:set>
                                    <p:anim calcmode="lin" valueType="num">
                                      <p:cBhvr>
                                        <p:cTn id="28" dur="500" fill="hold"/>
                                        <p:tgtEl>
                                          <p:spTgt spid="1229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2294"/>
                                        </p:tgtEl>
                                        <p:attrNameLst>
                                          <p:attrName>ppt_y</p:attrName>
                                        </p:attrNameLst>
                                      </p:cBhvr>
                                      <p:tavLst>
                                        <p:tav tm="0">
                                          <p:val>
                                            <p:strVal val="#ppt_y"/>
                                          </p:val>
                                        </p:tav>
                                        <p:tav tm="100000">
                                          <p:val>
                                            <p:strVal val="#ppt_y"/>
                                          </p:val>
                                        </p:tav>
                                      </p:tavLst>
                                    </p:anim>
                                    <p:anim calcmode="lin" valueType="num">
                                      <p:cBhvr>
                                        <p:cTn id="30" dur="500" fill="hold"/>
                                        <p:tgtEl>
                                          <p:spTgt spid="1229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229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2294"/>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2295"/>
                                        </p:tgtEl>
                                        <p:attrNameLst>
                                          <p:attrName>style.visibility</p:attrName>
                                        </p:attrNameLst>
                                      </p:cBhvr>
                                      <p:to>
                                        <p:strVal val="visible"/>
                                      </p:to>
                                    </p:set>
                                    <p:animEffect transition="in" filter="wedge">
                                      <p:cBhvr>
                                        <p:cTn id="36" dur="2000"/>
                                        <p:tgtEl>
                                          <p:spTgt spid="12295"/>
                                        </p:tgtEl>
                                      </p:cBhvr>
                                    </p:animEffect>
                                  </p:childTnLst>
                                </p:cTn>
                              </p:par>
                            </p:childTnLst>
                          </p:cTn>
                        </p:par>
                        <p:par>
                          <p:cTn id="37" fill="hold" nodeType="afterGroup">
                            <p:stCondLst>
                              <p:cond delay="4800"/>
                            </p:stCondLst>
                            <p:childTnLst>
                              <p:par>
                                <p:cTn id="38" presetID="1" presetClass="entr" presetSubtype="0" fill="hold" nodeType="afterEffect">
                                  <p:stCondLst>
                                    <p:cond delay="0"/>
                                  </p:stCondLst>
                                  <p:childTnLst>
                                    <p:set>
                                      <p:cBhvr>
                                        <p:cTn id="39" dur="1" fill="hold">
                                          <p:stCondLst>
                                            <p:cond delay="0"/>
                                          </p:stCondLst>
                                        </p:cTn>
                                        <p:tgtEl>
                                          <p:spTgt spid="12303"/>
                                        </p:tgtEl>
                                        <p:attrNameLst>
                                          <p:attrName>style.visibility</p:attrName>
                                        </p:attrNameLst>
                                      </p:cBhvr>
                                      <p:to>
                                        <p:strVal val="visible"/>
                                      </p:to>
                                    </p:set>
                                  </p:childTnLst>
                                </p:cTn>
                              </p:par>
                              <p:par>
                                <p:cTn id="40" presetID="42" presetClass="path" presetSubtype="0" fill="hold" nodeType="withEffect">
                                  <p:stCondLst>
                                    <p:cond delay="0"/>
                                  </p:stCondLst>
                                  <p:childTnLst>
                                    <p:animMotion origin="layout" path="M 0.00299 -0.65949 L 3.33333E-6 3.7037E-7 " pathEditMode="relative" rAng="0" ptsTypes="AA">
                                      <p:cBhvr>
                                        <p:cTn id="41" dur="500" fill="hold"/>
                                        <p:tgtEl>
                                          <p:spTgt spid="12303"/>
                                        </p:tgtEl>
                                        <p:attrNameLst>
                                          <p:attrName>ppt_x,ppt_y</p:attrName>
                                        </p:attrNameLst>
                                      </p:cBhvr>
                                      <p:rCtr x="-14300" y="3296300"/>
                                    </p:animMotion>
                                  </p:childTnLst>
                                </p:cTn>
                              </p:par>
                              <p:par>
                                <p:cTn id="42" presetID="1" presetClass="entr" presetSubtype="0" fill="hold" nodeType="withEffect">
                                  <p:stCondLst>
                                    <p:cond delay="0"/>
                                  </p:stCondLst>
                                  <p:childTnLst>
                                    <p:set>
                                      <p:cBhvr>
                                        <p:cTn id="43" dur="1" fill="hold">
                                          <p:stCondLst>
                                            <p:cond delay="0"/>
                                          </p:stCondLst>
                                        </p:cTn>
                                        <p:tgtEl>
                                          <p:spTgt spid="12321"/>
                                        </p:tgtEl>
                                        <p:attrNameLst>
                                          <p:attrName>style.visibility</p:attrName>
                                        </p:attrNameLst>
                                      </p:cBhvr>
                                      <p:to>
                                        <p:strVal val="visible"/>
                                      </p:to>
                                    </p:set>
                                  </p:childTnLst>
                                </p:cTn>
                              </p:par>
                              <p:par>
                                <p:cTn id="44" presetID="42" presetClass="path" presetSubtype="0" fill="hold" nodeType="withEffect">
                                  <p:stCondLst>
                                    <p:cond delay="0"/>
                                  </p:stCondLst>
                                  <p:childTnLst>
                                    <p:animMotion origin="layout" path="M -0.0013 0.68333 L -4.16667E-6 1.48148E-6 " pathEditMode="relative" rAng="0" ptsTypes="AA">
                                      <p:cBhvr>
                                        <p:cTn id="45" dur="500" fill="hold"/>
                                        <p:tgtEl>
                                          <p:spTgt spid="12321"/>
                                        </p:tgtEl>
                                        <p:attrNameLst>
                                          <p:attrName>ppt_x,ppt_y</p:attrName>
                                        </p:attrNameLst>
                                      </p:cBhvr>
                                      <p:rCtr x="6500" y="-3415400"/>
                                    </p:animMotion>
                                  </p:childTnLst>
                                </p:cTn>
                              </p:par>
                              <p:par>
                                <p:cTn id="46" presetID="1" presetClass="entr" presetSubtype="0" fill="hold" nodeType="withEffect">
                                  <p:stCondLst>
                                    <p:cond delay="0"/>
                                  </p:stCondLst>
                                  <p:childTnLst>
                                    <p:set>
                                      <p:cBhvr>
                                        <p:cTn id="47" dur="1" fill="hold">
                                          <p:stCondLst>
                                            <p:cond delay="0"/>
                                          </p:stCondLst>
                                        </p:cTn>
                                        <p:tgtEl>
                                          <p:spTgt spid="12297"/>
                                        </p:tgtEl>
                                        <p:attrNameLst>
                                          <p:attrName>style.visibility</p:attrName>
                                        </p:attrNameLst>
                                      </p:cBhvr>
                                      <p:to>
                                        <p:strVal val="visible"/>
                                      </p:to>
                                    </p:set>
                                  </p:childTnLst>
                                </p:cTn>
                              </p:par>
                              <p:par>
                                <p:cTn id="48" presetID="42" presetClass="path" presetSubtype="0" fill="hold" nodeType="withEffect">
                                  <p:stCondLst>
                                    <p:cond delay="0"/>
                                  </p:stCondLst>
                                  <p:childTnLst>
                                    <p:animMotion origin="layout" path="M -0.28971 -0.33356 L -1.875E-6 -4.81481E-6 " pathEditMode="relative" rAng="0" ptsTypes="AA">
                                      <p:cBhvr>
                                        <p:cTn id="49" dur="500" fill="hold"/>
                                        <p:tgtEl>
                                          <p:spTgt spid="12297"/>
                                        </p:tgtEl>
                                        <p:attrNameLst>
                                          <p:attrName>ppt_x,ppt_y</p:attrName>
                                        </p:attrNameLst>
                                      </p:cBhvr>
                                      <p:rCtr x="1447900" y="1666700"/>
                                    </p:animMotion>
                                  </p:childTnLst>
                                </p:cTn>
                              </p:par>
                              <p:par>
                                <p:cTn id="50" presetID="1" presetClass="entr" presetSubtype="0" fill="hold" nodeType="withEffect">
                                  <p:stCondLst>
                                    <p:cond delay="0"/>
                                  </p:stCondLst>
                                  <p:childTnLst>
                                    <p:set>
                                      <p:cBhvr>
                                        <p:cTn id="51" dur="1" fill="hold">
                                          <p:stCondLst>
                                            <p:cond delay="0"/>
                                          </p:stCondLst>
                                        </p:cTn>
                                        <p:tgtEl>
                                          <p:spTgt spid="12327"/>
                                        </p:tgtEl>
                                        <p:attrNameLst>
                                          <p:attrName>style.visibility</p:attrName>
                                        </p:attrNameLst>
                                      </p:cBhvr>
                                      <p:to>
                                        <p:strVal val="visible"/>
                                      </p:to>
                                    </p:set>
                                  </p:childTnLst>
                                </p:cTn>
                              </p:par>
                              <p:par>
                                <p:cTn id="52" presetID="42" presetClass="path" presetSubtype="0" fill="hold" nodeType="withEffect">
                                  <p:stCondLst>
                                    <p:cond delay="0"/>
                                  </p:stCondLst>
                                  <p:childTnLst>
                                    <p:animMotion origin="layout" path="M -0.33282 0.28935 L 5E-6 -1.11111E-6 " pathEditMode="relative" rAng="0" ptsTypes="AA">
                                      <p:cBhvr>
                                        <p:cTn id="53" dur="500" fill="hold"/>
                                        <p:tgtEl>
                                          <p:spTgt spid="12327"/>
                                        </p:tgtEl>
                                        <p:attrNameLst>
                                          <p:attrName>ppt_x,ppt_y</p:attrName>
                                        </p:attrNameLst>
                                      </p:cBhvr>
                                      <p:rCtr x="1664100" y="-1445500"/>
                                    </p:animMotion>
                                  </p:childTnLst>
                                </p:cTn>
                              </p:par>
                              <p:par>
                                <p:cTn id="54" presetID="1" presetClass="entr" presetSubtype="0" fill="hold" nodeType="withEffect">
                                  <p:stCondLst>
                                    <p:cond delay="0"/>
                                  </p:stCondLst>
                                  <p:childTnLst>
                                    <p:set>
                                      <p:cBhvr>
                                        <p:cTn id="55" dur="1" fill="hold">
                                          <p:stCondLst>
                                            <p:cond delay="0"/>
                                          </p:stCondLst>
                                        </p:cTn>
                                        <p:tgtEl>
                                          <p:spTgt spid="12309"/>
                                        </p:tgtEl>
                                        <p:attrNameLst>
                                          <p:attrName>style.visibility</p:attrName>
                                        </p:attrNameLst>
                                      </p:cBhvr>
                                      <p:to>
                                        <p:strVal val="visible"/>
                                      </p:to>
                                    </p:set>
                                  </p:childTnLst>
                                </p:cTn>
                              </p:par>
                              <p:par>
                                <p:cTn id="56" presetID="42" presetClass="path" presetSubtype="0" fill="hold" nodeType="withEffect">
                                  <p:stCondLst>
                                    <p:cond delay="0"/>
                                  </p:stCondLst>
                                  <p:childTnLst>
                                    <p:animMotion origin="layout" path="M 0.44922 -0.51342 L 2.70833E-6 -4.44444E-6 " pathEditMode="relative" rAng="0" ptsTypes="AA">
                                      <p:cBhvr>
                                        <p:cTn id="57" dur="500" fill="hold"/>
                                        <p:tgtEl>
                                          <p:spTgt spid="12309"/>
                                        </p:tgtEl>
                                        <p:attrNameLst>
                                          <p:attrName>ppt_x,ppt_y</p:attrName>
                                        </p:attrNameLst>
                                      </p:cBhvr>
                                      <p:rCtr x="-2244800" y="2567100"/>
                                    </p:animMotion>
                                  </p:childTnLst>
                                </p:cTn>
                              </p:par>
                              <p:par>
                                <p:cTn id="58" presetID="1" presetClass="entr" presetSubtype="0" fill="hold" nodeType="withEffect">
                                  <p:stCondLst>
                                    <p:cond delay="0"/>
                                  </p:stCondLst>
                                  <p:childTnLst>
                                    <p:set>
                                      <p:cBhvr>
                                        <p:cTn id="59" dur="1" fill="hold">
                                          <p:stCondLst>
                                            <p:cond delay="0"/>
                                          </p:stCondLst>
                                        </p:cTn>
                                        <p:tgtEl>
                                          <p:spTgt spid="12315"/>
                                        </p:tgtEl>
                                        <p:attrNameLst>
                                          <p:attrName>style.visibility</p:attrName>
                                        </p:attrNameLst>
                                      </p:cBhvr>
                                      <p:to>
                                        <p:strVal val="visible"/>
                                      </p:to>
                                    </p:set>
                                  </p:childTnLst>
                                </p:cTn>
                              </p:par>
                              <p:par>
                                <p:cTn id="60" presetID="42" presetClass="path" presetSubtype="0" fill="hold" nodeType="withEffect">
                                  <p:stCondLst>
                                    <p:cond delay="0"/>
                                  </p:stCondLst>
                                  <p:childTnLst>
                                    <p:animMotion origin="layout" path="M 0.51381 0.51227 L -3.54167E-6 2.22222E-6 " pathEditMode="relative" rAng="0" ptsTypes="AA">
                                      <p:cBhvr>
                                        <p:cTn id="61" dur="500" fill="hold"/>
                                        <p:tgtEl>
                                          <p:spTgt spid="12315"/>
                                        </p:tgtEl>
                                        <p:attrNameLst>
                                          <p:attrName>ppt_x,ppt_y</p:attrName>
                                        </p:attrNameLst>
                                      </p:cBhvr>
                                      <p:rCtr x="-2567700" y="-2561200"/>
                                    </p:animMotion>
                                  </p:childTnLst>
                                </p:cTn>
                              </p:par>
                              <p:par>
                                <p:cTn id="62" presetID="17" presetClass="entr" presetSubtype="4" fill="hold" grpId="0" nodeType="withEffect">
                                  <p:stCondLst>
                                    <p:cond delay="0"/>
                                  </p:stCondLst>
                                  <p:childTnLst>
                                    <p:set>
                                      <p:cBhvr>
                                        <p:cTn id="63" dur="1" fill="hold">
                                          <p:stCondLst>
                                            <p:cond delay="0"/>
                                          </p:stCondLst>
                                        </p:cTn>
                                        <p:tgtEl>
                                          <p:spTgt spid="12334"/>
                                        </p:tgtEl>
                                        <p:attrNameLst>
                                          <p:attrName>style.visibility</p:attrName>
                                        </p:attrNameLst>
                                      </p:cBhvr>
                                      <p:to>
                                        <p:strVal val="visible"/>
                                      </p:to>
                                    </p:set>
                                    <p:anim calcmode="lin" valueType="num">
                                      <p:cBhvr>
                                        <p:cTn id="64" dur="500" fill="hold"/>
                                        <p:tgtEl>
                                          <p:spTgt spid="12334"/>
                                        </p:tgtEl>
                                        <p:attrNameLst>
                                          <p:attrName>ppt_x</p:attrName>
                                        </p:attrNameLst>
                                      </p:cBhvr>
                                      <p:tavLst>
                                        <p:tav tm="0">
                                          <p:val>
                                            <p:strVal val="#ppt_x"/>
                                          </p:val>
                                        </p:tav>
                                        <p:tav tm="100000">
                                          <p:val>
                                            <p:strVal val="#ppt_x"/>
                                          </p:val>
                                        </p:tav>
                                      </p:tavLst>
                                    </p:anim>
                                    <p:anim calcmode="lin" valueType="num">
                                      <p:cBhvr>
                                        <p:cTn id="65" dur="500" fill="hold"/>
                                        <p:tgtEl>
                                          <p:spTgt spid="12334"/>
                                        </p:tgtEl>
                                        <p:attrNameLst>
                                          <p:attrName>ppt_y</p:attrName>
                                        </p:attrNameLst>
                                      </p:cBhvr>
                                      <p:tavLst>
                                        <p:tav tm="0">
                                          <p:val>
                                            <p:strVal val="#ppt_y+#ppt_h/2"/>
                                          </p:val>
                                        </p:tav>
                                        <p:tav tm="100000">
                                          <p:val>
                                            <p:strVal val="#ppt_y"/>
                                          </p:val>
                                        </p:tav>
                                      </p:tavLst>
                                    </p:anim>
                                    <p:anim calcmode="lin" valueType="num">
                                      <p:cBhvr>
                                        <p:cTn id="66" dur="500" fill="hold"/>
                                        <p:tgtEl>
                                          <p:spTgt spid="12334"/>
                                        </p:tgtEl>
                                        <p:attrNameLst>
                                          <p:attrName>ppt_w</p:attrName>
                                        </p:attrNameLst>
                                      </p:cBhvr>
                                      <p:tavLst>
                                        <p:tav tm="0">
                                          <p:val>
                                            <p:strVal val="#ppt_w"/>
                                          </p:val>
                                        </p:tav>
                                        <p:tav tm="100000">
                                          <p:val>
                                            <p:strVal val="#ppt_w"/>
                                          </p:val>
                                        </p:tav>
                                      </p:tavLst>
                                    </p:anim>
                                    <p:anim calcmode="lin" valueType="num">
                                      <p:cBhvr>
                                        <p:cTn id="67" dur="500" fill="hold"/>
                                        <p:tgtEl>
                                          <p:spTgt spid="12334"/>
                                        </p:tgtEl>
                                        <p:attrNameLst>
                                          <p:attrName>ppt_h</p:attrName>
                                        </p:attrNameLst>
                                      </p:cBhvr>
                                      <p:tavLst>
                                        <p:tav tm="0">
                                          <p:val>
                                            <p:fltVal val="0"/>
                                          </p:val>
                                        </p:tav>
                                        <p:tav tm="100000">
                                          <p:val>
                                            <p:strVal val="#ppt_h"/>
                                          </p:val>
                                        </p:tav>
                                      </p:tavLst>
                                    </p:anim>
                                  </p:childTnLst>
                                </p:cTn>
                              </p:par>
                              <p:par>
                                <p:cTn id="68" presetID="41" presetClass="entr" presetSubtype="0" fill="hold" grpId="0" nodeType="withEffect">
                                  <p:stCondLst>
                                    <p:cond delay="0"/>
                                  </p:stCondLst>
                                  <p:iterate type="lt">
                                    <p:tmPct val="10000"/>
                                  </p:iterate>
                                  <p:childTnLst>
                                    <p:set>
                                      <p:cBhvr>
                                        <p:cTn id="69" dur="1" fill="hold">
                                          <p:stCondLst>
                                            <p:cond delay="0"/>
                                          </p:stCondLst>
                                        </p:cTn>
                                        <p:tgtEl>
                                          <p:spTgt spid="12333"/>
                                        </p:tgtEl>
                                        <p:attrNameLst>
                                          <p:attrName>style.visibility</p:attrName>
                                        </p:attrNameLst>
                                      </p:cBhvr>
                                      <p:to>
                                        <p:strVal val="visible"/>
                                      </p:to>
                                    </p:set>
                                    <p:anim calcmode="lin" valueType="num">
                                      <p:cBhvr>
                                        <p:cTn id="70" dur="500" fill="hold"/>
                                        <p:tgtEl>
                                          <p:spTgt spid="12333"/>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12333"/>
                                        </p:tgtEl>
                                        <p:attrNameLst>
                                          <p:attrName>ppt_y</p:attrName>
                                        </p:attrNameLst>
                                      </p:cBhvr>
                                      <p:tavLst>
                                        <p:tav tm="0">
                                          <p:val>
                                            <p:strVal val="#ppt_y"/>
                                          </p:val>
                                        </p:tav>
                                        <p:tav tm="100000">
                                          <p:val>
                                            <p:strVal val="#ppt_y"/>
                                          </p:val>
                                        </p:tav>
                                      </p:tavLst>
                                    </p:anim>
                                    <p:anim calcmode="lin" valueType="num">
                                      <p:cBhvr>
                                        <p:cTn id="72" dur="500" fill="hold"/>
                                        <p:tgtEl>
                                          <p:spTgt spid="12333"/>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12333"/>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p:tgtEl>
                                          <p:spTgt spid="1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1" grpId="0" animBg="1"/>
      <p:bldP spid="12292" grpId="0" animBg="1"/>
      <p:bldP spid="12294" grpId="0" bldLvl="0" autoUpdateAnimBg="0"/>
      <p:bldP spid="12295" grpId="0" bldLvl="0" autoUpdateAnimBg="0"/>
      <p:bldP spid="12333" grpId="0" bldLvl="0" animBg="1" autoUpdateAnimBg="0"/>
      <p:bldP spid="1233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ChangeArrowheads="1"/>
          </p:cNvSpPr>
          <p:nvPr/>
        </p:nvSpPr>
        <p:spPr bwMode="auto">
          <a:xfrm>
            <a:off x="-257969" y="204789"/>
            <a:ext cx="8172450" cy="4854575"/>
          </a:xfrm>
          <a:prstGeom prst="roundRect">
            <a:avLst>
              <a:gd name="adj" fmla="val 2713"/>
            </a:avLst>
          </a:prstGeom>
          <a:solidFill>
            <a:schemeClr val="bg1">
              <a:alpha val="7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315" name="任意多边形 86"/>
          <p:cNvSpPr>
            <a:spLocks/>
          </p:cNvSpPr>
          <p:nvPr/>
        </p:nvSpPr>
        <p:spPr bwMode="auto">
          <a:xfrm>
            <a:off x="-451643" y="317501"/>
            <a:ext cx="203200" cy="458788"/>
          </a:xfrm>
          <a:custGeom>
            <a:avLst/>
            <a:gdLst>
              <a:gd name="T0" fmla="*/ 1911501 w 21600"/>
              <a:gd name="T1" fmla="*/ 2183087 h 21600"/>
              <a:gd name="T2" fmla="*/ 1888753 w 21600"/>
              <a:gd name="T3" fmla="*/ 9744742 h 21600"/>
              <a:gd name="T4" fmla="*/ 0 w 21600"/>
              <a:gd name="T5" fmla="*/ 7345557 h 21600"/>
              <a:gd name="T6" fmla="*/ 2832 w 21600"/>
              <a:gd name="T7" fmla="*/ 0 h 21600"/>
              <a:gd name="T8" fmla="*/ 1911501 w 21600"/>
              <a:gd name="T9" fmla="*/ 218308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599" y="4839"/>
                </a:moveTo>
                <a:lnTo>
                  <a:pt x="21342" y="21600"/>
                </a:lnTo>
                <a:lnTo>
                  <a:pt x="0" y="16282"/>
                </a:lnTo>
                <a:lnTo>
                  <a:pt x="32" y="0"/>
                </a:lnTo>
                <a:lnTo>
                  <a:pt x="21599" y="4839"/>
                </a:lnTo>
                <a:close/>
              </a:path>
            </a:pathLst>
          </a:custGeom>
          <a:solidFill>
            <a:srgbClr val="8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 name="任意多边形 1313"/>
          <p:cNvSpPr>
            <a:spLocks/>
          </p:cNvSpPr>
          <p:nvPr/>
        </p:nvSpPr>
        <p:spPr bwMode="auto">
          <a:xfrm>
            <a:off x="-451643" y="319089"/>
            <a:ext cx="3335338" cy="358775"/>
          </a:xfrm>
          <a:custGeom>
            <a:avLst/>
            <a:gdLst>
              <a:gd name="T0" fmla="*/ 0 w 21600"/>
              <a:gd name="T1" fmla="*/ 5895786 h 21600"/>
              <a:gd name="T2" fmla="*/ 515022203 w 21600"/>
              <a:gd name="T3" fmla="*/ 5959236 h 21600"/>
              <a:gd name="T4" fmla="*/ 492323066 w 21600"/>
              <a:gd name="T5" fmla="*/ 2963614 h 21600"/>
              <a:gd name="T6" fmla="*/ 515022203 w 21600"/>
              <a:gd name="T7" fmla="*/ 94909 h 21600"/>
              <a:gd name="T8" fmla="*/ 1287502 w 21600"/>
              <a:gd name="T9" fmla="*/ 0 h 21600"/>
              <a:gd name="T10" fmla="*/ 0 w 21600"/>
              <a:gd name="T11" fmla="*/ 589578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370"/>
                </a:moveTo>
                <a:lnTo>
                  <a:pt x="21600" y="21600"/>
                </a:lnTo>
                <a:lnTo>
                  <a:pt x="20648" y="10742"/>
                </a:lnTo>
                <a:lnTo>
                  <a:pt x="21600" y="344"/>
                </a:lnTo>
                <a:lnTo>
                  <a:pt x="54" y="0"/>
                </a:lnTo>
                <a:lnTo>
                  <a:pt x="0" y="21370"/>
                </a:ln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7" name="AutoShape 5"/>
          <p:cNvSpPr>
            <a:spLocks noChangeArrowheads="1"/>
          </p:cNvSpPr>
          <p:nvPr/>
        </p:nvSpPr>
        <p:spPr bwMode="auto">
          <a:xfrm>
            <a:off x="-354806" y="354015"/>
            <a:ext cx="263525" cy="263525"/>
          </a:xfrm>
          <a:prstGeom prst="star5">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a:p>
        </p:txBody>
      </p:sp>
      <p:sp>
        <p:nvSpPr>
          <p:cNvPr id="13318" name="Text Box 6"/>
          <p:cNvSpPr txBox="1">
            <a:spLocks noChangeArrowheads="1"/>
          </p:cNvSpPr>
          <p:nvPr/>
        </p:nvSpPr>
        <p:spPr bwMode="auto">
          <a:xfrm>
            <a:off x="-78581" y="312739"/>
            <a:ext cx="2457450" cy="350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800" b="1">
                <a:solidFill>
                  <a:schemeClr val="hlink"/>
                </a:solidFill>
                <a:ea typeface="微软雅黑" panose="020B0503020204020204" pitchFamily="34" charset="-122"/>
              </a:rPr>
              <a:t>请输入您的标题</a:t>
            </a:r>
          </a:p>
        </p:txBody>
      </p:sp>
      <p:sp>
        <p:nvSpPr>
          <p:cNvPr id="13319" name="Rectangle 7"/>
          <p:cNvSpPr>
            <a:spLocks noChangeArrowheads="1"/>
          </p:cNvSpPr>
          <p:nvPr/>
        </p:nvSpPr>
        <p:spPr bwMode="auto">
          <a:xfrm>
            <a:off x="721521" y="1266826"/>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3320" name="Rectangle 8"/>
          <p:cNvSpPr>
            <a:spLocks noChangeArrowheads="1"/>
          </p:cNvSpPr>
          <p:nvPr/>
        </p:nvSpPr>
        <p:spPr bwMode="auto">
          <a:xfrm>
            <a:off x="848521" y="1250950"/>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chemeClr val="bg1"/>
              </a:solidFill>
            </a:endParaRPr>
          </a:p>
        </p:txBody>
      </p:sp>
      <p:sp>
        <p:nvSpPr>
          <p:cNvPr id="13321" name="Oval 9"/>
          <p:cNvSpPr>
            <a:spLocks noChangeArrowheads="1"/>
          </p:cNvSpPr>
          <p:nvPr/>
        </p:nvSpPr>
        <p:spPr bwMode="auto">
          <a:xfrm>
            <a:off x="3415506" y="1917702"/>
            <a:ext cx="1785938" cy="1787525"/>
          </a:xfrm>
          <a:prstGeom prst="ellipse">
            <a:avLst/>
          </a:pr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322" name="AutoShape 10"/>
          <p:cNvSpPr>
            <a:spLocks noChangeArrowheads="1"/>
          </p:cNvSpPr>
          <p:nvPr/>
        </p:nvSpPr>
        <p:spPr bwMode="auto">
          <a:xfrm rot="14160000" flipH="1">
            <a:off x="2253457" y="757239"/>
            <a:ext cx="4106862" cy="4106863"/>
          </a:xfrm>
          <a:custGeom>
            <a:avLst/>
            <a:gdLst>
              <a:gd name="T0" fmla="*/ 390423970 w 21600"/>
              <a:gd name="T1" fmla="*/ 0 h 21600"/>
              <a:gd name="T2" fmla="*/ 151578572 w 21600"/>
              <a:gd name="T3" fmla="*/ 680350340 h 21600"/>
              <a:gd name="T4" fmla="*/ 390423970 w 21600"/>
              <a:gd name="T5" fmla="*/ 29607250 h 21600"/>
              <a:gd name="T6" fmla="*/ 629269367 w 21600"/>
              <a:gd name="T7" fmla="*/ 680350340 h 21600"/>
              <a:gd name="T8" fmla="*/ 0 60000 65536"/>
              <a:gd name="T9" fmla="*/ 0 60000 65536"/>
              <a:gd name="T10" fmla="*/ 0 60000 65536"/>
              <a:gd name="T11" fmla="*/ 0 60000 65536"/>
              <a:gd name="T12" fmla="*/ 0 w 21600"/>
              <a:gd name="T13" fmla="*/ 0 h 21600"/>
              <a:gd name="T14" fmla="*/ 21600 w 21600"/>
              <a:gd name="T15" fmla="*/ 17534 h 21600"/>
            </a:gdLst>
            <a:ahLst/>
            <a:cxnLst>
              <a:cxn ang="T8">
                <a:pos x="T0" y="T1"/>
              </a:cxn>
              <a:cxn ang="T9">
                <a:pos x="T2" y="T3"/>
              </a:cxn>
              <a:cxn ang="T10">
                <a:pos x="T4" y="T5"/>
              </a:cxn>
              <a:cxn ang="T11">
                <a:pos x="T6" y="T7"/>
              </a:cxn>
            </a:cxnLst>
            <a:rect l="T12" t="T13" r="T14" b="T15"/>
            <a:pathLst>
              <a:path w="21600" h="21600">
                <a:moveTo>
                  <a:pt x="4454" y="18503"/>
                </a:moveTo>
                <a:cubicBezTo>
                  <a:pt x="2152" y="16607"/>
                  <a:pt x="819" y="13782"/>
                  <a:pt x="819" y="10800"/>
                </a:cubicBezTo>
                <a:cubicBezTo>
                  <a:pt x="819" y="5287"/>
                  <a:pt x="5287" y="819"/>
                  <a:pt x="10800" y="819"/>
                </a:cubicBezTo>
                <a:cubicBezTo>
                  <a:pt x="16312" y="819"/>
                  <a:pt x="20781" y="5287"/>
                  <a:pt x="20781" y="10800"/>
                </a:cubicBezTo>
                <a:cubicBezTo>
                  <a:pt x="20781" y="13782"/>
                  <a:pt x="19447" y="16607"/>
                  <a:pt x="17145" y="18503"/>
                </a:cubicBezTo>
                <a:lnTo>
                  <a:pt x="17666" y="19136"/>
                </a:lnTo>
                <a:cubicBezTo>
                  <a:pt x="20157" y="17084"/>
                  <a:pt x="21600" y="14026"/>
                  <a:pt x="21600" y="10800"/>
                </a:cubicBezTo>
                <a:cubicBezTo>
                  <a:pt x="21600" y="4835"/>
                  <a:pt x="16764" y="0"/>
                  <a:pt x="10800" y="0"/>
                </a:cubicBezTo>
                <a:cubicBezTo>
                  <a:pt x="4835" y="0"/>
                  <a:pt x="0" y="4835"/>
                  <a:pt x="0" y="10800"/>
                </a:cubicBezTo>
                <a:cubicBezTo>
                  <a:pt x="0" y="14026"/>
                  <a:pt x="1442" y="17084"/>
                  <a:pt x="3933" y="19136"/>
                </a:cubicBezTo>
                <a:lnTo>
                  <a:pt x="4454" y="18503"/>
                </a:lnTo>
                <a:close/>
              </a:path>
            </a:pathLst>
          </a:cu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3" name="AutoShape 11"/>
          <p:cNvSpPr>
            <a:spLocks noChangeArrowheads="1"/>
          </p:cNvSpPr>
          <p:nvPr/>
        </p:nvSpPr>
        <p:spPr bwMode="auto">
          <a:xfrm rot="13500000" flipH="1">
            <a:off x="2466183" y="968377"/>
            <a:ext cx="3686175" cy="3686175"/>
          </a:xfrm>
          <a:custGeom>
            <a:avLst/>
            <a:gdLst>
              <a:gd name="T0" fmla="*/ 314534487 w 21600"/>
              <a:gd name="T1" fmla="*/ 0 h 21600"/>
              <a:gd name="T2" fmla="*/ 78342311 w 21600"/>
              <a:gd name="T3" fmla="*/ 504419941 h 21600"/>
              <a:gd name="T4" fmla="*/ 314534487 w 21600"/>
              <a:gd name="T5" fmla="*/ 22978523 h 21600"/>
              <a:gd name="T6" fmla="*/ 550726491 w 21600"/>
              <a:gd name="T7" fmla="*/ 504419941 h 21600"/>
              <a:gd name="T8" fmla="*/ 0 60000 65536"/>
              <a:gd name="T9" fmla="*/ 0 60000 65536"/>
              <a:gd name="T10" fmla="*/ 0 60000 65536"/>
              <a:gd name="T11" fmla="*/ 0 60000 65536"/>
              <a:gd name="T12" fmla="*/ 0 w 21600"/>
              <a:gd name="T13" fmla="*/ 0 h 21600"/>
              <a:gd name="T14" fmla="*/ 21600 w 21600"/>
              <a:gd name="T15" fmla="*/ 15496 h 21600"/>
            </a:gdLst>
            <a:ahLst/>
            <a:cxnLst>
              <a:cxn ang="T8">
                <a:pos x="T0" y="T1"/>
              </a:cxn>
              <a:cxn ang="T9">
                <a:pos x="T2" y="T3"/>
              </a:cxn>
              <a:cxn ang="T10">
                <a:pos x="T4" y="T5"/>
              </a:cxn>
              <a:cxn ang="T11">
                <a:pos x="T6" y="T7"/>
              </a:cxn>
            </a:cxnLst>
            <a:rect l="T12" t="T13" r="T14" b="T15"/>
            <a:pathLst>
              <a:path w="21600" h="21600">
                <a:moveTo>
                  <a:pt x="2998" y="17072"/>
                </a:moveTo>
                <a:cubicBezTo>
                  <a:pt x="1568" y="15294"/>
                  <a:pt x="789" y="13081"/>
                  <a:pt x="789" y="10800"/>
                </a:cubicBezTo>
                <a:cubicBezTo>
                  <a:pt x="789" y="5271"/>
                  <a:pt x="5271" y="789"/>
                  <a:pt x="10800" y="789"/>
                </a:cubicBezTo>
                <a:cubicBezTo>
                  <a:pt x="16328" y="789"/>
                  <a:pt x="20811" y="5271"/>
                  <a:pt x="20811" y="10800"/>
                </a:cubicBezTo>
                <a:cubicBezTo>
                  <a:pt x="20811" y="13081"/>
                  <a:pt x="20031" y="15294"/>
                  <a:pt x="18601" y="17072"/>
                </a:cubicBezTo>
                <a:lnTo>
                  <a:pt x="19216" y="17567"/>
                </a:lnTo>
                <a:cubicBezTo>
                  <a:pt x="20759" y="15649"/>
                  <a:pt x="21600" y="13261"/>
                  <a:pt x="21600" y="10800"/>
                </a:cubicBezTo>
                <a:cubicBezTo>
                  <a:pt x="21600" y="4835"/>
                  <a:pt x="16764" y="0"/>
                  <a:pt x="10800" y="0"/>
                </a:cubicBezTo>
                <a:cubicBezTo>
                  <a:pt x="4835" y="0"/>
                  <a:pt x="0" y="4835"/>
                  <a:pt x="0" y="10800"/>
                </a:cubicBezTo>
                <a:cubicBezTo>
                  <a:pt x="0" y="13261"/>
                  <a:pt x="840" y="15649"/>
                  <a:pt x="2383" y="17567"/>
                </a:cubicBezTo>
                <a:lnTo>
                  <a:pt x="2998" y="17072"/>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4" name="AutoShape 12"/>
          <p:cNvSpPr>
            <a:spLocks noChangeArrowheads="1"/>
          </p:cNvSpPr>
          <p:nvPr/>
        </p:nvSpPr>
        <p:spPr bwMode="auto">
          <a:xfrm rot="13200000" flipH="1">
            <a:off x="2663033" y="1165227"/>
            <a:ext cx="3294063" cy="3292475"/>
          </a:xfrm>
          <a:custGeom>
            <a:avLst/>
            <a:gdLst>
              <a:gd name="T0" fmla="*/ 251177184 w 21600"/>
              <a:gd name="T1" fmla="*/ 0 h 21600"/>
              <a:gd name="T2" fmla="*/ 52119244 w 21600"/>
              <a:gd name="T3" fmla="*/ 386277283 h 21600"/>
              <a:gd name="T4" fmla="*/ 251177184 w 21600"/>
              <a:gd name="T5" fmla="*/ 20795028 h 21600"/>
              <a:gd name="T6" fmla="*/ 450234971 w 21600"/>
              <a:gd name="T7" fmla="*/ 386277283 h 21600"/>
              <a:gd name="T8" fmla="*/ 0 60000 65536"/>
              <a:gd name="T9" fmla="*/ 0 60000 65536"/>
              <a:gd name="T10" fmla="*/ 0 60000 65536"/>
              <a:gd name="T11" fmla="*/ 0 60000 65536"/>
              <a:gd name="T12" fmla="*/ 0 w 21600"/>
              <a:gd name="T13" fmla="*/ 0 h 21600"/>
              <a:gd name="T14" fmla="*/ 21600 w 21600"/>
              <a:gd name="T15" fmla="*/ 14635 h 21600"/>
            </a:gdLst>
            <a:ahLst/>
            <a:cxnLst>
              <a:cxn ang="T8">
                <a:pos x="T0" y="T1"/>
              </a:cxn>
              <a:cxn ang="T9">
                <a:pos x="T2" y="T3"/>
              </a:cxn>
              <a:cxn ang="T10">
                <a:pos x="T4" y="T5"/>
              </a:cxn>
              <a:cxn ang="T11">
                <a:pos x="T6" y="T7"/>
              </a:cxn>
            </a:cxnLst>
            <a:rect l="T12" t="T13" r="T14" b="T15"/>
            <a:pathLst>
              <a:path w="21600" h="21600">
                <a:moveTo>
                  <a:pt x="2612" y="16373"/>
                </a:moveTo>
                <a:cubicBezTo>
                  <a:pt x="1493" y="14730"/>
                  <a:pt x="895" y="12788"/>
                  <a:pt x="895" y="10800"/>
                </a:cubicBezTo>
                <a:cubicBezTo>
                  <a:pt x="895" y="5329"/>
                  <a:pt x="5329" y="895"/>
                  <a:pt x="10800" y="895"/>
                </a:cubicBezTo>
                <a:cubicBezTo>
                  <a:pt x="16270" y="895"/>
                  <a:pt x="20705" y="5329"/>
                  <a:pt x="20705" y="10800"/>
                </a:cubicBezTo>
                <a:cubicBezTo>
                  <a:pt x="20705" y="12788"/>
                  <a:pt x="20106" y="14730"/>
                  <a:pt x="18987" y="16373"/>
                </a:cubicBezTo>
                <a:lnTo>
                  <a:pt x="19727" y="16877"/>
                </a:lnTo>
                <a:cubicBezTo>
                  <a:pt x="20947" y="15085"/>
                  <a:pt x="21600" y="12967"/>
                  <a:pt x="21600" y="10800"/>
                </a:cubicBezTo>
                <a:cubicBezTo>
                  <a:pt x="21600" y="4835"/>
                  <a:pt x="16764" y="0"/>
                  <a:pt x="10800" y="0"/>
                </a:cubicBezTo>
                <a:cubicBezTo>
                  <a:pt x="4835" y="0"/>
                  <a:pt x="0" y="4835"/>
                  <a:pt x="0" y="10800"/>
                </a:cubicBezTo>
                <a:cubicBezTo>
                  <a:pt x="0" y="12967"/>
                  <a:pt x="652" y="15085"/>
                  <a:pt x="1872" y="16877"/>
                </a:cubicBezTo>
                <a:lnTo>
                  <a:pt x="2612" y="16373"/>
                </a:lnTo>
                <a:close/>
              </a:path>
            </a:pathLst>
          </a:cu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5" name="AutoShape 13"/>
          <p:cNvSpPr>
            <a:spLocks noChangeArrowheads="1"/>
          </p:cNvSpPr>
          <p:nvPr/>
        </p:nvSpPr>
        <p:spPr bwMode="auto">
          <a:xfrm rot="12900000" flipH="1">
            <a:off x="2878933" y="1381127"/>
            <a:ext cx="2860675" cy="2860675"/>
          </a:xfrm>
          <a:custGeom>
            <a:avLst/>
            <a:gdLst>
              <a:gd name="T0" fmla="*/ 189432044 w 21600"/>
              <a:gd name="T1" fmla="*/ 0 h 21600"/>
              <a:gd name="T2" fmla="*/ 31694822 w 21600"/>
              <a:gd name="T3" fmla="*/ 276465432 h 21600"/>
              <a:gd name="T4" fmla="*/ 189432044 w 21600"/>
              <a:gd name="T5" fmla="*/ 18574919 h 21600"/>
              <a:gd name="T6" fmla="*/ 347169134 w 21600"/>
              <a:gd name="T7" fmla="*/ 276465432 h 21600"/>
              <a:gd name="T8" fmla="*/ 0 60000 65536"/>
              <a:gd name="T9" fmla="*/ 0 60000 65536"/>
              <a:gd name="T10" fmla="*/ 0 60000 65536"/>
              <a:gd name="T11" fmla="*/ 0 60000 65536"/>
              <a:gd name="T12" fmla="*/ 0 w 21600"/>
              <a:gd name="T13" fmla="*/ 0 h 21600"/>
              <a:gd name="T14" fmla="*/ 21600 w 21600"/>
              <a:gd name="T15" fmla="*/ 13586 h 21600"/>
            </a:gdLst>
            <a:ahLst/>
            <a:cxnLst>
              <a:cxn ang="T8">
                <a:pos x="T0" y="T1"/>
              </a:cxn>
              <a:cxn ang="T9">
                <a:pos x="T2" y="T3"/>
              </a:cxn>
              <a:cxn ang="T10">
                <a:pos x="T4" y="T5"/>
              </a:cxn>
              <a:cxn ang="T11">
                <a:pos x="T6" y="T7"/>
              </a:cxn>
            </a:cxnLst>
            <a:rect l="T12" t="T13" r="T14" b="T15"/>
            <a:pathLst>
              <a:path w="21600" h="21600">
                <a:moveTo>
                  <a:pt x="2271" y="15506"/>
                </a:moveTo>
                <a:cubicBezTo>
                  <a:pt x="1476" y="14065"/>
                  <a:pt x="1059" y="12446"/>
                  <a:pt x="1059" y="10800"/>
                </a:cubicBezTo>
                <a:cubicBezTo>
                  <a:pt x="1059" y="5420"/>
                  <a:pt x="5420" y="1059"/>
                  <a:pt x="10800" y="1059"/>
                </a:cubicBezTo>
                <a:cubicBezTo>
                  <a:pt x="16179" y="1059"/>
                  <a:pt x="20541" y="5420"/>
                  <a:pt x="20541" y="10800"/>
                </a:cubicBezTo>
                <a:cubicBezTo>
                  <a:pt x="20541" y="12446"/>
                  <a:pt x="20123" y="14065"/>
                  <a:pt x="19328" y="15506"/>
                </a:cubicBezTo>
                <a:lnTo>
                  <a:pt x="20255" y="16018"/>
                </a:lnTo>
                <a:cubicBezTo>
                  <a:pt x="21137" y="14420"/>
                  <a:pt x="21600" y="12625"/>
                  <a:pt x="21600" y="10800"/>
                </a:cubicBezTo>
                <a:cubicBezTo>
                  <a:pt x="21600" y="4835"/>
                  <a:pt x="16764" y="0"/>
                  <a:pt x="10800" y="0"/>
                </a:cubicBezTo>
                <a:cubicBezTo>
                  <a:pt x="4835" y="0"/>
                  <a:pt x="0" y="4835"/>
                  <a:pt x="0" y="10800"/>
                </a:cubicBezTo>
                <a:cubicBezTo>
                  <a:pt x="0" y="12625"/>
                  <a:pt x="462" y="14420"/>
                  <a:pt x="1344" y="16018"/>
                </a:cubicBezTo>
                <a:lnTo>
                  <a:pt x="2271" y="15506"/>
                </a:lnTo>
                <a:close/>
              </a:path>
            </a:pathLst>
          </a:cu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6" name="AutoShape 14"/>
          <p:cNvSpPr>
            <a:spLocks noChangeArrowheads="1"/>
          </p:cNvSpPr>
          <p:nvPr/>
        </p:nvSpPr>
        <p:spPr bwMode="auto">
          <a:xfrm rot="11640000" flipH="1">
            <a:off x="3078958" y="1581152"/>
            <a:ext cx="2460625" cy="2460625"/>
          </a:xfrm>
          <a:custGeom>
            <a:avLst/>
            <a:gdLst>
              <a:gd name="T0" fmla="*/ 140154580 w 21600"/>
              <a:gd name="T1" fmla="*/ 0 h 21600"/>
              <a:gd name="T2" fmla="*/ 8746724 w 21600"/>
              <a:gd name="T3" fmla="*/ 158582269 h 21600"/>
              <a:gd name="T4" fmla="*/ 140154580 w 21600"/>
              <a:gd name="T5" fmla="*/ 14923805 h 21600"/>
              <a:gd name="T6" fmla="*/ 271562321 w 21600"/>
              <a:gd name="T7" fmla="*/ 158582269 h 21600"/>
              <a:gd name="T8" fmla="*/ 0 60000 65536"/>
              <a:gd name="T9" fmla="*/ 0 60000 65536"/>
              <a:gd name="T10" fmla="*/ 0 60000 65536"/>
              <a:gd name="T11" fmla="*/ 0 60000 65536"/>
              <a:gd name="T12" fmla="*/ 0 w 21600"/>
              <a:gd name="T13" fmla="*/ 0 h 21600"/>
              <a:gd name="T14" fmla="*/ 21600 w 21600"/>
              <a:gd name="T15" fmla="*/ 9319 h 21600"/>
            </a:gdLst>
            <a:ahLst/>
            <a:cxnLst>
              <a:cxn ang="T8">
                <a:pos x="T0" y="T1"/>
              </a:cxn>
              <a:cxn ang="T9">
                <a:pos x="T2" y="T3"/>
              </a:cxn>
              <a:cxn ang="T10">
                <a:pos x="T4" y="T5"/>
              </a:cxn>
              <a:cxn ang="T11">
                <a:pos x="T6" y="T7"/>
              </a:cxn>
            </a:cxnLst>
            <a:rect l="T12" t="T13" r="T14" b="T15"/>
            <a:pathLst>
              <a:path w="21600" h="21600">
                <a:moveTo>
                  <a:pt x="1243" y="12140"/>
                </a:moveTo>
                <a:cubicBezTo>
                  <a:pt x="1181" y="11696"/>
                  <a:pt x="1150" y="11248"/>
                  <a:pt x="1150" y="10800"/>
                </a:cubicBezTo>
                <a:cubicBezTo>
                  <a:pt x="1150" y="5470"/>
                  <a:pt x="5470" y="1150"/>
                  <a:pt x="10800" y="1150"/>
                </a:cubicBezTo>
                <a:cubicBezTo>
                  <a:pt x="16129" y="1150"/>
                  <a:pt x="20450" y="5470"/>
                  <a:pt x="20450" y="10800"/>
                </a:cubicBezTo>
                <a:cubicBezTo>
                  <a:pt x="20450" y="11248"/>
                  <a:pt x="20418" y="11696"/>
                  <a:pt x="20356" y="12140"/>
                </a:cubicBezTo>
                <a:lnTo>
                  <a:pt x="21495" y="12300"/>
                </a:lnTo>
                <a:cubicBezTo>
                  <a:pt x="21564" y="11803"/>
                  <a:pt x="21600" y="11302"/>
                  <a:pt x="21600" y="10800"/>
                </a:cubicBezTo>
                <a:cubicBezTo>
                  <a:pt x="21600" y="4835"/>
                  <a:pt x="16764" y="0"/>
                  <a:pt x="10800" y="0"/>
                </a:cubicBezTo>
                <a:cubicBezTo>
                  <a:pt x="4835" y="0"/>
                  <a:pt x="0" y="4835"/>
                  <a:pt x="0" y="10800"/>
                </a:cubicBezTo>
                <a:cubicBezTo>
                  <a:pt x="0" y="11302"/>
                  <a:pt x="35" y="11803"/>
                  <a:pt x="104" y="12300"/>
                </a:cubicBezTo>
                <a:lnTo>
                  <a:pt x="1243" y="12140"/>
                </a:lnTo>
                <a:close/>
              </a:path>
            </a:pathLst>
          </a:custGeom>
          <a:solidFill>
            <a:srgbClr val="00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7" name="AutoShape 15"/>
          <p:cNvSpPr>
            <a:spLocks noChangeArrowheads="1"/>
          </p:cNvSpPr>
          <p:nvPr/>
        </p:nvSpPr>
        <p:spPr bwMode="auto">
          <a:xfrm rot="10680000" flipH="1">
            <a:off x="3261521" y="1762127"/>
            <a:ext cx="2097087" cy="2098675"/>
          </a:xfrm>
          <a:custGeom>
            <a:avLst/>
            <a:gdLst>
              <a:gd name="T0" fmla="*/ 101800370 w 21600"/>
              <a:gd name="T1" fmla="*/ 0 h 21600"/>
              <a:gd name="T2" fmla="*/ 6984659 w 21600"/>
              <a:gd name="T3" fmla="*/ 88662703 h 21600"/>
              <a:gd name="T4" fmla="*/ 101800370 w 21600"/>
              <a:gd name="T5" fmla="*/ 12168429 h 21600"/>
              <a:gd name="T6" fmla="*/ 196615984 w 21600"/>
              <a:gd name="T7" fmla="*/ 88662703 h 21600"/>
              <a:gd name="T8" fmla="*/ 0 60000 65536"/>
              <a:gd name="T9" fmla="*/ 0 60000 65536"/>
              <a:gd name="T10" fmla="*/ 0 60000 65536"/>
              <a:gd name="T11" fmla="*/ 0 60000 65536"/>
              <a:gd name="T12" fmla="*/ 103 w 21600"/>
              <a:gd name="T13" fmla="*/ 0 h 21600"/>
              <a:gd name="T14" fmla="*/ 21497 w 21600"/>
              <a:gd name="T15" fmla="*/ 12109 h 21600"/>
            </a:gdLst>
            <a:ahLst/>
            <a:cxnLst>
              <a:cxn ang="T8">
                <a:pos x="T0" y="T1"/>
              </a:cxn>
              <a:cxn ang="T9">
                <a:pos x="T2" y="T3"/>
              </a:cxn>
              <a:cxn ang="T10">
                <a:pos x="T4" y="T5"/>
              </a:cxn>
              <a:cxn ang="T11">
                <a:pos x="T6" y="T7"/>
              </a:cxn>
            </a:cxnLst>
            <a:rect l="T12" t="T13" r="T14" b="T15"/>
            <a:pathLst>
              <a:path w="21600" h="21600">
                <a:moveTo>
                  <a:pt x="1380" y="9482"/>
                </a:moveTo>
                <a:cubicBezTo>
                  <a:pt x="2038" y="4784"/>
                  <a:pt x="6056" y="1289"/>
                  <a:pt x="10800" y="1289"/>
                </a:cubicBezTo>
                <a:cubicBezTo>
                  <a:pt x="15543" y="1289"/>
                  <a:pt x="19561" y="4784"/>
                  <a:pt x="20219" y="9482"/>
                </a:cubicBezTo>
                <a:lnTo>
                  <a:pt x="21495" y="9303"/>
                </a:lnTo>
                <a:cubicBezTo>
                  <a:pt x="20749" y="3968"/>
                  <a:pt x="16186" y="0"/>
                  <a:pt x="10799" y="0"/>
                </a:cubicBezTo>
                <a:cubicBezTo>
                  <a:pt x="5413" y="0"/>
                  <a:pt x="850" y="3968"/>
                  <a:pt x="104" y="9303"/>
                </a:cubicBezTo>
                <a:lnTo>
                  <a:pt x="1380" y="9482"/>
                </a:lnTo>
                <a:close/>
              </a:path>
            </a:pathLst>
          </a:cu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328" name="未知"/>
          <p:cNvSpPr>
            <a:spLocks/>
          </p:cNvSpPr>
          <p:nvPr/>
        </p:nvSpPr>
        <p:spPr bwMode="auto">
          <a:xfrm>
            <a:off x="778669" y="1978025"/>
            <a:ext cx="1898650" cy="114300"/>
          </a:xfrm>
          <a:custGeom>
            <a:avLst/>
            <a:gdLst>
              <a:gd name="T0" fmla="*/ 166892214 w 21600"/>
              <a:gd name="T1" fmla="*/ 604838 h 21600"/>
              <a:gd name="T2" fmla="*/ 133830564 w 21600"/>
              <a:gd name="T3" fmla="*/ 0 h 21600"/>
              <a:gd name="T4" fmla="*/ 0 w 21600"/>
              <a:gd name="T5" fmla="*/ 31671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7321" y="0"/>
                </a:lnTo>
                <a:lnTo>
                  <a:pt x="0" y="1131"/>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未知"/>
          <p:cNvSpPr>
            <a:spLocks/>
          </p:cNvSpPr>
          <p:nvPr/>
        </p:nvSpPr>
        <p:spPr bwMode="auto">
          <a:xfrm>
            <a:off x="777083" y="1368425"/>
            <a:ext cx="1978025" cy="184150"/>
          </a:xfrm>
          <a:custGeom>
            <a:avLst/>
            <a:gdLst>
              <a:gd name="T0" fmla="*/ 181138097 w 21600"/>
              <a:gd name="T1" fmla="*/ 1569964 h 21600"/>
              <a:gd name="T2" fmla="*/ 147560482 w 21600"/>
              <a:gd name="T3" fmla="*/ 0 h 21600"/>
              <a:gd name="T4" fmla="*/ 0 w 21600"/>
              <a:gd name="T5" fmla="*/ 2158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7596" y="0"/>
                </a:lnTo>
                <a:lnTo>
                  <a:pt x="0" y="297"/>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未知"/>
          <p:cNvSpPr>
            <a:spLocks/>
          </p:cNvSpPr>
          <p:nvPr/>
        </p:nvSpPr>
        <p:spPr bwMode="auto">
          <a:xfrm>
            <a:off x="777083" y="2606676"/>
            <a:ext cx="1966913" cy="6350"/>
          </a:xfrm>
          <a:custGeom>
            <a:avLst/>
            <a:gdLst>
              <a:gd name="T0" fmla="*/ 179108646 w 21600"/>
              <a:gd name="T1" fmla="*/ 1867 h 21600"/>
              <a:gd name="T2" fmla="*/ 158453145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21600"/>
                </a:moveTo>
                <a:lnTo>
                  <a:pt x="19109" y="0"/>
                </a:lnTo>
                <a:lnTo>
                  <a:pt x="0" y="0"/>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未知"/>
          <p:cNvSpPr>
            <a:spLocks/>
          </p:cNvSpPr>
          <p:nvPr/>
        </p:nvSpPr>
        <p:spPr bwMode="auto">
          <a:xfrm>
            <a:off x="778669" y="3025777"/>
            <a:ext cx="2178050" cy="161925"/>
          </a:xfrm>
          <a:custGeom>
            <a:avLst/>
            <a:gdLst>
              <a:gd name="T0" fmla="*/ 219625083 w 21600"/>
              <a:gd name="T1" fmla="*/ 0 h 21600"/>
              <a:gd name="T2" fmla="*/ 175547502 w 21600"/>
              <a:gd name="T3" fmla="*/ 1213875 h 21600"/>
              <a:gd name="T4" fmla="*/ 0 w 21600"/>
              <a:gd name="T5" fmla="*/ 1213875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17265" y="21600"/>
                </a:lnTo>
                <a:lnTo>
                  <a:pt x="0" y="21600"/>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未知"/>
          <p:cNvSpPr>
            <a:spLocks/>
          </p:cNvSpPr>
          <p:nvPr/>
        </p:nvSpPr>
        <p:spPr bwMode="auto">
          <a:xfrm>
            <a:off x="807244" y="3352802"/>
            <a:ext cx="2468562" cy="441325"/>
          </a:xfrm>
          <a:custGeom>
            <a:avLst/>
            <a:gdLst>
              <a:gd name="T0" fmla="*/ 282120294 w 21600"/>
              <a:gd name="T1" fmla="*/ 0 h 21600"/>
              <a:gd name="T2" fmla="*/ 199156039 w 21600"/>
              <a:gd name="T3" fmla="*/ 9017026 h 21600"/>
              <a:gd name="T4" fmla="*/ 0 w 21600"/>
              <a:gd name="T5" fmla="*/ 9017026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15248" y="21600"/>
                </a:lnTo>
                <a:lnTo>
                  <a:pt x="0" y="21600"/>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未知"/>
          <p:cNvSpPr>
            <a:spLocks/>
          </p:cNvSpPr>
          <p:nvPr/>
        </p:nvSpPr>
        <p:spPr bwMode="auto">
          <a:xfrm>
            <a:off x="827883" y="3584577"/>
            <a:ext cx="2862263" cy="746125"/>
          </a:xfrm>
          <a:custGeom>
            <a:avLst/>
            <a:gdLst>
              <a:gd name="T0" fmla="*/ 379284698 w 21600"/>
              <a:gd name="T1" fmla="*/ 0 h 21600"/>
              <a:gd name="T2" fmla="*/ 199598585 w 21600"/>
              <a:gd name="T3" fmla="*/ 25773265 h 21600"/>
              <a:gd name="T4" fmla="*/ 0 w 21600"/>
              <a:gd name="T5" fmla="*/ 25615749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11367" y="21600"/>
                </a:lnTo>
                <a:lnTo>
                  <a:pt x="0" y="21468"/>
                </a:lnTo>
              </a:path>
            </a:pathLst>
          </a:custGeom>
          <a:noFill/>
          <a:ln w="12700" cap="flat" cmpd="sng">
            <a:solidFill>
              <a:schemeClr val="tx1"/>
            </a:solidFill>
            <a:round/>
            <a:headEnd type="oval"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4" name="Text Box 22"/>
          <p:cNvSpPr txBox="1">
            <a:spLocks noChangeArrowheads="1"/>
          </p:cNvSpPr>
          <p:nvPr/>
        </p:nvSpPr>
        <p:spPr bwMode="auto">
          <a:xfrm>
            <a:off x="812006" y="1108077"/>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微博</a:t>
            </a:r>
          </a:p>
        </p:txBody>
      </p:sp>
      <p:sp>
        <p:nvSpPr>
          <p:cNvPr id="13335" name="Text Box 23"/>
          <p:cNvSpPr txBox="1">
            <a:spLocks noChangeArrowheads="1"/>
          </p:cNvSpPr>
          <p:nvPr/>
        </p:nvSpPr>
        <p:spPr bwMode="auto">
          <a:xfrm>
            <a:off x="1205706" y="1082676"/>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7.8</a:t>
            </a:r>
          </a:p>
        </p:txBody>
      </p:sp>
      <p:sp>
        <p:nvSpPr>
          <p:cNvPr id="13336" name="Text Box 24"/>
          <p:cNvSpPr txBox="1">
            <a:spLocks noChangeArrowheads="1"/>
          </p:cNvSpPr>
          <p:nvPr/>
        </p:nvSpPr>
        <p:spPr bwMode="auto">
          <a:xfrm>
            <a:off x="772320" y="1730377"/>
            <a:ext cx="69479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腾迅QQ</a:t>
            </a:r>
          </a:p>
        </p:txBody>
      </p:sp>
      <p:sp>
        <p:nvSpPr>
          <p:cNvPr id="13337" name="Text Box 25"/>
          <p:cNvSpPr txBox="1">
            <a:spLocks noChangeArrowheads="1"/>
          </p:cNvSpPr>
          <p:nvPr/>
        </p:nvSpPr>
        <p:spPr bwMode="auto">
          <a:xfrm>
            <a:off x="1386681" y="1704977"/>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7.2</a:t>
            </a:r>
            <a:endParaRPr lang="zh-CN" altLang="en-US" sz="1400"/>
          </a:p>
        </p:txBody>
      </p:sp>
      <p:sp>
        <p:nvSpPr>
          <p:cNvPr id="13338" name="Text Box 26"/>
          <p:cNvSpPr txBox="1">
            <a:spLocks noChangeArrowheads="1"/>
          </p:cNvSpPr>
          <p:nvPr/>
        </p:nvSpPr>
        <p:spPr bwMode="auto">
          <a:xfrm>
            <a:off x="789782" y="2343152"/>
            <a:ext cx="454342" cy="25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a:ea typeface="微软雅黑" panose="020B0503020204020204" pitchFamily="34" charset="-122"/>
              </a:rPr>
              <a:t>微信</a:t>
            </a:r>
            <a:endParaRPr lang="zh-CN" altLang="en-US" sz="1400"/>
          </a:p>
        </p:txBody>
      </p:sp>
      <p:sp>
        <p:nvSpPr>
          <p:cNvPr id="13339" name="Text Box 27"/>
          <p:cNvSpPr txBox="1">
            <a:spLocks noChangeArrowheads="1"/>
          </p:cNvSpPr>
          <p:nvPr/>
        </p:nvSpPr>
        <p:spPr bwMode="auto">
          <a:xfrm>
            <a:off x="1173956" y="2317751"/>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6.9</a:t>
            </a:r>
            <a:endParaRPr lang="zh-CN" altLang="en-US" sz="1400"/>
          </a:p>
        </p:txBody>
      </p:sp>
      <p:sp>
        <p:nvSpPr>
          <p:cNvPr id="13340" name="Text Box 28"/>
          <p:cNvSpPr txBox="1">
            <a:spLocks noChangeArrowheads="1"/>
          </p:cNvSpPr>
          <p:nvPr/>
        </p:nvSpPr>
        <p:spPr bwMode="auto">
          <a:xfrm>
            <a:off x="791370" y="2892426"/>
            <a:ext cx="853490"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rPr>
              <a:t>手机APP</a:t>
            </a:r>
          </a:p>
        </p:txBody>
      </p:sp>
      <p:sp>
        <p:nvSpPr>
          <p:cNvPr id="13341" name="Text Box 29"/>
          <p:cNvSpPr txBox="1">
            <a:spLocks noChangeArrowheads="1"/>
          </p:cNvSpPr>
          <p:nvPr/>
        </p:nvSpPr>
        <p:spPr bwMode="auto">
          <a:xfrm>
            <a:off x="1575594" y="2924176"/>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6.5</a:t>
            </a:r>
            <a:endParaRPr lang="zh-CN" altLang="en-US" sz="1400"/>
          </a:p>
        </p:txBody>
      </p:sp>
      <p:sp>
        <p:nvSpPr>
          <p:cNvPr id="13342" name="Text Box 30"/>
          <p:cNvSpPr txBox="1">
            <a:spLocks noChangeArrowheads="1"/>
          </p:cNvSpPr>
          <p:nvPr/>
        </p:nvSpPr>
        <p:spPr bwMode="auto">
          <a:xfrm>
            <a:off x="823119" y="3486151"/>
            <a:ext cx="50563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论坛</a:t>
            </a:r>
          </a:p>
        </p:txBody>
      </p:sp>
      <p:sp>
        <p:nvSpPr>
          <p:cNvPr id="13343" name="Text Box 31"/>
          <p:cNvSpPr txBox="1">
            <a:spLocks noChangeArrowheads="1"/>
          </p:cNvSpPr>
          <p:nvPr/>
        </p:nvSpPr>
        <p:spPr bwMode="auto">
          <a:xfrm>
            <a:off x="1208882" y="3486151"/>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13344" name="Text Box 32"/>
          <p:cNvSpPr txBox="1">
            <a:spLocks noChangeArrowheads="1"/>
          </p:cNvSpPr>
          <p:nvPr/>
        </p:nvSpPr>
        <p:spPr bwMode="auto">
          <a:xfrm>
            <a:off x="834231" y="4041777"/>
            <a:ext cx="505638"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其他</a:t>
            </a:r>
          </a:p>
        </p:txBody>
      </p:sp>
      <p:sp>
        <p:nvSpPr>
          <p:cNvPr id="13345" name="Text Box 33"/>
          <p:cNvSpPr txBox="1">
            <a:spLocks noChangeArrowheads="1"/>
          </p:cNvSpPr>
          <p:nvPr/>
        </p:nvSpPr>
        <p:spPr bwMode="auto">
          <a:xfrm>
            <a:off x="1275557" y="4016376"/>
            <a:ext cx="419076" cy="288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rPr>
              <a:t>5.5</a:t>
            </a:r>
            <a:endParaRPr lang="zh-CN" altLang="en-US" sz="1400"/>
          </a:p>
        </p:txBody>
      </p:sp>
      <p:sp>
        <p:nvSpPr>
          <p:cNvPr id="13346" name="Text Box 34"/>
          <p:cNvSpPr txBox="1">
            <a:spLocks noChangeArrowheads="1"/>
          </p:cNvSpPr>
          <p:nvPr/>
        </p:nvSpPr>
        <p:spPr bwMode="auto">
          <a:xfrm>
            <a:off x="3726657" y="2282825"/>
            <a:ext cx="1063483" cy="504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a:ea typeface="微软雅黑" panose="020B0503020204020204" pitchFamily="34" charset="-122"/>
              </a:rPr>
              <a:t>标  题</a:t>
            </a:r>
          </a:p>
        </p:txBody>
      </p:sp>
      <p:sp>
        <p:nvSpPr>
          <p:cNvPr id="13347" name="Text Box 35"/>
          <p:cNvSpPr txBox="1">
            <a:spLocks noChangeArrowheads="1"/>
          </p:cNvSpPr>
          <p:nvPr/>
        </p:nvSpPr>
        <p:spPr bwMode="auto">
          <a:xfrm>
            <a:off x="3583783" y="2790825"/>
            <a:ext cx="1592263"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a:ea typeface="微软雅黑" panose="020B0503020204020204" pitchFamily="34" charset="-122"/>
              </a:rPr>
              <a:t>请输入您的文字</a:t>
            </a:r>
          </a:p>
          <a:p>
            <a:pPr eaLnBrk="1" hangingPunct="1">
              <a:buFont typeface="Arial" panose="020B0604020202020204" pitchFamily="34" charset="0"/>
              <a:buNone/>
            </a:pPr>
            <a:r>
              <a:rPr lang="zh-CN" altLang="en-US" sz="1400">
                <a:ea typeface="微软雅黑" panose="020B0503020204020204" pitchFamily="34" charset="-122"/>
              </a:rPr>
              <a:t>请输入您的文字</a:t>
            </a:r>
          </a:p>
          <a:p>
            <a:pPr eaLnBrk="1" hangingPunct="1">
              <a:buFont typeface="Arial" panose="020B0604020202020204" pitchFamily="34" charset="0"/>
              <a:buNone/>
            </a:pPr>
            <a:endParaRPr lang="zh-CN" altLang="en-US" sz="1400">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strips(upRight)">
                                      <p:cBhvr>
                                        <p:cTn id="12" dur="500"/>
                                        <p:tgtEl>
                                          <p:spTgt spid="13315"/>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13316"/>
                                        </p:tgtEl>
                                        <p:attrNameLst>
                                          <p:attrName>style.visibility</p:attrName>
                                        </p:attrNameLst>
                                      </p:cBhvr>
                                      <p:to>
                                        <p:strVal val="visible"/>
                                      </p:to>
                                    </p:set>
                                    <p:anim calcmode="lin" valueType="num">
                                      <p:cBhvr>
                                        <p:cTn id="16" dur="500" fill="hold"/>
                                        <p:tgtEl>
                                          <p:spTgt spid="13316"/>
                                        </p:tgtEl>
                                        <p:attrNameLst>
                                          <p:attrName>ppt_x</p:attrName>
                                        </p:attrNameLst>
                                      </p:cBhvr>
                                      <p:tavLst>
                                        <p:tav tm="0">
                                          <p:val>
                                            <p:strVal val="#ppt_x-#ppt_w/2"/>
                                          </p:val>
                                        </p:tav>
                                        <p:tav tm="100000">
                                          <p:val>
                                            <p:strVal val="#ppt_x"/>
                                          </p:val>
                                        </p:tav>
                                      </p:tavLst>
                                    </p:anim>
                                    <p:anim calcmode="lin" valueType="num">
                                      <p:cBhvr>
                                        <p:cTn id="17" dur="500" fill="hold"/>
                                        <p:tgtEl>
                                          <p:spTgt spid="13316"/>
                                        </p:tgtEl>
                                        <p:attrNameLst>
                                          <p:attrName>ppt_y</p:attrName>
                                        </p:attrNameLst>
                                      </p:cBhvr>
                                      <p:tavLst>
                                        <p:tav tm="0">
                                          <p:val>
                                            <p:strVal val="#ppt_y"/>
                                          </p:val>
                                        </p:tav>
                                        <p:tav tm="100000">
                                          <p:val>
                                            <p:strVal val="#ppt_y"/>
                                          </p:val>
                                        </p:tav>
                                      </p:tavLst>
                                    </p:anim>
                                    <p:anim calcmode="lin" valueType="num">
                                      <p:cBhvr>
                                        <p:cTn id="18" dur="500" fill="hold"/>
                                        <p:tgtEl>
                                          <p:spTgt spid="13316"/>
                                        </p:tgtEl>
                                        <p:attrNameLst>
                                          <p:attrName>ppt_w</p:attrName>
                                        </p:attrNameLst>
                                      </p:cBhvr>
                                      <p:tavLst>
                                        <p:tav tm="0">
                                          <p:val>
                                            <p:fltVal val="0"/>
                                          </p:val>
                                        </p:tav>
                                        <p:tav tm="100000">
                                          <p:val>
                                            <p:strVal val="#ppt_w"/>
                                          </p:val>
                                        </p:tav>
                                      </p:tavLst>
                                    </p:anim>
                                    <p:anim calcmode="lin" valueType="num">
                                      <p:cBhvr>
                                        <p:cTn id="19" dur="500" fill="hold"/>
                                        <p:tgtEl>
                                          <p:spTgt spid="1331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p:cTn id="23" dur="500" fill="hold"/>
                                        <p:tgtEl>
                                          <p:spTgt spid="13317"/>
                                        </p:tgtEl>
                                        <p:attrNameLst>
                                          <p:attrName>ppt_w</p:attrName>
                                        </p:attrNameLst>
                                      </p:cBhvr>
                                      <p:tavLst>
                                        <p:tav tm="0">
                                          <p:val>
                                            <p:fltVal val="0"/>
                                          </p:val>
                                        </p:tav>
                                        <p:tav tm="100000">
                                          <p:val>
                                            <p:strVal val="#ppt_w"/>
                                          </p:val>
                                        </p:tav>
                                      </p:tavLst>
                                    </p:anim>
                                    <p:anim calcmode="lin" valueType="num">
                                      <p:cBhvr>
                                        <p:cTn id="24" dur="500" fill="hold"/>
                                        <p:tgtEl>
                                          <p:spTgt spid="13317"/>
                                        </p:tgtEl>
                                        <p:attrNameLst>
                                          <p:attrName>ppt_h</p:attrName>
                                        </p:attrNameLst>
                                      </p:cBhvr>
                                      <p:tavLst>
                                        <p:tav tm="0">
                                          <p:val>
                                            <p:fltVal val="0"/>
                                          </p:val>
                                        </p:tav>
                                        <p:tav tm="100000">
                                          <p:val>
                                            <p:strVal val="#ppt_h"/>
                                          </p:val>
                                        </p:tav>
                                      </p:tavLst>
                                    </p:anim>
                                  </p:childTnLst>
                                </p:cTn>
                              </p:par>
                            </p:childTnLst>
                          </p:cTn>
                        </p:par>
                        <p:par>
                          <p:cTn id="25" fill="hold" nodeType="afterGroup">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3318"/>
                                        </p:tgtEl>
                                        <p:attrNameLst>
                                          <p:attrName>style.visibility</p:attrName>
                                        </p:attrNameLst>
                                      </p:cBhvr>
                                      <p:to>
                                        <p:strVal val="visible"/>
                                      </p:to>
                                    </p:set>
                                    <p:anim calcmode="lin" valueType="num">
                                      <p:cBhvr>
                                        <p:cTn id="28" dur="500" fill="hold"/>
                                        <p:tgtEl>
                                          <p:spTgt spid="1331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3318"/>
                                        </p:tgtEl>
                                        <p:attrNameLst>
                                          <p:attrName>ppt_y</p:attrName>
                                        </p:attrNameLst>
                                      </p:cBhvr>
                                      <p:tavLst>
                                        <p:tav tm="0">
                                          <p:val>
                                            <p:strVal val="#ppt_y"/>
                                          </p:val>
                                        </p:tav>
                                        <p:tav tm="100000">
                                          <p:val>
                                            <p:strVal val="#ppt_y"/>
                                          </p:val>
                                        </p:tav>
                                      </p:tavLst>
                                    </p:anim>
                                    <p:anim calcmode="lin" valueType="num">
                                      <p:cBhvr>
                                        <p:cTn id="30" dur="500" fill="hold"/>
                                        <p:tgtEl>
                                          <p:spTgt spid="1331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331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p:tgtEl>
                                          <p:spTgt spid="13318"/>
                                        </p:tgtEl>
                                      </p:cBhvr>
                                    </p:animEffect>
                                  </p:childTnLst>
                                </p:cTn>
                              </p:par>
                            </p:childTnLst>
                          </p:cTn>
                        </p:par>
                        <p:par>
                          <p:cTn id="33" fill="hold" nodeType="afterGroup">
                            <p:stCondLst>
                              <p:cond delay="2800"/>
                            </p:stCondLst>
                            <p:childTnLst>
                              <p:par>
                                <p:cTn id="34" presetID="20" presetClass="entr" presetSubtype="0" fill="hold" grpId="0" nodeType="afterEffect">
                                  <p:stCondLst>
                                    <p:cond delay="0"/>
                                  </p:stCondLst>
                                  <p:childTnLst>
                                    <p:set>
                                      <p:cBhvr>
                                        <p:cTn id="35" dur="1" fill="hold">
                                          <p:stCondLst>
                                            <p:cond delay="0"/>
                                          </p:stCondLst>
                                        </p:cTn>
                                        <p:tgtEl>
                                          <p:spTgt spid="13319"/>
                                        </p:tgtEl>
                                        <p:attrNameLst>
                                          <p:attrName>style.visibility</p:attrName>
                                        </p:attrNameLst>
                                      </p:cBhvr>
                                      <p:to>
                                        <p:strVal val="visible"/>
                                      </p:to>
                                    </p:set>
                                    <p:animEffect transition="in" filter="wedge">
                                      <p:cBhvr>
                                        <p:cTn id="36" dur="2000"/>
                                        <p:tgtEl>
                                          <p:spTgt spid="13319"/>
                                        </p:tgtEl>
                                      </p:cBhvr>
                                    </p:animEffect>
                                  </p:childTnLst>
                                </p:cTn>
                              </p:par>
                            </p:childTnLst>
                          </p:cTn>
                        </p:par>
                        <p:par>
                          <p:cTn id="37" fill="hold" nodeType="afterGroup">
                            <p:stCondLst>
                              <p:cond delay="4800"/>
                            </p:stCondLst>
                            <p:childTnLst>
                              <p:par>
                                <p:cTn id="38" presetID="20" presetClass="entr" presetSubtype="0" fill="hold" grpId="0" nodeType="afterEffect">
                                  <p:stCondLst>
                                    <p:cond delay="0"/>
                                  </p:stCondLst>
                                  <p:childTnLst>
                                    <p:set>
                                      <p:cBhvr>
                                        <p:cTn id="39" dur="1" fill="hold">
                                          <p:stCondLst>
                                            <p:cond delay="0"/>
                                          </p:stCondLst>
                                        </p:cTn>
                                        <p:tgtEl>
                                          <p:spTgt spid="13322"/>
                                        </p:tgtEl>
                                        <p:attrNameLst>
                                          <p:attrName>style.visibility</p:attrName>
                                        </p:attrNameLst>
                                      </p:cBhvr>
                                      <p:to>
                                        <p:strVal val="visible"/>
                                      </p:to>
                                    </p:set>
                                    <p:animEffect transition="in" filter="wedge">
                                      <p:cBhvr>
                                        <p:cTn id="40" dur="2000"/>
                                        <p:tgtEl>
                                          <p:spTgt spid="13322"/>
                                        </p:tgtEl>
                                      </p:cBhvr>
                                    </p:animEffect>
                                  </p:childTnLst>
                                </p:cTn>
                              </p:par>
                            </p:childTnLst>
                          </p:cTn>
                        </p:par>
                        <p:par>
                          <p:cTn id="41" fill="hold" nodeType="afterGroup">
                            <p:stCondLst>
                              <p:cond delay="6800"/>
                            </p:stCondLst>
                            <p:childTnLst>
                              <p:par>
                                <p:cTn id="42" presetID="20" presetClass="entr" presetSubtype="0" fill="hold" grpId="0" nodeType="afterEffect">
                                  <p:stCondLst>
                                    <p:cond delay="0"/>
                                  </p:stCondLst>
                                  <p:childTnLst>
                                    <p:set>
                                      <p:cBhvr>
                                        <p:cTn id="43" dur="1" fill="hold">
                                          <p:stCondLst>
                                            <p:cond delay="0"/>
                                          </p:stCondLst>
                                        </p:cTn>
                                        <p:tgtEl>
                                          <p:spTgt spid="13323"/>
                                        </p:tgtEl>
                                        <p:attrNameLst>
                                          <p:attrName>style.visibility</p:attrName>
                                        </p:attrNameLst>
                                      </p:cBhvr>
                                      <p:to>
                                        <p:strVal val="visible"/>
                                      </p:to>
                                    </p:set>
                                    <p:animEffect transition="in" filter="wedge">
                                      <p:cBhvr>
                                        <p:cTn id="44" dur="2000"/>
                                        <p:tgtEl>
                                          <p:spTgt spid="13323"/>
                                        </p:tgtEl>
                                      </p:cBhvr>
                                    </p:animEffect>
                                  </p:childTnLst>
                                </p:cTn>
                              </p:par>
                            </p:childTnLst>
                          </p:cTn>
                        </p:par>
                        <p:par>
                          <p:cTn id="45" fill="hold" nodeType="afterGroup">
                            <p:stCondLst>
                              <p:cond delay="8800"/>
                            </p:stCondLst>
                            <p:childTnLst>
                              <p:par>
                                <p:cTn id="46" presetID="20" presetClass="entr" presetSubtype="0" fill="hold" grpId="0" nodeType="afterEffect">
                                  <p:stCondLst>
                                    <p:cond delay="0"/>
                                  </p:stCondLst>
                                  <p:childTnLst>
                                    <p:set>
                                      <p:cBhvr>
                                        <p:cTn id="47" dur="1" fill="hold">
                                          <p:stCondLst>
                                            <p:cond delay="0"/>
                                          </p:stCondLst>
                                        </p:cTn>
                                        <p:tgtEl>
                                          <p:spTgt spid="13324"/>
                                        </p:tgtEl>
                                        <p:attrNameLst>
                                          <p:attrName>style.visibility</p:attrName>
                                        </p:attrNameLst>
                                      </p:cBhvr>
                                      <p:to>
                                        <p:strVal val="visible"/>
                                      </p:to>
                                    </p:set>
                                    <p:animEffect transition="in" filter="wedge">
                                      <p:cBhvr>
                                        <p:cTn id="48" dur="2000"/>
                                        <p:tgtEl>
                                          <p:spTgt spid="13324"/>
                                        </p:tgtEl>
                                      </p:cBhvr>
                                    </p:animEffect>
                                  </p:childTnLst>
                                </p:cTn>
                              </p:par>
                            </p:childTnLst>
                          </p:cTn>
                        </p:par>
                        <p:par>
                          <p:cTn id="49" fill="hold" nodeType="afterGroup">
                            <p:stCondLst>
                              <p:cond delay="10800"/>
                            </p:stCondLst>
                            <p:childTnLst>
                              <p:par>
                                <p:cTn id="50" presetID="20" presetClass="entr" presetSubtype="0" fill="hold" grpId="0" nodeType="afterEffect">
                                  <p:stCondLst>
                                    <p:cond delay="0"/>
                                  </p:stCondLst>
                                  <p:childTnLst>
                                    <p:set>
                                      <p:cBhvr>
                                        <p:cTn id="51" dur="1" fill="hold">
                                          <p:stCondLst>
                                            <p:cond delay="0"/>
                                          </p:stCondLst>
                                        </p:cTn>
                                        <p:tgtEl>
                                          <p:spTgt spid="13325"/>
                                        </p:tgtEl>
                                        <p:attrNameLst>
                                          <p:attrName>style.visibility</p:attrName>
                                        </p:attrNameLst>
                                      </p:cBhvr>
                                      <p:to>
                                        <p:strVal val="visible"/>
                                      </p:to>
                                    </p:set>
                                    <p:animEffect transition="in" filter="wedge">
                                      <p:cBhvr>
                                        <p:cTn id="52" dur="2000"/>
                                        <p:tgtEl>
                                          <p:spTgt spid="13325"/>
                                        </p:tgtEl>
                                      </p:cBhvr>
                                    </p:animEffect>
                                  </p:childTnLst>
                                </p:cTn>
                              </p:par>
                            </p:childTnLst>
                          </p:cTn>
                        </p:par>
                        <p:par>
                          <p:cTn id="53" fill="hold" nodeType="afterGroup">
                            <p:stCondLst>
                              <p:cond delay="12800"/>
                            </p:stCondLst>
                            <p:childTnLst>
                              <p:par>
                                <p:cTn id="54" presetID="20" presetClass="entr" presetSubtype="0" fill="hold" grpId="0" nodeType="afterEffect">
                                  <p:stCondLst>
                                    <p:cond delay="0"/>
                                  </p:stCondLst>
                                  <p:childTnLst>
                                    <p:set>
                                      <p:cBhvr>
                                        <p:cTn id="55" dur="1" fill="hold">
                                          <p:stCondLst>
                                            <p:cond delay="0"/>
                                          </p:stCondLst>
                                        </p:cTn>
                                        <p:tgtEl>
                                          <p:spTgt spid="13326"/>
                                        </p:tgtEl>
                                        <p:attrNameLst>
                                          <p:attrName>style.visibility</p:attrName>
                                        </p:attrNameLst>
                                      </p:cBhvr>
                                      <p:to>
                                        <p:strVal val="visible"/>
                                      </p:to>
                                    </p:set>
                                    <p:animEffect transition="in" filter="wedge">
                                      <p:cBhvr>
                                        <p:cTn id="56" dur="2000"/>
                                        <p:tgtEl>
                                          <p:spTgt spid="13326"/>
                                        </p:tgtEl>
                                      </p:cBhvr>
                                    </p:animEffect>
                                  </p:childTnLst>
                                </p:cTn>
                              </p:par>
                            </p:childTnLst>
                          </p:cTn>
                        </p:par>
                        <p:par>
                          <p:cTn id="57" fill="hold" nodeType="afterGroup">
                            <p:stCondLst>
                              <p:cond delay="14800"/>
                            </p:stCondLst>
                            <p:childTnLst>
                              <p:par>
                                <p:cTn id="58" presetID="20" presetClass="entr" presetSubtype="0" fill="hold" grpId="0" nodeType="afterEffect">
                                  <p:stCondLst>
                                    <p:cond delay="0"/>
                                  </p:stCondLst>
                                  <p:childTnLst>
                                    <p:set>
                                      <p:cBhvr>
                                        <p:cTn id="59" dur="1" fill="hold">
                                          <p:stCondLst>
                                            <p:cond delay="0"/>
                                          </p:stCondLst>
                                        </p:cTn>
                                        <p:tgtEl>
                                          <p:spTgt spid="13327"/>
                                        </p:tgtEl>
                                        <p:attrNameLst>
                                          <p:attrName>style.visibility</p:attrName>
                                        </p:attrNameLst>
                                      </p:cBhvr>
                                      <p:to>
                                        <p:strVal val="visible"/>
                                      </p:to>
                                    </p:set>
                                    <p:animEffect transition="in" filter="wedge">
                                      <p:cBhvr>
                                        <p:cTn id="60" dur="2000"/>
                                        <p:tgtEl>
                                          <p:spTgt spid="1332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0" presetClass="entr" presetSubtype="0" fill="hold" grpId="0" nodeType="clickEffect">
                                  <p:stCondLst>
                                    <p:cond delay="0"/>
                                  </p:stCondLst>
                                  <p:childTnLst>
                                    <p:set>
                                      <p:cBhvr>
                                        <p:cTn id="64" dur="1" fill="hold">
                                          <p:stCondLst>
                                            <p:cond delay="0"/>
                                          </p:stCondLst>
                                        </p:cTn>
                                        <p:tgtEl>
                                          <p:spTgt spid="13321"/>
                                        </p:tgtEl>
                                        <p:attrNameLst>
                                          <p:attrName>style.visibility</p:attrName>
                                        </p:attrNameLst>
                                      </p:cBhvr>
                                      <p:to>
                                        <p:strVal val="visible"/>
                                      </p:to>
                                    </p:set>
                                    <p:animEffect transition="in" filter="wedge">
                                      <p:cBhvr>
                                        <p:cTn id="65" dur="2000"/>
                                        <p:tgtEl>
                                          <p:spTgt spid="133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13346"/>
                                        </p:tgtEl>
                                        <p:attrNameLst>
                                          <p:attrName>style.visibility</p:attrName>
                                        </p:attrNameLst>
                                      </p:cBhvr>
                                      <p:to>
                                        <p:strVal val="visible"/>
                                      </p:to>
                                    </p:set>
                                    <p:anim calcmode="lin" valueType="num">
                                      <p:cBhvr>
                                        <p:cTn id="70" dur="500" fill="hold"/>
                                        <p:tgtEl>
                                          <p:spTgt spid="13346"/>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13346"/>
                                        </p:tgtEl>
                                        <p:attrNameLst>
                                          <p:attrName>ppt_y</p:attrName>
                                        </p:attrNameLst>
                                      </p:cBhvr>
                                      <p:tavLst>
                                        <p:tav tm="0">
                                          <p:val>
                                            <p:strVal val="#ppt_y"/>
                                          </p:val>
                                        </p:tav>
                                        <p:tav tm="100000">
                                          <p:val>
                                            <p:strVal val="#ppt_y"/>
                                          </p:val>
                                        </p:tav>
                                      </p:tavLst>
                                    </p:anim>
                                    <p:anim calcmode="lin" valueType="num">
                                      <p:cBhvr>
                                        <p:cTn id="72" dur="500" fill="hold"/>
                                        <p:tgtEl>
                                          <p:spTgt spid="13346"/>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13346"/>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p:tgtEl>
                                          <p:spTgt spid="13346"/>
                                        </p:tgtEl>
                                      </p:cBhvr>
                                    </p:animEffect>
                                  </p:childTnLst>
                                </p:cTn>
                              </p:par>
                              <p:par>
                                <p:cTn id="75" presetID="41" presetClass="entr" presetSubtype="0" fill="hold" grpId="0" nodeType="withEffect">
                                  <p:stCondLst>
                                    <p:cond delay="0"/>
                                  </p:stCondLst>
                                  <p:iterate type="lt">
                                    <p:tmPct val="10000"/>
                                  </p:iterate>
                                  <p:childTnLst>
                                    <p:set>
                                      <p:cBhvr>
                                        <p:cTn id="76" dur="1" fill="hold">
                                          <p:stCondLst>
                                            <p:cond delay="0"/>
                                          </p:stCondLst>
                                        </p:cTn>
                                        <p:tgtEl>
                                          <p:spTgt spid="13347"/>
                                        </p:tgtEl>
                                        <p:attrNameLst>
                                          <p:attrName>style.visibility</p:attrName>
                                        </p:attrNameLst>
                                      </p:cBhvr>
                                      <p:to>
                                        <p:strVal val="visible"/>
                                      </p:to>
                                    </p:set>
                                    <p:anim calcmode="lin" valueType="num">
                                      <p:cBhvr>
                                        <p:cTn id="7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13347"/>
                                        </p:tgtEl>
                                        <p:attrNameLst>
                                          <p:attrName>ppt_y</p:attrName>
                                        </p:attrNameLst>
                                      </p:cBhvr>
                                      <p:tavLst>
                                        <p:tav tm="0">
                                          <p:val>
                                            <p:strVal val="#ppt_y"/>
                                          </p:val>
                                        </p:tav>
                                        <p:tav tm="100000">
                                          <p:val>
                                            <p:strVal val="#ppt_y"/>
                                          </p:val>
                                        </p:tav>
                                      </p:tavLst>
                                    </p:anim>
                                    <p:anim calcmode="lin" valueType="num">
                                      <p:cBhvr>
                                        <p:cTn id="7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p:tgtEl>
                                          <p:spTgt spid="13347"/>
                                        </p:tgtEl>
                                      </p:cBhvr>
                                    </p:animEffect>
                                  </p:childTnLst>
                                </p:cTn>
                              </p:par>
                            </p:childTnLst>
                          </p:cTn>
                        </p:par>
                        <p:par>
                          <p:cTn id="82" fill="hold" nodeType="afterGroup">
                            <p:stCondLst>
                              <p:cond delay="1150"/>
                            </p:stCondLst>
                            <p:childTnLst>
                              <p:par>
                                <p:cTn id="83" presetID="2" presetClass="entr" presetSubtype="8" fill="hold" grpId="0" nodeType="afterEffect">
                                  <p:stCondLst>
                                    <p:cond delay="0"/>
                                  </p:stCondLst>
                                  <p:childTnLst>
                                    <p:set>
                                      <p:cBhvr>
                                        <p:cTn id="84" dur="1" fill="hold">
                                          <p:stCondLst>
                                            <p:cond delay="0"/>
                                          </p:stCondLst>
                                        </p:cTn>
                                        <p:tgtEl>
                                          <p:spTgt spid="13328"/>
                                        </p:tgtEl>
                                        <p:attrNameLst>
                                          <p:attrName>style.visibility</p:attrName>
                                        </p:attrNameLst>
                                      </p:cBhvr>
                                      <p:to>
                                        <p:strVal val="visible"/>
                                      </p:to>
                                    </p:set>
                                    <p:anim calcmode="lin" valueType="num">
                                      <p:cBhvr additive="base">
                                        <p:cTn id="85" dur="500" fill="hold"/>
                                        <p:tgtEl>
                                          <p:spTgt spid="13328"/>
                                        </p:tgtEl>
                                        <p:attrNameLst>
                                          <p:attrName>ppt_x</p:attrName>
                                        </p:attrNameLst>
                                      </p:cBhvr>
                                      <p:tavLst>
                                        <p:tav tm="0">
                                          <p:val>
                                            <p:strVal val="0-#ppt_w/2"/>
                                          </p:val>
                                        </p:tav>
                                        <p:tav tm="100000">
                                          <p:val>
                                            <p:strVal val="#ppt_x"/>
                                          </p:val>
                                        </p:tav>
                                      </p:tavLst>
                                    </p:anim>
                                    <p:anim calcmode="lin" valueType="num">
                                      <p:cBhvr additive="base">
                                        <p:cTn id="86" dur="500" fill="hold"/>
                                        <p:tgtEl>
                                          <p:spTgt spid="13328"/>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3329"/>
                                        </p:tgtEl>
                                        <p:attrNameLst>
                                          <p:attrName>style.visibility</p:attrName>
                                        </p:attrNameLst>
                                      </p:cBhvr>
                                      <p:to>
                                        <p:strVal val="visible"/>
                                      </p:to>
                                    </p:set>
                                    <p:anim calcmode="lin" valueType="num">
                                      <p:cBhvr additive="base">
                                        <p:cTn id="89" dur="500" fill="hold"/>
                                        <p:tgtEl>
                                          <p:spTgt spid="13329"/>
                                        </p:tgtEl>
                                        <p:attrNameLst>
                                          <p:attrName>ppt_x</p:attrName>
                                        </p:attrNameLst>
                                      </p:cBhvr>
                                      <p:tavLst>
                                        <p:tav tm="0">
                                          <p:val>
                                            <p:strVal val="0-#ppt_w/2"/>
                                          </p:val>
                                        </p:tav>
                                        <p:tav tm="100000">
                                          <p:val>
                                            <p:strVal val="#ppt_x"/>
                                          </p:val>
                                        </p:tav>
                                      </p:tavLst>
                                    </p:anim>
                                    <p:anim calcmode="lin" valueType="num">
                                      <p:cBhvr additive="base">
                                        <p:cTn id="90" dur="500" fill="hold"/>
                                        <p:tgtEl>
                                          <p:spTgt spid="13329"/>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3330"/>
                                        </p:tgtEl>
                                        <p:attrNameLst>
                                          <p:attrName>style.visibility</p:attrName>
                                        </p:attrNameLst>
                                      </p:cBhvr>
                                      <p:to>
                                        <p:strVal val="visible"/>
                                      </p:to>
                                    </p:set>
                                    <p:anim calcmode="lin" valueType="num">
                                      <p:cBhvr additive="base">
                                        <p:cTn id="93" dur="500" fill="hold"/>
                                        <p:tgtEl>
                                          <p:spTgt spid="13330"/>
                                        </p:tgtEl>
                                        <p:attrNameLst>
                                          <p:attrName>ppt_x</p:attrName>
                                        </p:attrNameLst>
                                      </p:cBhvr>
                                      <p:tavLst>
                                        <p:tav tm="0">
                                          <p:val>
                                            <p:strVal val="0-#ppt_w/2"/>
                                          </p:val>
                                        </p:tav>
                                        <p:tav tm="100000">
                                          <p:val>
                                            <p:strVal val="#ppt_x"/>
                                          </p:val>
                                        </p:tav>
                                      </p:tavLst>
                                    </p:anim>
                                    <p:anim calcmode="lin" valueType="num">
                                      <p:cBhvr additive="base">
                                        <p:cTn id="94" dur="500" fill="hold"/>
                                        <p:tgtEl>
                                          <p:spTgt spid="1333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3331"/>
                                        </p:tgtEl>
                                        <p:attrNameLst>
                                          <p:attrName>style.visibility</p:attrName>
                                        </p:attrNameLst>
                                      </p:cBhvr>
                                      <p:to>
                                        <p:strVal val="visible"/>
                                      </p:to>
                                    </p:set>
                                    <p:anim calcmode="lin" valueType="num">
                                      <p:cBhvr additive="base">
                                        <p:cTn id="97" dur="500" fill="hold"/>
                                        <p:tgtEl>
                                          <p:spTgt spid="13331"/>
                                        </p:tgtEl>
                                        <p:attrNameLst>
                                          <p:attrName>ppt_x</p:attrName>
                                        </p:attrNameLst>
                                      </p:cBhvr>
                                      <p:tavLst>
                                        <p:tav tm="0">
                                          <p:val>
                                            <p:strVal val="0-#ppt_w/2"/>
                                          </p:val>
                                        </p:tav>
                                        <p:tav tm="100000">
                                          <p:val>
                                            <p:strVal val="#ppt_x"/>
                                          </p:val>
                                        </p:tav>
                                      </p:tavLst>
                                    </p:anim>
                                    <p:anim calcmode="lin" valueType="num">
                                      <p:cBhvr additive="base">
                                        <p:cTn id="98" dur="500" fill="hold"/>
                                        <p:tgtEl>
                                          <p:spTgt spid="1333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3332"/>
                                        </p:tgtEl>
                                        <p:attrNameLst>
                                          <p:attrName>style.visibility</p:attrName>
                                        </p:attrNameLst>
                                      </p:cBhvr>
                                      <p:to>
                                        <p:strVal val="visible"/>
                                      </p:to>
                                    </p:set>
                                    <p:anim calcmode="lin" valueType="num">
                                      <p:cBhvr additive="base">
                                        <p:cTn id="101" dur="500" fill="hold"/>
                                        <p:tgtEl>
                                          <p:spTgt spid="13332"/>
                                        </p:tgtEl>
                                        <p:attrNameLst>
                                          <p:attrName>ppt_x</p:attrName>
                                        </p:attrNameLst>
                                      </p:cBhvr>
                                      <p:tavLst>
                                        <p:tav tm="0">
                                          <p:val>
                                            <p:strVal val="0-#ppt_w/2"/>
                                          </p:val>
                                        </p:tav>
                                        <p:tav tm="100000">
                                          <p:val>
                                            <p:strVal val="#ppt_x"/>
                                          </p:val>
                                        </p:tav>
                                      </p:tavLst>
                                    </p:anim>
                                    <p:anim calcmode="lin" valueType="num">
                                      <p:cBhvr additive="base">
                                        <p:cTn id="102" dur="500" fill="hold"/>
                                        <p:tgtEl>
                                          <p:spTgt spid="1333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13333"/>
                                        </p:tgtEl>
                                        <p:attrNameLst>
                                          <p:attrName>style.visibility</p:attrName>
                                        </p:attrNameLst>
                                      </p:cBhvr>
                                      <p:to>
                                        <p:strVal val="visible"/>
                                      </p:to>
                                    </p:set>
                                    <p:anim calcmode="lin" valueType="num">
                                      <p:cBhvr additive="base">
                                        <p:cTn id="105" dur="500" fill="hold"/>
                                        <p:tgtEl>
                                          <p:spTgt spid="13333"/>
                                        </p:tgtEl>
                                        <p:attrNameLst>
                                          <p:attrName>ppt_x</p:attrName>
                                        </p:attrNameLst>
                                      </p:cBhvr>
                                      <p:tavLst>
                                        <p:tav tm="0">
                                          <p:val>
                                            <p:strVal val="0-#ppt_w/2"/>
                                          </p:val>
                                        </p:tav>
                                        <p:tav tm="100000">
                                          <p:val>
                                            <p:strVal val="#ppt_x"/>
                                          </p:val>
                                        </p:tav>
                                      </p:tavLst>
                                    </p:anim>
                                    <p:anim calcmode="lin" valueType="num">
                                      <p:cBhvr additive="base">
                                        <p:cTn id="106" dur="500" fill="hold"/>
                                        <p:tgtEl>
                                          <p:spTgt spid="13333"/>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13334"/>
                                        </p:tgtEl>
                                        <p:attrNameLst>
                                          <p:attrName>style.visibility</p:attrName>
                                        </p:attrNameLst>
                                      </p:cBhvr>
                                      <p:to>
                                        <p:strVal val="visible"/>
                                      </p:to>
                                    </p:set>
                                    <p:anim calcmode="lin" valueType="num">
                                      <p:cBhvr additive="base">
                                        <p:cTn id="109" dur="500" fill="hold"/>
                                        <p:tgtEl>
                                          <p:spTgt spid="13334"/>
                                        </p:tgtEl>
                                        <p:attrNameLst>
                                          <p:attrName>ppt_x</p:attrName>
                                        </p:attrNameLst>
                                      </p:cBhvr>
                                      <p:tavLst>
                                        <p:tav tm="0">
                                          <p:val>
                                            <p:strVal val="0-#ppt_w/2"/>
                                          </p:val>
                                        </p:tav>
                                        <p:tav tm="100000">
                                          <p:val>
                                            <p:strVal val="#ppt_x"/>
                                          </p:val>
                                        </p:tav>
                                      </p:tavLst>
                                    </p:anim>
                                    <p:anim calcmode="lin" valueType="num">
                                      <p:cBhvr additive="base">
                                        <p:cTn id="110" dur="500" fill="hold"/>
                                        <p:tgtEl>
                                          <p:spTgt spid="13334"/>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13335"/>
                                        </p:tgtEl>
                                        <p:attrNameLst>
                                          <p:attrName>style.visibility</p:attrName>
                                        </p:attrNameLst>
                                      </p:cBhvr>
                                      <p:to>
                                        <p:strVal val="visible"/>
                                      </p:to>
                                    </p:set>
                                    <p:anim calcmode="lin" valueType="num">
                                      <p:cBhvr additive="base">
                                        <p:cTn id="113" dur="500" fill="hold"/>
                                        <p:tgtEl>
                                          <p:spTgt spid="13335"/>
                                        </p:tgtEl>
                                        <p:attrNameLst>
                                          <p:attrName>ppt_x</p:attrName>
                                        </p:attrNameLst>
                                      </p:cBhvr>
                                      <p:tavLst>
                                        <p:tav tm="0">
                                          <p:val>
                                            <p:strVal val="0-#ppt_w/2"/>
                                          </p:val>
                                        </p:tav>
                                        <p:tav tm="100000">
                                          <p:val>
                                            <p:strVal val="#ppt_x"/>
                                          </p:val>
                                        </p:tav>
                                      </p:tavLst>
                                    </p:anim>
                                    <p:anim calcmode="lin" valueType="num">
                                      <p:cBhvr additive="base">
                                        <p:cTn id="114" dur="500" fill="hold"/>
                                        <p:tgtEl>
                                          <p:spTgt spid="13335"/>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13336"/>
                                        </p:tgtEl>
                                        <p:attrNameLst>
                                          <p:attrName>style.visibility</p:attrName>
                                        </p:attrNameLst>
                                      </p:cBhvr>
                                      <p:to>
                                        <p:strVal val="visible"/>
                                      </p:to>
                                    </p:set>
                                    <p:anim calcmode="lin" valueType="num">
                                      <p:cBhvr additive="base">
                                        <p:cTn id="117" dur="500" fill="hold"/>
                                        <p:tgtEl>
                                          <p:spTgt spid="13336"/>
                                        </p:tgtEl>
                                        <p:attrNameLst>
                                          <p:attrName>ppt_x</p:attrName>
                                        </p:attrNameLst>
                                      </p:cBhvr>
                                      <p:tavLst>
                                        <p:tav tm="0">
                                          <p:val>
                                            <p:strVal val="0-#ppt_w/2"/>
                                          </p:val>
                                        </p:tav>
                                        <p:tav tm="100000">
                                          <p:val>
                                            <p:strVal val="#ppt_x"/>
                                          </p:val>
                                        </p:tav>
                                      </p:tavLst>
                                    </p:anim>
                                    <p:anim calcmode="lin" valueType="num">
                                      <p:cBhvr additive="base">
                                        <p:cTn id="118" dur="500" fill="hold"/>
                                        <p:tgtEl>
                                          <p:spTgt spid="13336"/>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13337"/>
                                        </p:tgtEl>
                                        <p:attrNameLst>
                                          <p:attrName>style.visibility</p:attrName>
                                        </p:attrNameLst>
                                      </p:cBhvr>
                                      <p:to>
                                        <p:strVal val="visible"/>
                                      </p:to>
                                    </p:set>
                                    <p:anim calcmode="lin" valueType="num">
                                      <p:cBhvr additive="base">
                                        <p:cTn id="121" dur="500" fill="hold"/>
                                        <p:tgtEl>
                                          <p:spTgt spid="13337"/>
                                        </p:tgtEl>
                                        <p:attrNameLst>
                                          <p:attrName>ppt_x</p:attrName>
                                        </p:attrNameLst>
                                      </p:cBhvr>
                                      <p:tavLst>
                                        <p:tav tm="0">
                                          <p:val>
                                            <p:strVal val="0-#ppt_w/2"/>
                                          </p:val>
                                        </p:tav>
                                        <p:tav tm="100000">
                                          <p:val>
                                            <p:strVal val="#ppt_x"/>
                                          </p:val>
                                        </p:tav>
                                      </p:tavLst>
                                    </p:anim>
                                    <p:anim calcmode="lin" valueType="num">
                                      <p:cBhvr additive="base">
                                        <p:cTn id="122" dur="500" fill="hold"/>
                                        <p:tgtEl>
                                          <p:spTgt spid="13337"/>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13338"/>
                                        </p:tgtEl>
                                        <p:attrNameLst>
                                          <p:attrName>style.visibility</p:attrName>
                                        </p:attrNameLst>
                                      </p:cBhvr>
                                      <p:to>
                                        <p:strVal val="visible"/>
                                      </p:to>
                                    </p:set>
                                    <p:anim calcmode="lin" valueType="num">
                                      <p:cBhvr additive="base">
                                        <p:cTn id="125" dur="500" fill="hold"/>
                                        <p:tgtEl>
                                          <p:spTgt spid="13338"/>
                                        </p:tgtEl>
                                        <p:attrNameLst>
                                          <p:attrName>ppt_x</p:attrName>
                                        </p:attrNameLst>
                                      </p:cBhvr>
                                      <p:tavLst>
                                        <p:tav tm="0">
                                          <p:val>
                                            <p:strVal val="0-#ppt_w/2"/>
                                          </p:val>
                                        </p:tav>
                                        <p:tav tm="100000">
                                          <p:val>
                                            <p:strVal val="#ppt_x"/>
                                          </p:val>
                                        </p:tav>
                                      </p:tavLst>
                                    </p:anim>
                                    <p:anim calcmode="lin" valueType="num">
                                      <p:cBhvr additive="base">
                                        <p:cTn id="126" dur="500" fill="hold"/>
                                        <p:tgtEl>
                                          <p:spTgt spid="13338"/>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13339"/>
                                        </p:tgtEl>
                                        <p:attrNameLst>
                                          <p:attrName>style.visibility</p:attrName>
                                        </p:attrNameLst>
                                      </p:cBhvr>
                                      <p:to>
                                        <p:strVal val="visible"/>
                                      </p:to>
                                    </p:set>
                                    <p:anim calcmode="lin" valueType="num">
                                      <p:cBhvr additive="base">
                                        <p:cTn id="129" dur="500" fill="hold"/>
                                        <p:tgtEl>
                                          <p:spTgt spid="13339"/>
                                        </p:tgtEl>
                                        <p:attrNameLst>
                                          <p:attrName>ppt_x</p:attrName>
                                        </p:attrNameLst>
                                      </p:cBhvr>
                                      <p:tavLst>
                                        <p:tav tm="0">
                                          <p:val>
                                            <p:strVal val="0-#ppt_w/2"/>
                                          </p:val>
                                        </p:tav>
                                        <p:tav tm="100000">
                                          <p:val>
                                            <p:strVal val="#ppt_x"/>
                                          </p:val>
                                        </p:tav>
                                      </p:tavLst>
                                    </p:anim>
                                    <p:anim calcmode="lin" valueType="num">
                                      <p:cBhvr additive="base">
                                        <p:cTn id="130" dur="500" fill="hold"/>
                                        <p:tgtEl>
                                          <p:spTgt spid="13339"/>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13340"/>
                                        </p:tgtEl>
                                        <p:attrNameLst>
                                          <p:attrName>style.visibility</p:attrName>
                                        </p:attrNameLst>
                                      </p:cBhvr>
                                      <p:to>
                                        <p:strVal val="visible"/>
                                      </p:to>
                                    </p:set>
                                    <p:anim calcmode="lin" valueType="num">
                                      <p:cBhvr additive="base">
                                        <p:cTn id="133" dur="500" fill="hold"/>
                                        <p:tgtEl>
                                          <p:spTgt spid="13340"/>
                                        </p:tgtEl>
                                        <p:attrNameLst>
                                          <p:attrName>ppt_x</p:attrName>
                                        </p:attrNameLst>
                                      </p:cBhvr>
                                      <p:tavLst>
                                        <p:tav tm="0">
                                          <p:val>
                                            <p:strVal val="0-#ppt_w/2"/>
                                          </p:val>
                                        </p:tav>
                                        <p:tav tm="100000">
                                          <p:val>
                                            <p:strVal val="#ppt_x"/>
                                          </p:val>
                                        </p:tav>
                                      </p:tavLst>
                                    </p:anim>
                                    <p:anim calcmode="lin" valueType="num">
                                      <p:cBhvr additive="base">
                                        <p:cTn id="134" dur="500" fill="hold"/>
                                        <p:tgtEl>
                                          <p:spTgt spid="13340"/>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13341"/>
                                        </p:tgtEl>
                                        <p:attrNameLst>
                                          <p:attrName>style.visibility</p:attrName>
                                        </p:attrNameLst>
                                      </p:cBhvr>
                                      <p:to>
                                        <p:strVal val="visible"/>
                                      </p:to>
                                    </p:set>
                                    <p:anim calcmode="lin" valueType="num">
                                      <p:cBhvr additive="base">
                                        <p:cTn id="137" dur="500" fill="hold"/>
                                        <p:tgtEl>
                                          <p:spTgt spid="13341"/>
                                        </p:tgtEl>
                                        <p:attrNameLst>
                                          <p:attrName>ppt_x</p:attrName>
                                        </p:attrNameLst>
                                      </p:cBhvr>
                                      <p:tavLst>
                                        <p:tav tm="0">
                                          <p:val>
                                            <p:strVal val="0-#ppt_w/2"/>
                                          </p:val>
                                        </p:tav>
                                        <p:tav tm="100000">
                                          <p:val>
                                            <p:strVal val="#ppt_x"/>
                                          </p:val>
                                        </p:tav>
                                      </p:tavLst>
                                    </p:anim>
                                    <p:anim calcmode="lin" valueType="num">
                                      <p:cBhvr additive="base">
                                        <p:cTn id="138" dur="500" fill="hold"/>
                                        <p:tgtEl>
                                          <p:spTgt spid="13341"/>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13342"/>
                                        </p:tgtEl>
                                        <p:attrNameLst>
                                          <p:attrName>style.visibility</p:attrName>
                                        </p:attrNameLst>
                                      </p:cBhvr>
                                      <p:to>
                                        <p:strVal val="visible"/>
                                      </p:to>
                                    </p:set>
                                    <p:anim calcmode="lin" valueType="num">
                                      <p:cBhvr additive="base">
                                        <p:cTn id="141" dur="500" fill="hold"/>
                                        <p:tgtEl>
                                          <p:spTgt spid="13342"/>
                                        </p:tgtEl>
                                        <p:attrNameLst>
                                          <p:attrName>ppt_x</p:attrName>
                                        </p:attrNameLst>
                                      </p:cBhvr>
                                      <p:tavLst>
                                        <p:tav tm="0">
                                          <p:val>
                                            <p:strVal val="0-#ppt_w/2"/>
                                          </p:val>
                                        </p:tav>
                                        <p:tav tm="100000">
                                          <p:val>
                                            <p:strVal val="#ppt_x"/>
                                          </p:val>
                                        </p:tav>
                                      </p:tavLst>
                                    </p:anim>
                                    <p:anim calcmode="lin" valueType="num">
                                      <p:cBhvr additive="base">
                                        <p:cTn id="142" dur="500" fill="hold"/>
                                        <p:tgtEl>
                                          <p:spTgt spid="13342"/>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13343"/>
                                        </p:tgtEl>
                                        <p:attrNameLst>
                                          <p:attrName>style.visibility</p:attrName>
                                        </p:attrNameLst>
                                      </p:cBhvr>
                                      <p:to>
                                        <p:strVal val="visible"/>
                                      </p:to>
                                    </p:set>
                                    <p:anim calcmode="lin" valueType="num">
                                      <p:cBhvr additive="base">
                                        <p:cTn id="145" dur="500" fill="hold"/>
                                        <p:tgtEl>
                                          <p:spTgt spid="13343"/>
                                        </p:tgtEl>
                                        <p:attrNameLst>
                                          <p:attrName>ppt_x</p:attrName>
                                        </p:attrNameLst>
                                      </p:cBhvr>
                                      <p:tavLst>
                                        <p:tav tm="0">
                                          <p:val>
                                            <p:strVal val="0-#ppt_w/2"/>
                                          </p:val>
                                        </p:tav>
                                        <p:tav tm="100000">
                                          <p:val>
                                            <p:strVal val="#ppt_x"/>
                                          </p:val>
                                        </p:tav>
                                      </p:tavLst>
                                    </p:anim>
                                    <p:anim calcmode="lin" valueType="num">
                                      <p:cBhvr additive="base">
                                        <p:cTn id="146" dur="500" fill="hold"/>
                                        <p:tgtEl>
                                          <p:spTgt spid="13343"/>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13344"/>
                                        </p:tgtEl>
                                        <p:attrNameLst>
                                          <p:attrName>style.visibility</p:attrName>
                                        </p:attrNameLst>
                                      </p:cBhvr>
                                      <p:to>
                                        <p:strVal val="visible"/>
                                      </p:to>
                                    </p:set>
                                    <p:anim calcmode="lin" valueType="num">
                                      <p:cBhvr additive="base">
                                        <p:cTn id="149" dur="500" fill="hold"/>
                                        <p:tgtEl>
                                          <p:spTgt spid="13344"/>
                                        </p:tgtEl>
                                        <p:attrNameLst>
                                          <p:attrName>ppt_x</p:attrName>
                                        </p:attrNameLst>
                                      </p:cBhvr>
                                      <p:tavLst>
                                        <p:tav tm="0">
                                          <p:val>
                                            <p:strVal val="0-#ppt_w/2"/>
                                          </p:val>
                                        </p:tav>
                                        <p:tav tm="100000">
                                          <p:val>
                                            <p:strVal val="#ppt_x"/>
                                          </p:val>
                                        </p:tav>
                                      </p:tavLst>
                                    </p:anim>
                                    <p:anim calcmode="lin" valueType="num">
                                      <p:cBhvr additive="base">
                                        <p:cTn id="150" dur="500" fill="hold"/>
                                        <p:tgtEl>
                                          <p:spTgt spid="13344"/>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13345"/>
                                        </p:tgtEl>
                                        <p:attrNameLst>
                                          <p:attrName>style.visibility</p:attrName>
                                        </p:attrNameLst>
                                      </p:cBhvr>
                                      <p:to>
                                        <p:strVal val="visible"/>
                                      </p:to>
                                    </p:set>
                                    <p:anim calcmode="lin" valueType="num">
                                      <p:cBhvr additive="base">
                                        <p:cTn id="153" dur="500" fill="hold"/>
                                        <p:tgtEl>
                                          <p:spTgt spid="13345"/>
                                        </p:tgtEl>
                                        <p:attrNameLst>
                                          <p:attrName>ppt_x</p:attrName>
                                        </p:attrNameLst>
                                      </p:cBhvr>
                                      <p:tavLst>
                                        <p:tav tm="0">
                                          <p:val>
                                            <p:strVal val="0-#ppt_w/2"/>
                                          </p:val>
                                        </p:tav>
                                        <p:tav tm="100000">
                                          <p:val>
                                            <p:strVal val="#ppt_x"/>
                                          </p:val>
                                        </p:tav>
                                      </p:tavLst>
                                    </p:anim>
                                    <p:anim calcmode="lin" valueType="num">
                                      <p:cBhvr additive="base">
                                        <p:cTn id="154" dur="500" fill="hold"/>
                                        <p:tgtEl>
                                          <p:spTgt spid="13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6" grpId="0" animBg="1"/>
      <p:bldP spid="13318" grpId="0" bldLvl="0" autoUpdateAnimBg="0"/>
      <p:bldP spid="13319" grpId="0" bldLvl="0" autoUpdateAnimBg="0"/>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P spid="13334" grpId="0" bldLvl="0" autoUpdateAnimBg="0"/>
      <p:bldP spid="13335" grpId="0" bldLvl="0" autoUpdateAnimBg="0"/>
      <p:bldP spid="13336" grpId="0" bldLvl="0" autoUpdateAnimBg="0"/>
      <p:bldP spid="13337" grpId="0" bldLvl="0" autoUpdateAnimBg="0"/>
      <p:bldP spid="13338" grpId="0" bldLvl="0" autoUpdateAnimBg="0"/>
      <p:bldP spid="13339" grpId="0" bldLvl="0" autoUpdateAnimBg="0"/>
      <p:bldP spid="13340" grpId="0" bldLvl="0" autoUpdateAnimBg="0"/>
      <p:bldP spid="13341" grpId="0" bldLvl="0" autoUpdateAnimBg="0"/>
      <p:bldP spid="13342" grpId="0" bldLvl="0" autoUpdateAnimBg="0"/>
      <p:bldP spid="13343" grpId="0" bldLvl="0" autoUpdateAnimBg="0"/>
      <p:bldP spid="13344" grpId="0" bldLvl="0" autoUpdateAnimBg="0"/>
      <p:bldP spid="13345" grpId="0" bldLvl="0" autoUpdateAnimBg="0"/>
      <p:bldP spid="13346" grpId="0" bldLvl="0" autoUpdateAnimBg="0"/>
      <p:bldP spid="13347" grpId="0" bldLvl="0" autoUpdateAnimBg="0"/>
    </p:bld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Pages>0</Pages>
  <Words>2518</Words>
  <Characters>0</Characters>
  <Application>Microsoft Office PowerPoint</Application>
  <DocSecurity>0</DocSecurity>
  <PresentationFormat>自定义</PresentationFormat>
  <Lines>0</Lines>
  <Paragraphs>407</Paragraphs>
  <Slides>38</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38</vt:i4>
      </vt:variant>
    </vt:vector>
  </HeadingPairs>
  <TitlesOfParts>
    <vt:vector size="55" baseType="lpstr">
      <vt:lpstr>Meiryo</vt:lpstr>
      <vt:lpstr>MS PGothic</vt:lpstr>
      <vt:lpstr>等线</vt:lpstr>
      <vt:lpstr>等线 Light</vt:lpstr>
      <vt:lpstr>仿宋_GB2312</vt:lpstr>
      <vt:lpstr>华康俪金黑W8(P)</vt:lpstr>
      <vt:lpstr>楷体_GB2312</vt:lpstr>
      <vt:lpstr>宋体</vt:lpstr>
      <vt:lpstr>微软雅黑</vt:lpstr>
      <vt:lpstr>Arial</vt:lpstr>
      <vt:lpstr>Bodoni MT Black</vt:lpstr>
      <vt:lpstr>Calibri</vt:lpstr>
      <vt:lpstr>Calibri Light</vt:lpstr>
      <vt:lpstr>Franklin Gothic Book</vt:lpstr>
      <vt:lpstr>Wingdings</vt:lpstr>
      <vt:lpstr>默认设计模板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q ht</cp:lastModifiedBy>
  <cp:revision>1</cp:revision>
  <dcterms:created xsi:type="dcterms:W3CDTF">2013-01-25T01:44:32Z</dcterms:created>
  <dcterms:modified xsi:type="dcterms:W3CDTF">2019-03-27T06:31:40Z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