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2" r:id="rId4"/>
    <p:sldId id="263" r:id="rId5"/>
    <p:sldId id="257" r:id="rId6"/>
    <p:sldId id="258" r:id="rId7"/>
    <p:sldId id="265" r:id="rId8"/>
    <p:sldId id="264" r:id="rId9"/>
    <p:sldId id="259" r:id="rId10"/>
    <p:sldId id="266" r:id="rId11"/>
    <p:sldId id="267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60"/>
          </p14:sldIdLst>
        </p14:section>
        <p14:section name="生平" id="{A3572F73-4690-41AA-B09A-679A4CB3CA33}">
          <p14:sldIdLst>
            <p14:sldId id="256"/>
            <p14:sldId id="262"/>
            <p14:sldId id="263"/>
          </p14:sldIdLst>
        </p14:section>
        <p14:section name="战役" id="{BF1CE254-5097-492A-8407-1A3B8EB3B9F1}">
          <p14:sldIdLst>
            <p14:sldId id="257"/>
          </p14:sldIdLst>
        </p14:section>
        <p14:section name="著作" id="{A4DB44BD-E1CF-4749-8D60-BCEBC2DE30BB}">
          <p14:sldIdLst>
            <p14:sldId id="258"/>
            <p14:sldId id="265"/>
            <p14:sldId id="264"/>
          </p14:sldIdLst>
        </p14:section>
        <p14:section name="发展" id="{7BDB3E22-DB73-4744-A74B-7E9A70CE0705}">
          <p14:sldIdLst>
            <p14:sldId id="259"/>
            <p14:sldId id="266"/>
            <p14:sldId id="267"/>
            <p14:sldId id="268"/>
            <p14:sldId id="269"/>
          </p14:sldIdLst>
        </p14:section>
        <p14:section name="结束" id="{0446B0CE-9647-465C-B73D-4005B492301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D95C-61E0-4683-A25B-7C0DDF4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毛泽东的军事理论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D381-7422-4004-BC65-6B1E76F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毛泽东生平</a:t>
            </a:r>
            <a:endParaRPr lang="en-US" altLang="zh-CN"/>
          </a:p>
          <a:p>
            <a:r>
              <a:rPr lang="zh-CN" altLang="zh-CN"/>
              <a:t>经典战役</a:t>
            </a:r>
            <a:endParaRPr lang="en-US" altLang="zh-CN"/>
          </a:p>
          <a:p>
            <a:r>
              <a:rPr lang="zh-CN" altLang="zh-CN"/>
              <a:t>著作中的战术思想</a:t>
            </a:r>
            <a:endParaRPr lang="en-US" altLang="zh-CN"/>
          </a:p>
          <a:p>
            <a:r>
              <a:rPr lang="zh-CN" altLang="zh-CN"/>
              <a:t>发展历程以及重要地位</a:t>
            </a:r>
            <a:br>
              <a:rPr lang="zh-CN" altLang="zh-CN"/>
            </a:br>
            <a:br>
              <a:rPr lang="zh-CN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萌芽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产生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/>
              <a:t>（</a:t>
            </a:r>
            <a:r>
              <a:rPr lang="en-US" altLang="zh-CN"/>
              <a:t>1927.8</a:t>
            </a:r>
            <a:r>
              <a:rPr lang="zh-CN" altLang="zh-CN"/>
              <a:t>“八一”南昌起义——</a:t>
            </a:r>
            <a:r>
              <a:rPr lang="en-US" altLang="zh-CN"/>
              <a:t>1935.1</a:t>
            </a:r>
            <a:r>
              <a:rPr lang="zh-CN" altLang="zh-CN"/>
              <a:t>遵义会议）</a:t>
            </a:r>
          </a:p>
          <a:p>
            <a:r>
              <a:rPr lang="zh-CN" altLang="zh-CN"/>
              <a:t>井冈山时期是毛泽东军事思想形成与发展的历史逻辑起点。</a:t>
            </a:r>
          </a:p>
          <a:p>
            <a:r>
              <a:rPr lang="en-US" altLang="zh-CN"/>
              <a:t>1921</a:t>
            </a:r>
            <a:r>
              <a:rPr lang="zh-CN" altLang="zh-CN"/>
              <a:t>年中国共产党成立至</a:t>
            </a:r>
            <a:r>
              <a:rPr lang="en-US" altLang="zh-CN"/>
              <a:t>1935</a:t>
            </a:r>
            <a:r>
              <a:rPr lang="zh-CN" altLang="zh-CN"/>
              <a:t>年</a:t>
            </a:r>
            <a:r>
              <a:rPr lang="en-US" altLang="zh-CN"/>
              <a:t>1</a:t>
            </a:r>
            <a:r>
              <a:rPr lang="zh-CN" altLang="zh-CN"/>
              <a:t>月遵义会议前，是毛泽东军事思想的产生时期。中共一大通过的第一个纲领，就原则提出了用革命手段推翻旧政权的历史任务。</a:t>
            </a:r>
            <a:r>
              <a:rPr lang="en-US" altLang="zh-CN"/>
              <a:t>1924</a:t>
            </a:r>
            <a:r>
              <a:rPr lang="zh-CN" altLang="zh-CN"/>
              <a:t>年国共两党合作以后，中国共产党派周恩来等人帮助孙中山建立黄埔军校和革命军队，并先后参加了广东战争和北伐战争，这是中国共产党参与组织武装、参加战争的重要尝试。大革命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/>
              <a:t>1927</a:t>
            </a:r>
            <a:r>
              <a:rPr lang="zh-CN" altLang="zh-CN"/>
              <a:t>年</a:t>
            </a:r>
            <a:r>
              <a:rPr lang="en-US" altLang="zh-CN"/>
              <a:t>8</a:t>
            </a:r>
            <a:r>
              <a:rPr lang="zh-CN" altLang="zh-CN"/>
              <a:t>月</a:t>
            </a:r>
            <a:r>
              <a:rPr lang="en-US" altLang="zh-CN"/>
              <a:t>1</a:t>
            </a:r>
            <a:r>
              <a:rPr lang="zh-CN" altLang="zh-CN"/>
              <a:t>日，中国共产党发动南昌起义，进入了独立领导武装斗争的新时期。</a:t>
            </a:r>
            <a:r>
              <a:rPr lang="en-US" altLang="zh-CN"/>
              <a:t>9</a:t>
            </a:r>
            <a:r>
              <a:rPr lang="zh-CN" altLang="zh-CN"/>
              <a:t>月，毛泽东组织领导了湘赣边秋收起义。尔后，在井冈山斗争中，提出了“十六字诀”的游击战争的基本作战原则。</a:t>
            </a:r>
            <a:r>
              <a:rPr lang="en-US" altLang="zh-CN"/>
              <a:t>1928</a:t>
            </a:r>
            <a:r>
              <a:rPr lang="zh-CN" altLang="zh-CN"/>
              <a:t>年至</a:t>
            </a:r>
            <a:r>
              <a:rPr lang="en-US" altLang="zh-CN"/>
              <a:t>1930</a:t>
            </a:r>
            <a:r>
              <a:rPr lang="zh-CN" altLang="zh-CN"/>
              <a:t>年初，毛泽东在他的《中国的红色政权为什么能够存在</a:t>
            </a:r>
            <a:r>
              <a:rPr lang="en-US" altLang="zh-CN"/>
              <a:t>?</a:t>
            </a:r>
            <a:r>
              <a:rPr lang="zh-CN" altLang="zh-CN"/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/>
              <a:t>1930</a:t>
            </a:r>
            <a:r>
              <a:rPr lang="zh-CN" altLang="zh-CN"/>
              <a:t>年至</a:t>
            </a:r>
            <a:r>
              <a:rPr lang="en-US" altLang="zh-CN"/>
              <a:t>1931</a:t>
            </a:r>
            <a:r>
              <a:rPr lang="zh-CN" altLang="zh-CN"/>
              <a:t>年的反</a:t>
            </a:r>
            <a:r>
              <a:rPr lang="en-US" altLang="zh-CN"/>
              <a:t>"</a:t>
            </a:r>
            <a:r>
              <a:rPr lang="zh-CN" altLang="zh-CN"/>
              <a:t>围剿</a:t>
            </a:r>
            <a:r>
              <a:rPr lang="en-US" altLang="zh-CN"/>
              <a:t>"</a:t>
            </a:r>
            <a:r>
              <a:rPr lang="zh-CN" altLang="zh-CN"/>
              <a:t>作战中，红军取得了丰富的作战经验，提出了诱敌深入的方针，形成了红军的全部作战原则。</a:t>
            </a:r>
          </a:p>
          <a:p>
            <a:r>
              <a:rPr lang="zh-CN" altLang="zh-CN"/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形成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/>
              <a:t>（</a:t>
            </a:r>
            <a:r>
              <a:rPr lang="en-US" altLang="zh-CN"/>
              <a:t>1935.1</a:t>
            </a:r>
            <a:r>
              <a:rPr lang="zh-CN" altLang="zh-CN"/>
              <a:t>遵义会议——</a:t>
            </a:r>
            <a:r>
              <a:rPr lang="en-US" altLang="zh-CN"/>
              <a:t>1945.8</a:t>
            </a:r>
            <a:r>
              <a:rPr lang="zh-CN" altLang="zh-CN"/>
              <a:t>抗日战争胜利）</a:t>
            </a:r>
          </a:p>
          <a:p>
            <a:r>
              <a:rPr lang="zh-CN" altLang="zh-CN"/>
              <a:t>遵义会议至</a:t>
            </a:r>
            <a:r>
              <a:rPr lang="en-US" altLang="zh-CN"/>
              <a:t>1945</a:t>
            </a:r>
            <a:r>
              <a:rPr lang="zh-CN" altLang="zh-CN"/>
              <a:t>年抗日战争胜利，是毛泽东军事思想形成完整科学体系的时期，是毛泽东军事思想发展的一个起点。</a:t>
            </a:r>
          </a:p>
          <a:p>
            <a:r>
              <a:rPr lang="zh-CN" altLang="zh-CN"/>
              <a:t>遵义会议确立了毛泽东在中国共产党和中国工农红军中的领导地位，四渡赤水确立了毛泽东的威信，</a:t>
            </a:r>
            <a:r>
              <a:rPr lang="en-US" altLang="zh-CN"/>
              <a:t>1945</a:t>
            </a:r>
            <a:r>
              <a:rPr lang="zh-CN" altLang="zh-CN"/>
              <a:t>年朱德同志在中国共产党第七次全国代表大会上明确提出了“毛泽东军事思想”的概念，并对此做了阐述。</a:t>
            </a:r>
          </a:p>
          <a:p>
            <a:r>
              <a:rPr lang="zh-CN" altLang="zh-CN"/>
              <a:t>遵义会议至</a:t>
            </a:r>
            <a:r>
              <a:rPr lang="en-US" altLang="zh-CN"/>
              <a:t>1945</a:t>
            </a:r>
            <a:r>
              <a:rPr lang="zh-CN" altLang="zh-CN"/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/>
              <a:t>1936</a:t>
            </a:r>
            <a:r>
              <a:rPr lang="zh-CN" altLang="zh-CN"/>
              <a:t>年</a:t>
            </a:r>
            <a:r>
              <a:rPr lang="en-US" altLang="zh-CN"/>
              <a:t>12</a:t>
            </a:r>
            <a:r>
              <a:rPr lang="zh-CN" altLang="zh-CN"/>
              <a:t>月毛泽东写了《中国革命战争的战略问题》一书，运用辩证唯物主义和历史唯物主义的观点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完善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答辩人</a:t>
            </a:r>
            <a:r>
              <a:rPr lang="en-US" altLang="zh-CN"/>
              <a:t>	</a:t>
            </a:r>
            <a:r>
              <a:rPr lang="zh-CN" altLang="en-US"/>
              <a:t>张都铭</a:t>
            </a:r>
          </a:p>
          <a:p>
            <a:r>
              <a:rPr lang="en-US" altLang="zh-CN"/>
              <a:t>PPT</a:t>
            </a:r>
            <a:r>
              <a:rPr lang="zh-CN" altLang="en-US"/>
              <a:t>制作</a:t>
            </a:r>
            <a:r>
              <a:rPr lang="en-US" altLang="zh-CN"/>
              <a:t>	</a:t>
            </a:r>
            <a:r>
              <a:rPr lang="zh-CN" altLang="en-US"/>
              <a:t>齐浩天</a:t>
            </a:r>
          </a:p>
          <a:p>
            <a:r>
              <a:rPr lang="zh-CN" altLang="zh-CN"/>
              <a:t>图片素材收集</a:t>
            </a:r>
            <a:r>
              <a:rPr lang="en-US" altLang="zh-CN"/>
              <a:t>	</a:t>
            </a:r>
            <a:r>
              <a:rPr lang="zh-CN" altLang="en-US"/>
              <a:t>朝格苏勒德</a:t>
            </a:r>
          </a:p>
          <a:p>
            <a:r>
              <a:rPr lang="zh-CN" altLang="zh-CN"/>
              <a:t>毛泽东生平素材收集</a:t>
            </a:r>
            <a:r>
              <a:rPr lang="en-US" altLang="zh-CN"/>
              <a:t>	</a:t>
            </a:r>
            <a:r>
              <a:rPr lang="zh-CN" altLang="en-US"/>
              <a:t>林子程</a:t>
            </a:r>
          </a:p>
          <a:p>
            <a:r>
              <a:rPr lang="zh-CN" altLang="zh-CN"/>
              <a:t>毛泽东指挥下经典战役素材收集</a:t>
            </a:r>
            <a:r>
              <a:rPr lang="en-US" altLang="zh-CN"/>
              <a:t>	</a:t>
            </a:r>
            <a:r>
              <a:rPr lang="zh-CN" altLang="en-US"/>
              <a:t>吴磊 赵自威</a:t>
            </a:r>
          </a:p>
          <a:p>
            <a:r>
              <a:rPr lang="zh-CN" altLang="zh-CN"/>
              <a:t>毛泽东军事著作素材收集</a:t>
            </a:r>
            <a:r>
              <a:rPr lang="en-US" altLang="zh-CN"/>
              <a:t>	</a:t>
            </a:r>
            <a:r>
              <a:rPr lang="zh-CN" altLang="en-US"/>
              <a:t>秦宇华 耿瑞良</a:t>
            </a:r>
          </a:p>
          <a:p>
            <a:r>
              <a:rPr lang="zh-CN" altLang="zh-CN"/>
              <a:t>毛泽东军事思想发展历程素材收集</a:t>
            </a:r>
            <a:r>
              <a:rPr lang="en-US" altLang="zh-CN"/>
              <a:t>	</a:t>
            </a:r>
            <a:r>
              <a:rPr lang="zh-CN" altLang="en-US"/>
              <a:t>雷芮 韩均言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D15F-631F-41C7-93D2-2D5F09C0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毛泽东生平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8D43-930A-4400-9D33-0A37A483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2A46-0F0F-4356-B624-4D90E30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92" y="2069465"/>
            <a:ext cx="7886700" cy="4351338"/>
          </a:xfrm>
        </p:spPr>
        <p:txBody>
          <a:bodyPr/>
          <a:lstStyle/>
          <a:p>
            <a:r>
              <a:rPr lang="zh-CN" altLang="zh-CN"/>
              <a:t>毛泽东（</a:t>
            </a:r>
            <a:r>
              <a:rPr lang="en-US" altLang="zh-CN"/>
              <a:t>1893</a:t>
            </a:r>
            <a:r>
              <a:rPr lang="zh-CN" altLang="zh-CN"/>
              <a:t>年</a:t>
            </a:r>
            <a:r>
              <a:rPr lang="en-US" altLang="zh-CN"/>
              <a:t>12</a:t>
            </a:r>
            <a:r>
              <a:rPr lang="zh-CN" altLang="zh-CN"/>
              <a:t>月</a:t>
            </a:r>
            <a:r>
              <a:rPr lang="en-US" altLang="zh-CN"/>
              <a:t>26</a:t>
            </a:r>
            <a:r>
              <a:rPr lang="zh-CN" altLang="zh-CN"/>
              <a:t>日</a:t>
            </a:r>
            <a:r>
              <a:rPr lang="en-US" altLang="zh-CN"/>
              <a:t>-1976</a:t>
            </a:r>
            <a:r>
              <a:rPr lang="zh-CN" altLang="zh-CN"/>
              <a:t>年</a:t>
            </a:r>
            <a:r>
              <a:rPr lang="en-US" altLang="zh-CN"/>
              <a:t>9</a:t>
            </a:r>
            <a:r>
              <a:rPr lang="zh-CN" altLang="zh-CN"/>
              <a:t>月</a:t>
            </a:r>
            <a:r>
              <a:rPr lang="en-US" altLang="zh-CN"/>
              <a:t>9</a:t>
            </a:r>
            <a:r>
              <a:rPr lang="zh-CN" altLang="zh-CN"/>
              <a:t>日），湖南湘潭人。中国人民的领袖，马克思主义者，伟大的无产阶级革命家、战略家和理论家，中国共产党、中国人民解放军和中华人民共和国的主要缔造者和领导人，。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55D-603F-4E9A-9277-5BE70E3C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毛泽东出生于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1893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年，辛亥革命中在新军中参军半年。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1914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年进入湖南第一师范学校，毕业前创立了新民学会。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1920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年创立共产主义组织，。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1921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月，出席中国共产党第一次全国代表大会。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1923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月，出席中共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三大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，担任中央执行委员。</a:t>
            </a:r>
          </a:p>
          <a:p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endParaRPr lang="zh-CN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1927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年在中共中央紧急会议上提出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政权是由枪杆子中取得的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，后来当选为中央政治局候补委员。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1928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年成立工农革命军，任党代表并提出以农村包围城市、最后夺取城市和全国政权的道路。</a:t>
            </a:r>
          </a:p>
          <a:p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endParaRPr lang="zh-CN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1949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日，中华人民共和国建立，他当选为中央人民政府主席。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endParaRPr lang="zh-CN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世纪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r>
              <a:rPr lang="zh-CN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年代开始，他领导中共同苏共领导人奉行的大国主义和干涉、控制中国的企图进行了坚决的斗争。</a:t>
            </a:r>
          </a:p>
          <a:p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endParaRPr lang="zh-CN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37A2-2A30-4A55-9B5D-2D8C04B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经典战役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C214-68BB-4DB1-AA8D-DD702918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F60A-5ABA-42C3-ADDF-15F9C066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著作中的战术思想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83B0-B348-4542-8BA6-608AE9A9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《战争与战略问题》</a:t>
            </a:r>
            <a:endParaRPr lang="zh-CN" altLang="zh-CN"/>
          </a:p>
          <a:p>
            <a:r>
              <a:rPr lang="zh-CN" altLang="zh-CN"/>
              <a:t>《论持久战》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38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C77D-6258-492D-A1EA-D8D3CA6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《论持久战》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兵民是胜利之本 </a:t>
            </a:r>
          </a:p>
        </p:txBody>
      </p:sp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F1F-E0DA-49AA-8309-C7323DE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《战争与战略问题》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中国革命只能靠武装斗争解决问题</a:t>
            </a:r>
          </a:p>
        </p:txBody>
      </p:sp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749-CC21-4DD2-8672-021F9F1A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发展历程以及重要地位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4DB-16EE-4A0C-B0E0-30EFFF47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萌芽、产生、形成、完善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9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848</Words>
  <Application>Microsoft Office PowerPoint</Application>
  <PresentationFormat>全屏显示(4:3)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等线</vt:lpstr>
      <vt:lpstr>等线 Light</vt:lpstr>
      <vt:lpstr>Arial</vt:lpstr>
      <vt:lpstr>Calibri</vt:lpstr>
      <vt:lpstr>Calibri Light</vt:lpstr>
      <vt:lpstr>Office 主题​​</vt:lpstr>
      <vt:lpstr>毛泽东的军事理论</vt:lpstr>
      <vt:lpstr>毛泽东生平</vt:lpstr>
      <vt:lpstr>PowerPoint 演示文稿</vt:lpstr>
      <vt:lpstr>PowerPoint 演示文稿</vt:lpstr>
      <vt:lpstr>经典战役</vt:lpstr>
      <vt:lpstr>著作中的战术思想</vt:lpstr>
      <vt:lpstr>《论持久战》</vt:lpstr>
      <vt:lpstr>《战争与战略问题》 </vt:lpstr>
      <vt:lpstr>发展历程以及重要地位</vt:lpstr>
      <vt:lpstr>萌芽</vt:lpstr>
      <vt:lpstr>产生</vt:lpstr>
      <vt:lpstr>形成</vt:lpstr>
      <vt:lpstr>完善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q ht</cp:lastModifiedBy>
  <cp:revision>16</cp:revision>
  <dcterms:created xsi:type="dcterms:W3CDTF">2019-03-27T06:10:27Z</dcterms:created>
  <dcterms:modified xsi:type="dcterms:W3CDTF">2019-03-27T08:10:52Z</dcterms:modified>
</cp:coreProperties>
</file>