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56" r:id="rId3"/>
    <p:sldId id="262" r:id="rId4"/>
    <p:sldId id="263" r:id="rId5"/>
    <p:sldId id="257" r:id="rId6"/>
    <p:sldId id="258" r:id="rId7"/>
    <p:sldId id="265" r:id="rId8"/>
    <p:sldId id="273" r:id="rId9"/>
    <p:sldId id="272" r:id="rId10"/>
    <p:sldId id="270" r:id="rId11"/>
    <p:sldId id="271" r:id="rId12"/>
    <p:sldId id="264" r:id="rId13"/>
    <p:sldId id="276" r:id="rId14"/>
    <p:sldId id="277" r:id="rId15"/>
    <p:sldId id="259" r:id="rId16"/>
    <p:sldId id="266" r:id="rId17"/>
    <p:sldId id="267" r:id="rId18"/>
    <p:sldId id="268" r:id="rId19"/>
    <p:sldId id="269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60"/>
          </p14:sldIdLst>
        </p14:section>
        <p14:section name="生平" id="{A3572F73-4690-41AA-B09A-679A4CB3CA33}">
          <p14:sldIdLst>
            <p14:sldId id="256"/>
            <p14:sldId id="262"/>
            <p14:sldId id="263"/>
          </p14:sldIdLst>
        </p14:section>
        <p14:section name="战役" id="{BF1CE254-5097-492A-8407-1A3B8EB3B9F1}">
          <p14:sldIdLst>
            <p14:sldId id="257"/>
          </p14:sldIdLst>
        </p14:section>
        <p14:section name="著作" id="{A4DB44BD-E1CF-4749-8D60-BCEBC2DE30BB}">
          <p14:sldIdLst>
            <p14:sldId id="258"/>
            <p14:sldId id="265"/>
            <p14:sldId id="273"/>
            <p14:sldId id="272"/>
            <p14:sldId id="270"/>
            <p14:sldId id="271"/>
            <p14:sldId id="264"/>
            <p14:sldId id="276"/>
            <p14:sldId id="277"/>
          </p14:sldIdLst>
        </p14:section>
        <p14:section name="发展" id="{7BDB3E22-DB73-4744-A74B-7E9A70CE0705}">
          <p14:sldIdLst>
            <p14:sldId id="259"/>
            <p14:sldId id="266"/>
            <p14:sldId id="267"/>
            <p14:sldId id="268"/>
            <p14:sldId id="269"/>
          </p14:sldIdLst>
        </p14:section>
        <p14:section name="结束" id="{0446B0CE-9647-465C-B73D-4005B492301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13" autoAdjust="0"/>
  </p:normalViewPr>
  <p:slideViewPr>
    <p:cSldViewPr snapToGrid="0">
      <p:cViewPr varScale="1">
        <p:scale>
          <a:sx n="82" d="100"/>
          <a:sy n="82" d="100"/>
        </p:scale>
        <p:origin x="108" y="137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9527-E755-4806-9BC3-B6F87AF6BF0D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9468-4A91-49DC-BC4F-BED21B78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9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等待雷芮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AF%9B%E6%B3%BD%E4%B8%9C/1138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D95C-61E0-4683-A25B-7C0DDF4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毛泽东的军事理论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D381-7422-4004-BC65-6B1E76F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的军事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生平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经典战役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著作中的战术思想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发展历程以及重要地位</a:t>
            </a:r>
            <a:b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b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21A4-22F9-45D6-8021-7CD05780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作品影响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//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想删</a:t>
            </a:r>
            <a:b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4ABB2-0F06-43C9-8277-F0635D41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《论持久战》是无产阶级革命家</a:t>
            </a:r>
            <a:r>
              <a:rPr lang="en-US" altLang="zh-CN" sz="2800" b="0" u="sng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毛泽东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于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1938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26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日至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日在延安抗日战争研究会上的演讲稿，是关于中国抗日战争方针的军事政治著作，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论证了抗战的发展规律，阐明了争取抗战胜利的道路，批判了对抗战的各种错误认识。该著作从思想上武装了全党全军和人民群众，坚定了中国人民争取抗战胜利的信心，是指导全国抗战的理论纲领。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83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431C-0BCF-44BA-AC7F-31557849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E35DE-F7EB-409B-BBB4-60E3EEB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持久战》处处充满了辩证法，充满了唯物主义，是马克思主义的普遍真理同中国抗日战争的具体实际相结合的典范。它清楚而又正确地回答了人们最关心又一时看不清楚的问题，大大提高了坚持抗战的信念。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F1F-E0DA-49AA-8309-C7323DE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《战争与战略问题》</a:t>
            </a:r>
            <a:b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中国革命只能靠武装斗争解决问题</a:t>
            </a:r>
          </a:p>
        </p:txBody>
      </p:sp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3F91-740E-48B2-BB00-FA74B0C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作品思想</a:t>
            </a:r>
            <a:b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4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482E-E2A3-4331-8FB6-2AEF0316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基于时代下中国的特殊国情，中国必须开创适合 自己的革命道路，选择农村包围城市，武装夺取政权是有必然缘由的。</a:t>
            </a: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 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我们战争并非恋战， 而是通过战争终结战争。</a:t>
            </a: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十七年的探索，使我党积累了独有而珍贵的军事经验。也熟悉发展了马克思主义理论。</a:t>
            </a: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国内战争和民族战争中党的军事战略的转变。选择游击战还是正规战，不能墨守成规，而是要对症下药。观察比较敌人与我们的实况。</a:t>
            </a: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抗日游击战在早期发挥了不可取代的重要作用。但基于局势变化，向正规战的转变亟待完成。</a:t>
            </a: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71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223E-D5C6-49BF-90B6-7FEDC9A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总结</a:t>
            </a:r>
            <a:b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4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9E5-3D52-4FD0-826A-47E8B016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战争与战略问题</a:t>
            </a:r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一文中， 毛泽东辨析了中外国情区别，总结国共经验与成就。从我党与国实况出发，就我党革命道路中的争议点做出了明确而有重要参考价值的答复。</a:t>
            </a:r>
          </a:p>
        </p:txBody>
      </p:sp>
    </p:spTree>
    <p:extLst>
      <p:ext uri="{BB962C8B-B14F-4D97-AF65-F5344CB8AC3E}">
        <p14:creationId xmlns:p14="http://schemas.microsoft.com/office/powerpoint/2010/main" val="142667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749-CC21-4DD2-8672-021F9F1A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发展历程以及重要地位</a:t>
            </a:r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4DB-16EE-4A0C-B0E0-30EFFF47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萌芽、产生、形成、完善</a:t>
            </a:r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9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萌芽</a:t>
            </a:r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产生（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1927.8</a:t>
            </a:r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“八一”南昌起义——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1935.1</a:t>
            </a:r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遵义会议）</a:t>
            </a:r>
            <a:b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井冈山时期是毛泽东军事思想形成与发展的历史逻辑起点。</a:t>
            </a:r>
          </a:p>
          <a:p>
            <a:pPr>
              <a:lnSpc>
                <a:spcPct val="170000"/>
              </a:lnSpc>
            </a:pP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1921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年中国共产党成立至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月遵义会议前，是毛泽东军事思想的产生时期。</a:t>
            </a:r>
            <a:r>
              <a:rPr lang="zh-CN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国共两党合作大革命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日，中国共产党发动南昌起义，进入了独立领导武装斗争的新时期。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月，毛泽东组织领导了湘赣边秋收起义。尔后，在井冈山斗争中，提出了“十六字诀”的游击战争的基本作战原则。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1928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年至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1930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年初，毛泽东在他的《中国的红色政权为什么能够存在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?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1930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年至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1931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年的反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"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围剿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"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作战中，红军取得了丰富的作战经验，提出了诱敌深入的方针，形成了红军的全部作战原则。</a:t>
            </a:r>
          </a:p>
          <a:p>
            <a:pPr>
              <a:lnSpc>
                <a:spcPct val="170000"/>
              </a:lnSpc>
            </a:pP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pPr>
              <a:lnSpc>
                <a:spcPct val="170000"/>
              </a:lnSpc>
            </a:pPr>
            <a:endParaRPr lang="zh-CN" altLang="en-US" sz="1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形成（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1935.1</a:t>
            </a:r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遵义会议——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1945.8</a:t>
            </a:r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抗日战争胜利）</a:t>
            </a:r>
            <a:b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遵义会议至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年抗日战争胜利，是毛泽东军事思想形成完整科学体系的时期，是毛泽东军事思想发展的一个起点。</a:t>
            </a:r>
          </a:p>
          <a:p>
            <a:pPr>
              <a:lnSpc>
                <a:spcPct val="170000"/>
              </a:lnSpc>
            </a:pP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遵义会议确立了毛泽东在中国共产党和中国工农红军中的领导地位，四渡赤水确立了毛泽东的威信，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年朱德同志在中国共产党第七次全国代表大会上明确提出了“毛泽东军事思想”的概念，并对此做了阐述。</a:t>
            </a:r>
          </a:p>
          <a:p>
            <a:pPr>
              <a:lnSpc>
                <a:spcPct val="170000"/>
              </a:lnSpc>
            </a:pP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遵义会议至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1945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1936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lang="zh-CN" altLang="zh-CN" sz="14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毛泽东写了《中国革命战争的战略问题》一书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pPr>
              <a:lnSpc>
                <a:spcPct val="170000"/>
              </a:lnSpc>
            </a:pPr>
            <a:endParaRPr lang="zh-CN" altLang="en-US" sz="14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完善</a:t>
            </a: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D15F-631F-41C7-93D2-2D5F09C0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的军事</a:t>
            </a:r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生平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8D43-930A-4400-9D33-0A37A483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答辩人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张都铭</a:t>
            </a:r>
          </a:p>
          <a:p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PPT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制作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齐浩天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图片素材收集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朝格苏勒德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毛泽东生平素材收集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林子程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毛泽东指挥下经典战役素材收集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吴磊 赵自威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毛泽东军事著作素材收集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秦宇华 耿瑞良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毛泽东军事思想发展历程素材收集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雷芮 韩均言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2A46-0F0F-4356-B624-4D90E30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92" y="2069465"/>
            <a:ext cx="7886700" cy="4351338"/>
          </a:xfrm>
        </p:spPr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毛泽东（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1893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26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-1976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日），湖南湘潭人。中国人民的领袖，马克思主义者，伟大的无产阶级革命家、战略家和理论家，中国共产党、中国人民解放军和中华人民共和国的主要缔造者和领导人。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55D-603F-4E9A-9277-5BE70E3C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毛泽东出生于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1893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年，辛亥革命中在新军中参军半年。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1914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年进入湖南第一师范学校，毕业前创立了新民学会。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年创立共产主义组织，。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1921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月，出席中国共产党第一次全国代表大会。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1923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月，出席中共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三大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，担任中央执行委员。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1927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年在中共中央紧急会议上提出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政权是由枪杆子中取得的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，后来当选为中央政治局候补委员。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1928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年成立工农革命军，任党代表并提出以农村包围城市、最后夺取城市和全国政权的道路。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1949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月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日，中华人民共和国建立，他当选为中央人民政府主席。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从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世纪</a:t>
            </a:r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50</a:t>
            </a:r>
            <a:r>
              <a:rPr lang="zh-CN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年代开始，他领导中共同苏共领导人奉行的大国主义和干涉、控制中国的企图进行了坚决的斗争。</a:t>
            </a:r>
          </a:p>
          <a:p>
            <a:r>
              <a:rPr lang="en-US" altLang="zh-CN" sz="24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4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37A2-2A30-4A55-9B5D-2D8C04B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经典战役</a:t>
            </a:r>
            <a:endParaRPr lang="en-US" altLang="zh-CN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C214-68BB-4DB1-AA8D-DD702918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F60A-5ABA-42C3-ADDF-15F9C066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著作中的战术思想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83B0-B348-4542-8BA6-608AE9A9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《战争与战略问题》</a:t>
            </a:r>
          </a:p>
        </p:txBody>
      </p:sp>
    </p:spTree>
    <p:extLst>
      <p:ext uri="{BB962C8B-B14F-4D97-AF65-F5344CB8AC3E}">
        <p14:creationId xmlns:p14="http://schemas.microsoft.com/office/powerpoint/2010/main" val="4279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C77D-6258-492D-A1EA-D8D3CA6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《论持久战》</a:t>
            </a:r>
            <a:endParaRPr lang="zh-CN" altLang="en-US" sz="2800" b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兵民是胜利之本 </a:t>
            </a:r>
          </a:p>
        </p:txBody>
      </p:sp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F702-AC25-4ABB-8D4B-5BD075FB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时代背景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//</a:t>
            </a:r>
            <a:r>
              <a:rPr lang="zh-CN" altLang="en-US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想删</a:t>
            </a:r>
            <a:b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5142E-AC15-4C4C-8ABA-38704155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毛泽东在延安《论持久战》发表时，中国的抗日战争已经进行了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个月。全国军民为了民族的生存进行了浴血奋战，天天都在渴望着战争早日胜利。然而，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个月中，北平、天津、太原、上海、南京等城市相继陷落。</a:t>
            </a:r>
          </a:p>
          <a:p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zh-CN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战争的进程会如何发展？中国能不能取得最后的胜利，怎样才能取得胜利？怎样看待抗战以来一直流传着的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亡国论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速胜论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？对这些问题，有的人在思考，有的人感到迷惘，如果长时间得不到解决，对坚持长期抗战是不利的。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endParaRPr lang="zh-CN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毛泽东深感有必要对抗战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个月的经验做个总结性的解释，特别是有着重研究持久战的必要，以回答人们关心的一些问题，并对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亡国论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“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速胜论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进行批驳。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86D3-9ABC-476F-AC4B-91C479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作品思想</a:t>
            </a:r>
            <a:b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CDD9-2925-4BE3-8DEE-1B25427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抗日战争不是任何别的战争，乃是半殖民地半封建的中国和帝国主义的日本之间在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世纪</a:t>
            </a:r>
            <a:r>
              <a:rPr lang="en-US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</a:t>
            </a:r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年代进行的一场决死的战争，全部问题的根据就在这里。</a:t>
            </a: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兵民是胜利之本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武器是战争的重要的因素，但不是决定的因素，决定的因素是人不是物</a:t>
            </a:r>
            <a:endParaRPr lang="en-US" altLang="zh-CN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战争的胜利之最深厚的根源，存在于民众之中。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zh-CN" sz="2800" b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只要动员了全国老百姓，就会造成陷敌于灭顶之灾的汪洋大海，造成弥补武器等等缺陷的补救条件，造成克服一切战争困难的前提。</a:t>
            </a:r>
          </a:p>
          <a:p>
            <a:endParaRPr lang="zh-CN" altLang="en-US" sz="2800" b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1294</Words>
  <Application>Microsoft Office PowerPoint</Application>
  <PresentationFormat>全屏显示(4:3)</PresentationFormat>
  <Paragraphs>77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Light</vt:lpstr>
      <vt:lpstr>Microsoft YaHei UI</vt:lpstr>
      <vt:lpstr>等线</vt:lpstr>
      <vt:lpstr>Arial</vt:lpstr>
      <vt:lpstr>Calibri</vt:lpstr>
      <vt:lpstr>Calibri Light</vt:lpstr>
      <vt:lpstr>Office 主题​​</vt:lpstr>
      <vt:lpstr>毛泽东的军事理论</vt:lpstr>
      <vt:lpstr>毛泽东的军事生平</vt:lpstr>
      <vt:lpstr>PowerPoint 演示文稿</vt:lpstr>
      <vt:lpstr>PowerPoint 演示文稿</vt:lpstr>
      <vt:lpstr>经典战役</vt:lpstr>
      <vt:lpstr>著作中的战术思想</vt:lpstr>
      <vt:lpstr>《论持久战》</vt:lpstr>
      <vt:lpstr>时代背景//想删 </vt:lpstr>
      <vt:lpstr>作品思想 </vt:lpstr>
      <vt:lpstr>作品影响//想删 </vt:lpstr>
      <vt:lpstr>总结</vt:lpstr>
      <vt:lpstr>《战争与战略问题》 </vt:lpstr>
      <vt:lpstr>作品思想 </vt:lpstr>
      <vt:lpstr>总结 </vt:lpstr>
      <vt:lpstr>发展历程以及重要地位</vt:lpstr>
      <vt:lpstr>萌芽</vt:lpstr>
      <vt:lpstr>产生（1927.8“八一”南昌起义——1935.1遵义会议） </vt:lpstr>
      <vt:lpstr>形成（1935.1遵义会议——1945.8抗日战争胜利） </vt:lpstr>
      <vt:lpstr>完善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ht q</cp:lastModifiedBy>
  <cp:revision>22</cp:revision>
  <dcterms:created xsi:type="dcterms:W3CDTF">2019-03-27T06:10:27Z</dcterms:created>
  <dcterms:modified xsi:type="dcterms:W3CDTF">2019-03-27T15:23:11Z</dcterms:modified>
</cp:coreProperties>
</file>