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89" autoAdjust="0"/>
  </p:normalViewPr>
  <p:slideViewPr>
    <p:cSldViewPr snapToGrid="0">
      <p:cViewPr varScale="1">
        <p:scale>
          <a:sx n="92" d="100"/>
          <a:sy n="92" d="100"/>
        </p:scale>
        <p:origin x="59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A1C7-BABB-4456-8B5F-519044FA040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0EE6C-9B84-4B3A-93D5-FEE2299902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注意看，这个男人叫小帅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EE6C-9B84-4B3A-93D5-FEE2299902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EE6C-9B84-4B3A-93D5-FEE2299902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1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PPT</a:t>
            </a:r>
            <a:r>
              <a:rPr lang="zh-CN" altLang="en-US" dirty="0"/>
              <a:t>的最后一页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EE6C-9B84-4B3A-93D5-FEE2299902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0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8619A-085E-4B22-BD6C-EDD11F903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B5839-2CFB-42F5-AB21-A43D0A47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DE275-829F-4D60-8F18-883804ED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4EC22-7FC4-4330-8FEF-7E791E7F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E3BEC-E1E3-4383-B64B-F1835C8D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0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129EB-3A08-40EC-9957-0A631627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BA4A-FC62-4611-8211-B2154D65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830BB-8971-4A43-B8F7-B09518E2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4296E-D441-43D5-A52A-03C01C47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976C3-7886-4C62-B31C-7DE9D051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8C9918-F710-41B3-BF7D-27E5CC20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2A7B0-0BBF-4688-BADC-01913D3D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6A929-BB8E-4E05-B575-0A449DA4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22944-0C6C-4249-8B43-A0B0C10F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70778-50D0-4861-8072-1E92B39A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C8D62-3162-489B-912A-685B7B55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1E6DC-3A17-454E-9B3C-DB73032C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DA417-B7D6-4451-B1F4-F21983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DAA73-DB82-431A-B531-3910C07C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5A0EE-A285-4096-B689-60FA20CD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4C426-8C2E-417E-BC8A-C10E0D0D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B8140-352C-4D11-83ED-32BCBFFD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74652-5830-4BCB-9FC4-08E5EBCD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3892D-519D-4F3C-94F5-B33900B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512E9-3F72-44AA-A045-D6C0A3B6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AA64-78DD-4621-BD97-03754D08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E4AEA-BE48-47DD-83DF-7FAEE450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015C3-3FCB-4260-B614-C27C1C11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BEFEF-E6F6-4AD5-8F2F-143739B8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E7881-F51E-4CCC-8161-C8AB68B0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B5FA0-790B-47F9-87A5-F40A335F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E3FAF-ECA9-4492-A09A-C7615D63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B7094-E2B6-4B80-A38D-87AC419A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10E20-499E-4CB2-8CB4-42F3F39E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4D2827-3FB4-4D14-86A2-40BB3B01B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D69AA1-8490-4216-A18F-5BE2E1C65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E1BCC2-230F-4B35-9C0C-8A3B641C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C0ACDD-8E88-438A-8F84-15C6DE98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ECFD7-D238-4C56-A658-67827578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0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20A5-793A-4512-A175-B113E3A5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A8B077-AE86-44BF-AE4D-490AB4BE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284A5D-B66E-476A-8440-CC4B3C61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A32CA-4D05-42CE-A405-ABD478BD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4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B71A37-35DF-479E-819D-3C4793FD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1C370C-1940-4B5A-B7EC-CABC2CC6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84258-EDD8-4F49-A97F-8D954BCB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22FF-997C-4030-ACD4-CFAE39FB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A5091-7EA7-4849-A8D3-8561B9E8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89D45-5E02-4BE0-A555-09CEBB89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78CDA-3CB3-4672-BB3F-CCCE989A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F124E-347C-4555-AA21-B9C29AB0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3BB1A-9D9E-490E-B6FA-BFA5D6AB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7FF12-2A0F-45A2-8AEC-4AFB9235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DC06F-3D7E-4EEE-8B14-42982A476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7AA99-5768-4D9F-AB38-A47E77A9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113CB-2619-4006-8366-858DC6A6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C4AB5-AFE0-44DB-AB0B-7E3C3BF3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D8FF6-5167-46EC-ADDD-7448C8B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A54CF-EFBB-4643-9CDC-EC1A2A6B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32E28-B847-4638-AE83-AB69E52A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FAC5-3764-44AF-88AF-FAEE677A3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6F27-3AEA-4C94-8C23-712533762F9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6009C-0455-4AB7-B62E-AFF764754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4D17E-DC3E-46A7-8CEE-571BBEF7B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BBE6-BECB-4119-899B-9A436523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9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C5052B-45A8-4A9C-88E7-CC7BABDB5192}"/>
              </a:ext>
            </a:extLst>
          </p:cNvPr>
          <p:cNvSpPr txBox="1"/>
          <p:nvPr/>
        </p:nvSpPr>
        <p:spPr>
          <a:xfrm>
            <a:off x="5324795" y="3105835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Page 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78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92E27F2-AD2F-4A65-B979-7F6604895683}"/>
              </a:ext>
            </a:extLst>
          </p:cNvPr>
          <p:cNvSpPr/>
          <p:nvPr/>
        </p:nvSpPr>
        <p:spPr>
          <a:xfrm>
            <a:off x="1802823" y="1574223"/>
            <a:ext cx="1314450" cy="12521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4EF01B-2234-4A40-93E1-BD0EA895E19C}"/>
              </a:ext>
            </a:extLst>
          </p:cNvPr>
          <p:cNvSpPr/>
          <p:nvPr/>
        </p:nvSpPr>
        <p:spPr>
          <a:xfrm>
            <a:off x="6374822" y="2254827"/>
            <a:ext cx="2208069" cy="164695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2.91667E-6 0.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C5052B-45A8-4A9C-88E7-CC7BABDB5192}"/>
              </a:ext>
            </a:extLst>
          </p:cNvPr>
          <p:cNvSpPr txBox="1"/>
          <p:nvPr/>
        </p:nvSpPr>
        <p:spPr>
          <a:xfrm>
            <a:off x="5324795" y="3105835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Page 3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394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宽屏</PresentationFormat>
  <Paragraphs>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ht</dc:creator>
  <cp:lastModifiedBy>q ht</cp:lastModifiedBy>
  <cp:revision>11</cp:revision>
  <dcterms:created xsi:type="dcterms:W3CDTF">2023-07-28T01:48:48Z</dcterms:created>
  <dcterms:modified xsi:type="dcterms:W3CDTF">2023-07-28T01:53:47Z</dcterms:modified>
</cp:coreProperties>
</file>