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189" autoAdjust="0"/>
  </p:normalViewPr>
  <p:slideViewPr>
    <p:cSldViewPr snapToGrid="0">
      <p:cViewPr varScale="1">
        <p:scale>
          <a:sx n="92" d="100"/>
          <a:sy n="92" d="100"/>
        </p:scale>
        <p:origin x="59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5A1C7-BABB-4456-8B5F-519044FA040B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0EE6C-9B84-4B3A-93D5-FEE229990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76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注意看，这个男人叫小帅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0EE6C-9B84-4B3A-93D5-FEE22999027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97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这一页会展示较长的对话。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UbuntuMono Nerd Font Mono,Microsoft YaHei Mono"/>
              </a:rPr>
              <a:t>你说的对，但是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UbuntuMono Nerd Font Mono,Microsoft YaHei Mono"/>
              </a:rPr>
              <a:t>《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UbuntuMono Nerd Font Mono,Microsoft YaHei Mono"/>
              </a:rPr>
              <a:t>原神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UbuntuMono Nerd Font Mono,Microsoft YaHei Mono"/>
              </a:rPr>
              <a:t>》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UbuntuMono Nerd Font Mono,Microsoft YaHei Mono"/>
              </a:rPr>
              <a:t>是由米哈游自主研发的一款全新开放世界冒险游戏。游戏发生在一个被称作「提瓦特」的幻想世界，在这里，被神选中的人将被授予「神之眼」，导引元素之力‌​​​‌‌‌‌‌‌‌‌​​‌‌​‌‌‌​‌​。你将扮演一位名为「旅行者」的神秘角色，在自由的旅行中邂逅性格各异、能力独特的同伴们，和他们一起击败强敌，找回失散的亲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UbuntuMono Nerd Font Mono,Microsoft YaHei Mono"/>
              </a:rPr>
              <a:t>——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UbuntuMono Nerd Font Mono,Microsoft YaHei Mono"/>
              </a:rPr>
              <a:t>同时，逐步发掘「原神」的真相。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0EE6C-9B84-4B3A-93D5-FEE22999027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515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8619A-085E-4B22-BD6C-EDD11F903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CB5839-2CFB-42F5-AB21-A43D0A470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BDE275-829F-4D60-8F18-883804ED6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D6F27-3AEA-4C94-8C23-712533762F97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F4EC22-7FC4-4330-8FEF-7E791E7F5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3E3BEC-E1E3-4383-B64B-F1835C8D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BBE6-BECB-4119-899B-9A436523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50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129EB-3A08-40EC-9957-0A631627A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4BBA4A-FC62-4611-8211-B2154D651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7830BB-8971-4A43-B8F7-B09518E2E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D6F27-3AEA-4C94-8C23-712533762F97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A4296E-D441-43D5-A52A-03C01C478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6976C3-7886-4C62-B31C-7DE9D0517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BBE6-BECB-4119-899B-9A436523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59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8C9918-F710-41B3-BF7D-27E5CC204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F2A7B0-0BBF-4688-BADC-01913D3D0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C6A929-BB8E-4E05-B575-0A449DA42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D6F27-3AEA-4C94-8C23-712533762F97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A22944-0C6C-4249-8B43-A0B0C10F1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970778-50D0-4861-8072-1E92B39A2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BBE6-BECB-4119-899B-9A436523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7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C8D62-3162-489B-912A-685B7B559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D1E6DC-3A17-454E-9B3C-DB73032C4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2DA417-B7D6-4451-B1F4-F21983E4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D6F27-3AEA-4C94-8C23-712533762F97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EDAA73-DB82-431A-B531-3910C07C8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C5A0EE-A285-4096-B689-60FA20CD8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BBE6-BECB-4119-899B-9A436523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2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4C426-8C2E-417E-BC8A-C10E0D0D6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1B8140-352C-4D11-83ED-32BCBFFD2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774652-5830-4BCB-9FC4-08E5EBCD8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D6F27-3AEA-4C94-8C23-712533762F97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93892D-519D-4F3C-94F5-B33900B87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6512E9-3F72-44AA-A045-D6C0A3B6E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BBE6-BECB-4119-899B-9A436523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07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DAA64-78DD-4621-BD97-03754D083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DE4AEA-BE48-47DD-83DF-7FAEE450A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C015C3-3FCB-4260-B614-C27C1C113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3BEFEF-E6F6-4AD5-8F2F-143739B85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D6F27-3AEA-4C94-8C23-712533762F97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0E7881-F51E-4CCC-8161-C8AB68B0E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3B5FA0-790B-47F9-87A5-F40A335F0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BBE6-BECB-4119-899B-9A436523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2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E3FAF-ECA9-4492-A09A-C7615D63A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3B7094-E2B6-4B80-A38D-87AC419A4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310E20-499E-4CB2-8CB4-42F3F39E8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4D2827-3FB4-4D14-86A2-40BB3B01B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D69AA1-8490-4216-A18F-5BE2E1C659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E1BCC2-230F-4B35-9C0C-8A3B641CB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D6F27-3AEA-4C94-8C23-712533762F97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C0ACDD-8E88-438A-8F84-15C6DE983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4ECFD7-D238-4C56-A658-67827578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BBE6-BECB-4119-899B-9A436523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90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E20A5-793A-4512-A175-B113E3A5D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A8B077-AE86-44BF-AE4D-490AB4BEF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D6F27-3AEA-4C94-8C23-712533762F97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284A5D-B66E-476A-8440-CC4B3C61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CA32CA-4D05-42CE-A405-ABD478BD8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BBE6-BECB-4119-899B-9A436523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44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B71A37-35DF-479E-819D-3C4793FDA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D6F27-3AEA-4C94-8C23-712533762F97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1C370C-1940-4B5A-B7EC-CABC2CC61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E84258-EDD8-4F49-A97F-8D954BCB9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BBE6-BECB-4119-899B-9A436523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93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622FF-997C-4030-ACD4-CFAE39FB2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A5091-7EA7-4849-A8D3-8561B9E88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089D45-5E02-4BE0-A555-09CEBB89B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078CDA-3CB3-4672-BB3F-CCCE989AD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D6F27-3AEA-4C94-8C23-712533762F97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8F124E-347C-4555-AA21-B9C29AB01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73BB1A-9D9E-490E-B6FA-BFA5D6AB2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BBE6-BECB-4119-899B-9A436523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944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7FF12-2A0F-45A2-8AEC-4AFB9235D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3DC06F-3D7E-4EEE-8B14-42982A4763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C7AA99-5768-4D9F-AB38-A47E77A9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6113CB-2619-4006-8366-858DC6A65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D6F27-3AEA-4C94-8C23-712533762F97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1C4AB5-AFE0-44DB-AB0B-7E3C3BF33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3D8FF6-5167-46EC-ADDD-7448C8BF6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BBE6-BECB-4119-899B-9A436523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59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EA54CF-EFBB-4643-9CDC-EC1A2A6B9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132E28-B847-4638-AE83-AB69E52AB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65FAC5-3764-44AF-88AF-FAEE677A3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D6F27-3AEA-4C94-8C23-712533762F97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46009C-0455-4AB7-B62E-AFF7647549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14D17E-DC3E-46A7-8CEE-571BBEF7B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6BBE6-BECB-4119-899B-9A436523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19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C5052B-45A8-4A9C-88E7-CC7BABDB5192}"/>
              </a:ext>
            </a:extLst>
          </p:cNvPr>
          <p:cNvSpPr txBox="1"/>
          <p:nvPr/>
        </p:nvSpPr>
        <p:spPr>
          <a:xfrm>
            <a:off x="5324795" y="3105835"/>
            <a:ext cx="1542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Page 1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17870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C5052B-45A8-4A9C-88E7-CC7BABDB5192}"/>
              </a:ext>
            </a:extLst>
          </p:cNvPr>
          <p:cNvSpPr txBox="1"/>
          <p:nvPr/>
        </p:nvSpPr>
        <p:spPr>
          <a:xfrm>
            <a:off x="5324795" y="3105835"/>
            <a:ext cx="1542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Page 2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07174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139</Words>
  <Application>Microsoft Office PowerPoint</Application>
  <PresentationFormat>宽屏</PresentationFormat>
  <Paragraphs>6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UbuntuMono Nerd Font Mono,Microsoft YaHei Mono</vt:lpstr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 ht</dc:creator>
  <cp:lastModifiedBy>q ht</cp:lastModifiedBy>
  <cp:revision>4</cp:revision>
  <dcterms:created xsi:type="dcterms:W3CDTF">2023-07-28T01:48:48Z</dcterms:created>
  <dcterms:modified xsi:type="dcterms:W3CDTF">2023-07-28T01:50:47Z</dcterms:modified>
</cp:coreProperties>
</file>