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</p:sldMasterIdLst>
  <p:notesMasterIdLst>
    <p:notesMasterId r:id="rId15"/>
  </p:notesMasterIdLst>
  <p:sldIdLst>
    <p:sldId id="256" r:id="rId4"/>
    <p:sldId id="270" r:id="rId5"/>
    <p:sldId id="267" r:id="rId6"/>
    <p:sldId id="264" r:id="rId7"/>
    <p:sldId id="257" r:id="rId8"/>
    <p:sldId id="262" r:id="rId9"/>
    <p:sldId id="266" r:id="rId10"/>
    <p:sldId id="259" r:id="rId11"/>
    <p:sldId id="260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5C4DF-B47F-4A7C-BE53-5F03607ABE35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8E2DC-3AD7-4B10-9723-BF8C9FF07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8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4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8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0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8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2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8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2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43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8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11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56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7C8FB6-AB67-485A-BCB7-DE89E30338C6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1B7C-9750-4330-8135-CC05241DCCBB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B4D7-3AC0-415A-AC72-572433631E7A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CB17-0C4E-40E5-96BD-9C65E0B95818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694D-5170-4B64-8441-3F83A96269B4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2EF7-8E6C-4FA8-BE60-5F392CA03762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F948-CCBC-415F-9A6A-D282926D06B7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4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4507-5E4A-4BB5-AAB0-DC8089086F09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2A-3C86-42E7-B90D-82C801D33853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992-81A9-4A05-BF18-867D154115FD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E45E-7DDD-419E-9567-D416CBC2B40B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E5C6-710A-4EF4-827A-7671A4E2BA19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B90-A5B6-459F-9398-AE1CDFBE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4A44-A6B4-46E8-A615-CF3A845FB22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DFC8-7431-4E33-8F92-258AAE28B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2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8374A08-0C09-4725-916C-4178587B8F99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0BE8B-4D23-4335-84A9-52673D8E8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计算机科学</a:t>
            </a:r>
            <a:r>
              <a:rPr lang="zh-CN" altLang="en-US" dirty="0" smtClean="0"/>
              <a:t>与技术（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           实训报告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HTML</a:t>
            </a:r>
            <a:endParaRPr lang="zh-CN" altLang="en-US" sz="4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4C0-466C-42D2-8E7E-B3EC6FAC9083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44008" y="64533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信息工程学院：李智慧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936104"/>
          </a:xfrm>
        </p:spPr>
        <p:txBody>
          <a:bodyPr/>
          <a:lstStyle/>
          <a:p>
            <a:r>
              <a:rPr lang="zh-CN" altLang="en-US" dirty="0" smtClean="0"/>
              <a:t>            实</a:t>
            </a:r>
            <a:r>
              <a:rPr lang="zh-CN" altLang="en-US" dirty="0"/>
              <a:t>训心得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/>
              <a:t>短短的十天实训结束了，这是我第一次实训，我收获很多，一方面学到了许多以前没学过的专业知识与应用，另一方面还提高自己动手做网页的能力。虽然这十天我很忙，也很累，但是很充实，也很有成就感。这次实训，是对我能力的进一步锻炼，也是一种考验，收获诸多，也帮我缩小了实践和理论的差距。同样也使我认识到我在平时学习上的不足之处，也明确了我在今后学习中的目标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最后</a:t>
            </a:r>
            <a:r>
              <a:rPr lang="zh-CN" altLang="en-US" dirty="0"/>
              <a:t>，非常感谢学院组织的这次有意义的实训活动</a:t>
            </a:r>
            <a:r>
              <a:rPr lang="en-US" altLang="zh-CN" dirty="0"/>
              <a:t> </a:t>
            </a:r>
            <a:r>
              <a:rPr lang="zh-CN" altLang="en-US" dirty="0"/>
              <a:t>。也感谢实训老师对我的指导。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85BF-E003-4267-87A7-47468CCA46FD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5556" y="2468666"/>
            <a:ext cx="34563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   结束</a:t>
            </a:r>
            <a:endParaRPr lang="zh-CN" altLang="en-US" sz="7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38A5-D649-4A54-8A51-2E82F342424E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1B7C-9750-4330-8135-CC05241DCCBB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9" y="692696"/>
            <a:ext cx="2448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目录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7544" y="161602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75656" y="1958504"/>
            <a:ext cx="86409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</a:p>
          <a:p>
            <a:pPr algn="ctr"/>
            <a:r>
              <a:rPr lang="en-US" altLang="zh-CN" sz="6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</a:p>
          <a:p>
            <a:pPr algn="ctr"/>
            <a:r>
              <a:rPr lang="en-US" altLang="zh-CN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altLang="zh-CN" sz="60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altLang="zh-CN" sz="6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zh-CN" altLang="en-US" sz="6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1230" y="1958504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项目介绍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0511" y="2881834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网页介绍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7013" y="3845469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学习笔记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1230" y="465313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心得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2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53127"/>
              </p:ext>
            </p:extLst>
          </p:nvPr>
        </p:nvGraphicFramePr>
        <p:xfrm>
          <a:off x="2915816" y="2492896"/>
          <a:ext cx="5114925" cy="321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9601"/>
                <a:gridCol w="173532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版本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年份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1991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HTML+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1993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HTML2.0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1995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HTML3.2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1997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HTML4.01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1999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XHTML1.0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2000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HTML5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2012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XHTML5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2013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675411"/>
            <a:ext cx="496855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HTML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基础讲解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HTML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HTML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是用来描述网页的一种语言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Hyper Text Markup Language(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超文本标记语言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HTML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不是编程语言，是一种标记语言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HTML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的历史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5D0D-8828-407F-BBA9-11FE29D43981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--------------------</a:t>
            </a:r>
            <a:r>
              <a:rPr lang="zh-CN" altLang="en-US" dirty="0" smtClean="0"/>
              <a:t>兰州财经大学</a:t>
            </a:r>
            <a:r>
              <a:rPr lang="en-US" altLang="zh-CN" dirty="0" smtClean="0"/>
              <a:t>---------------------------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8722" y="1375679"/>
            <a:ext cx="2215991" cy="46237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2"/>
                </a:solidFill>
              </a:rPr>
              <a:t>                            项目介绍</a:t>
            </a:r>
            <a:endParaRPr lang="zh-CN" alt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            百</a:t>
            </a:r>
            <a:r>
              <a:rPr lang="zh-CN" altLang="en-US" dirty="0"/>
              <a:t>度首页网页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11" y="2324100"/>
            <a:ext cx="6672791" cy="3508375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F0EE-C982-4A17-8139-0F4D8FE8AB77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06896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  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百</a:t>
            </a:r>
            <a:r>
              <a:rPr lang="zh-CN" altLang="en-US" dirty="0"/>
              <a:t>度网页页面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7" y="1988840"/>
            <a:ext cx="5040561" cy="3528392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D67-6A26-4921-B76A-921EF047D852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1680" y="69269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2"/>
                </a:solidFill>
              </a:rPr>
              <a:t>      百度</a:t>
            </a:r>
            <a:r>
              <a:rPr lang="zh-CN" altLang="en-US" sz="4000" dirty="0">
                <a:solidFill>
                  <a:schemeClr val="bg2"/>
                </a:solidFill>
              </a:rPr>
              <a:t>音乐网页</a:t>
            </a:r>
          </a:p>
        </p:txBody>
      </p:sp>
    </p:spTree>
    <p:extLst>
      <p:ext uri="{BB962C8B-B14F-4D97-AF65-F5344CB8AC3E}">
        <p14:creationId xmlns:p14="http://schemas.microsoft.com/office/powerpoint/2010/main" val="6736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dirty="0" smtClean="0"/>
              <a:t>     百</a:t>
            </a:r>
            <a:r>
              <a:rPr lang="zh-CN" altLang="en-US" dirty="0" smtClean="0"/>
              <a:t>度视频</a:t>
            </a:r>
            <a:r>
              <a:rPr lang="zh-CN" altLang="en-US" dirty="0" smtClean="0"/>
              <a:t>网页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490971" cy="41764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F0E4-2333-44E1-9770-52C08448ED0F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zh-CN" altLang="en-US" dirty="0" smtClean="0"/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视屏播放网页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566087" cy="39404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A34D-5630-455D-91BF-1BDBDBFF8C6E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           学习笔记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 fontScale="85000" lnSpcReduction="10000"/>
          </a:bodyPr>
          <a:lstStyle/>
          <a:p>
            <a:pPr lvl="2" fontAlgn="ctr"/>
            <a:r>
              <a:rPr lang="zh-CN" altLang="zh-CN" dirty="0"/>
              <a:t>基础标签</a:t>
            </a:r>
            <a:endParaRPr lang="zh-CN" altLang="zh-CN" sz="1800" dirty="0"/>
          </a:p>
          <a:p>
            <a:pPr lvl="3" fontAlgn="ctr"/>
            <a:r>
              <a:rPr lang="en-US" altLang="zh-CN" dirty="0"/>
              <a:t>&lt;p&gt;</a:t>
            </a:r>
            <a:r>
              <a:rPr lang="zh-CN" altLang="zh-CN" dirty="0"/>
              <a:t>段落标签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zh-CN" dirty="0"/>
              <a:t>水平线标签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&lt;h1&gt;&lt;h1&gt;.....&lt;h6&gt;&lt;/h6&gt;</a:t>
            </a:r>
            <a:r>
              <a:rPr lang="zh-CN" altLang="zh-CN" dirty="0"/>
              <a:t>标题标签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&lt;b&gt;&lt;/b&gt;</a:t>
            </a:r>
            <a:r>
              <a:rPr lang="zh-CN" altLang="zh-CN" dirty="0"/>
              <a:t>文字加粗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图片地址</a:t>
            </a:r>
            <a:r>
              <a:rPr lang="en-US" altLang="zh-CN" dirty="0"/>
              <a:t>" title="</a:t>
            </a:r>
            <a:r>
              <a:rPr lang="zh-CN" altLang="zh-CN" dirty="0"/>
              <a:t>标题</a:t>
            </a:r>
            <a:r>
              <a:rPr lang="en-US" altLang="zh-CN" dirty="0"/>
              <a:t>" alt="</a:t>
            </a:r>
            <a:r>
              <a:rPr lang="zh-CN" altLang="zh-CN" dirty="0"/>
              <a:t>替换文本</a:t>
            </a:r>
            <a:r>
              <a:rPr lang="en-US" altLang="zh-CN" dirty="0"/>
              <a:t>"/&gt;</a:t>
            </a:r>
            <a:r>
              <a:rPr lang="zh-CN" altLang="zh-CN" dirty="0"/>
              <a:t>图片标签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&gt;&lt;li&gt;&lt;/li&gt;&lt;/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zh-CN" dirty="0"/>
              <a:t>有序列表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&gt;&lt;li&gt;&lt;/li&gt;&lt;/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无序列表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&lt;dl&gt;&lt;</a:t>
            </a:r>
            <a:r>
              <a:rPr lang="en-US" altLang="zh-CN" dirty="0" err="1"/>
              <a:t>dt</a:t>
            </a:r>
            <a:r>
              <a:rPr lang="en-US" altLang="zh-CN" dirty="0"/>
              <a:t>&gt;&lt;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自定义列表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&lt;div&gt;&lt;/div&gt;</a:t>
            </a:r>
            <a:r>
              <a:rPr lang="zh-CN" altLang="zh-CN" dirty="0"/>
              <a:t>块级标签，与</a:t>
            </a:r>
            <a:r>
              <a:rPr lang="en-US" altLang="zh-CN" dirty="0" err="1"/>
              <a:t>css</a:t>
            </a:r>
            <a:r>
              <a:rPr lang="en-US" altLang="zh-CN" dirty="0"/>
              <a:t>(</a:t>
            </a:r>
            <a:r>
              <a:rPr lang="zh-CN" altLang="zh-CN" dirty="0"/>
              <a:t>样式表</a:t>
            </a:r>
            <a:r>
              <a:rPr lang="en-US" altLang="zh-CN" dirty="0"/>
              <a:t>)</a:t>
            </a:r>
            <a:r>
              <a:rPr lang="zh-CN" altLang="zh-CN" dirty="0"/>
              <a:t>配套出现</a:t>
            </a:r>
            <a:r>
              <a:rPr lang="en-US" altLang="zh-CN" dirty="0"/>
              <a:t>&lt;style&gt;&lt;/style&gt;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&gt;&lt;/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r>
              <a:rPr lang="zh-CN" altLang="zh-CN" dirty="0"/>
              <a:t>导航标签和</a:t>
            </a:r>
            <a:r>
              <a:rPr lang="en-US" altLang="zh-CN" dirty="0"/>
              <a:t>&lt;a&gt;</a:t>
            </a:r>
            <a:r>
              <a:rPr lang="zh-CN" altLang="zh-CN" dirty="0"/>
              <a:t>配套使用</a:t>
            </a:r>
            <a:endParaRPr lang="zh-CN" altLang="zh-CN" sz="1600" dirty="0"/>
          </a:p>
          <a:p>
            <a:pPr lvl="3" fontAlgn="ctr"/>
            <a:r>
              <a:rPr lang="en-US" altLang="zh-CN" dirty="0"/>
              <a:t>&lt;input/&gt;</a:t>
            </a:r>
            <a:endParaRPr lang="zh-CN" altLang="zh-CN" sz="1600" dirty="0"/>
          </a:p>
          <a:p>
            <a:pPr lvl="4" fontAlgn="ctr"/>
            <a:r>
              <a:rPr lang="en-US" altLang="zh-CN" dirty="0"/>
              <a:t>&lt;input type="text"/&gt;</a:t>
            </a:r>
            <a:r>
              <a:rPr lang="zh-CN" altLang="zh-CN" dirty="0"/>
              <a:t>文本框</a:t>
            </a:r>
            <a:endParaRPr lang="zh-CN" altLang="zh-CN" sz="1400" dirty="0"/>
          </a:p>
          <a:p>
            <a:pPr lvl="4" fontAlgn="ctr"/>
            <a:r>
              <a:rPr lang="en-US" altLang="zh-CN" dirty="0"/>
              <a:t>&lt;input type="password"/&gt;</a:t>
            </a:r>
            <a:r>
              <a:rPr lang="zh-CN" altLang="zh-CN" dirty="0"/>
              <a:t>密码框</a:t>
            </a:r>
            <a:endParaRPr lang="zh-CN" altLang="zh-CN" sz="1400" dirty="0"/>
          </a:p>
          <a:p>
            <a:pPr lvl="4" fontAlgn="ctr"/>
            <a:r>
              <a:rPr lang="en-US" altLang="zh-CN" dirty="0"/>
              <a:t>&lt;input type="radio"/&gt;</a:t>
            </a:r>
            <a:r>
              <a:rPr lang="zh-CN" altLang="zh-CN" dirty="0"/>
              <a:t>单选按钮</a:t>
            </a:r>
            <a:endParaRPr lang="zh-CN" altLang="zh-CN" sz="1400" dirty="0"/>
          </a:p>
          <a:p>
            <a:pPr lvl="4" fontAlgn="ctr"/>
            <a:r>
              <a:rPr lang="en-US" altLang="zh-CN" dirty="0"/>
              <a:t>&lt;input type="checkbox"/&gt;</a:t>
            </a:r>
            <a:r>
              <a:rPr lang="zh-CN" altLang="zh-CN" dirty="0"/>
              <a:t>复选框</a:t>
            </a:r>
            <a:endParaRPr lang="zh-CN" altLang="zh-CN" sz="1400" dirty="0"/>
          </a:p>
          <a:p>
            <a:pPr lvl="4" fontAlgn="ctr"/>
            <a:r>
              <a:rPr lang="en-US" altLang="zh-CN" dirty="0"/>
              <a:t>&lt;input type="button"/&gt;</a:t>
            </a:r>
            <a:r>
              <a:rPr lang="zh-CN" altLang="zh-CN" dirty="0" smtClean="0"/>
              <a:t>按钮</a:t>
            </a:r>
            <a:endParaRPr lang="zh-CN" altLang="zh-CN" sz="1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949-77FE-4524-BA07-3EB42CACC956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560" y="1340768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ctr"/>
            <a:r>
              <a:rPr lang="zh-CN" altLang="zh-CN" dirty="0"/>
              <a:t>样式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margin:0 auto; </a:t>
            </a:r>
            <a:r>
              <a:rPr lang="zh-CN" altLang="zh-CN" dirty="0"/>
              <a:t>居中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margin-top/left/right/</a:t>
            </a:r>
            <a:r>
              <a:rPr lang="en-US" altLang="zh-CN" dirty="0" err="1"/>
              <a:t>buttom</a:t>
            </a:r>
            <a:r>
              <a:rPr lang="en-US" altLang="zh-CN" dirty="0"/>
              <a:t>; </a:t>
            </a:r>
            <a:r>
              <a:rPr lang="zh-CN" altLang="zh-CN" dirty="0"/>
              <a:t>上下左右边距的外调整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padding-top/left/right/</a:t>
            </a:r>
            <a:r>
              <a:rPr lang="en-US" altLang="zh-CN" dirty="0" err="1"/>
              <a:t>buttom</a:t>
            </a:r>
            <a:r>
              <a:rPr lang="en-US" altLang="zh-CN" dirty="0"/>
              <a:t>; </a:t>
            </a:r>
            <a:r>
              <a:rPr lang="zh-CN" altLang="zh-CN" dirty="0"/>
              <a:t>上下左右边距的内调整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line-height  </a:t>
            </a:r>
            <a:r>
              <a:rPr lang="zh-CN" altLang="zh-CN" dirty="0"/>
              <a:t>垂直居中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text-align  </a:t>
            </a:r>
            <a:r>
              <a:rPr lang="zh-CN" altLang="zh-CN" dirty="0"/>
              <a:t>文字居中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float</a:t>
            </a:r>
            <a:r>
              <a:rPr lang="zh-CN" altLang="zh-CN" dirty="0"/>
              <a:t>：</a:t>
            </a:r>
            <a:r>
              <a:rPr lang="en-US" altLang="zh-CN" dirty="0"/>
              <a:t>left/right  </a:t>
            </a:r>
            <a:r>
              <a:rPr lang="zh-CN" altLang="zh-CN" dirty="0"/>
              <a:t>浮动</a:t>
            </a:r>
            <a:endParaRPr lang="zh-CN" altLang="zh-CN" sz="1600" dirty="0"/>
          </a:p>
          <a:p>
            <a:pPr marL="1200150" lvl="2" indent="-285750" fontAlgn="ctr">
              <a:buFont typeface="Arial" pitchFamily="34" charset="0"/>
              <a:buChar char="•"/>
            </a:pPr>
            <a:r>
              <a:rPr lang="en-US" altLang="zh-CN" dirty="0"/>
              <a:t>Position  </a:t>
            </a:r>
            <a:r>
              <a:rPr lang="zh-CN" altLang="zh-CN" dirty="0"/>
              <a:t>位移</a:t>
            </a:r>
            <a:r>
              <a:rPr lang="en-US" altLang="zh-CN" dirty="0"/>
              <a:t>   </a:t>
            </a:r>
            <a:r>
              <a:rPr lang="zh-CN" altLang="zh-CN" dirty="0"/>
              <a:t>他与</a:t>
            </a:r>
            <a:r>
              <a:rPr lang="en-US" altLang="zh-CN" dirty="0"/>
              <a:t>z-index</a:t>
            </a:r>
            <a:r>
              <a:rPr lang="zh-CN" altLang="zh-CN" dirty="0"/>
              <a:t>（垂直高度，</a:t>
            </a:r>
            <a:r>
              <a:rPr lang="en-US" altLang="zh-CN" dirty="0"/>
              <a:t>z-index</a:t>
            </a:r>
            <a:r>
              <a:rPr lang="zh-CN" altLang="zh-CN" dirty="0"/>
              <a:t>的值越大，高度越高）配合</a:t>
            </a:r>
            <a:r>
              <a:rPr lang="zh-CN" altLang="zh-CN" dirty="0" smtClean="0"/>
              <a:t>出现</a:t>
            </a:r>
            <a:endParaRPr lang="en-US" altLang="zh-CN" dirty="0" smtClean="0"/>
          </a:p>
          <a:p>
            <a:pPr lvl="1" fontAlgn="ctr"/>
            <a:r>
              <a:rPr lang="en-US" altLang="zh-CN" dirty="0" smtClean="0"/>
              <a:t>       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b</a:t>
            </a:r>
            <a:r>
              <a:rPr lang="en-US" altLang="zh-CN" dirty="0" smtClean="0"/>
              <a:t>ackground </a:t>
            </a:r>
            <a:r>
              <a:rPr lang="zh-CN" altLang="zh-CN" dirty="0" smtClean="0"/>
              <a:t>背景</a:t>
            </a:r>
            <a:endParaRPr lang="zh-CN" altLang="zh-CN" sz="1600" dirty="0"/>
          </a:p>
          <a:p>
            <a:pPr marL="742950" lvl="1" indent="-285750" fontAlgn="ctr">
              <a:buFont typeface="Arial" pitchFamily="34" charset="0"/>
              <a:buChar char="•"/>
            </a:pPr>
            <a:r>
              <a:rPr lang="en-US" altLang="zh-CN" dirty="0" smtClean="0"/>
              <a:t>        background </a:t>
            </a:r>
            <a:r>
              <a:rPr lang="en-US" altLang="zh-CN" dirty="0"/>
              <a:t>-color  </a:t>
            </a:r>
            <a:r>
              <a:rPr lang="zh-CN" altLang="zh-CN" dirty="0"/>
              <a:t>背景色</a:t>
            </a:r>
            <a:endParaRPr lang="zh-CN" altLang="zh-CN" sz="1600" dirty="0"/>
          </a:p>
          <a:p>
            <a:pPr marL="742950" lvl="1" indent="-285750" fontAlgn="ctr">
              <a:buFont typeface="Arial" pitchFamily="34" charset="0"/>
              <a:buChar char="•"/>
            </a:pPr>
            <a:r>
              <a:rPr lang="en-US" altLang="zh-CN" dirty="0" smtClean="0"/>
              <a:t>        background </a:t>
            </a:r>
            <a:r>
              <a:rPr lang="en-US" altLang="zh-CN" dirty="0"/>
              <a:t>-image   </a:t>
            </a:r>
            <a:r>
              <a:rPr lang="zh-CN" altLang="zh-CN" dirty="0"/>
              <a:t>背景图片</a:t>
            </a:r>
            <a:endParaRPr lang="zh-CN" altLang="zh-CN" sz="1600" dirty="0"/>
          </a:p>
          <a:p>
            <a:pPr marL="742950" lvl="1" indent="-285750" fontAlgn="ctr">
              <a:buFont typeface="Arial" pitchFamily="34" charset="0"/>
              <a:buChar char="•"/>
            </a:pPr>
            <a:r>
              <a:rPr lang="en-US" altLang="zh-CN" dirty="0" smtClean="0"/>
              <a:t>        background </a:t>
            </a:r>
            <a:r>
              <a:rPr lang="en-US" altLang="zh-CN" dirty="0"/>
              <a:t>-Position    </a:t>
            </a:r>
            <a:r>
              <a:rPr lang="zh-CN" altLang="zh-CN" dirty="0"/>
              <a:t>背景位移</a:t>
            </a:r>
            <a:r>
              <a:rPr lang="en-US" altLang="zh-CN" dirty="0"/>
              <a:t> </a:t>
            </a:r>
            <a:r>
              <a:rPr lang="en-US" altLang="zh-CN" dirty="0" smtClean="0"/>
              <a:t>   display  </a:t>
            </a:r>
            <a:r>
              <a:rPr lang="zh-CN" altLang="zh-CN" dirty="0"/>
              <a:t>显示与隐藏</a:t>
            </a:r>
            <a:endParaRPr lang="zh-CN" altLang="zh-CN" sz="1600" dirty="0"/>
          </a:p>
          <a:p>
            <a:pPr marL="742950" lvl="1" indent="-285750" fontAlgn="ctr">
              <a:buFont typeface="Arial" pitchFamily="34" charset="0"/>
              <a:buChar char="•"/>
            </a:pPr>
            <a:r>
              <a:rPr lang="en-US" altLang="zh-CN" dirty="0" smtClean="0"/>
              <a:t>        text-decoration  </a:t>
            </a:r>
            <a:r>
              <a:rPr lang="zh-CN" altLang="zh-CN" dirty="0"/>
              <a:t>取消下划线</a:t>
            </a:r>
            <a:endParaRPr lang="zh-CN" altLang="zh-CN" sz="1600" dirty="0"/>
          </a:p>
          <a:p>
            <a:pPr marL="742950" lvl="1" indent="-285750" fontAlgn="ctr">
              <a:buFont typeface="Arial" pitchFamily="34" charset="0"/>
              <a:buChar char="•"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标签</a:t>
            </a:r>
            <a:r>
              <a:rPr lang="zh-CN" altLang="zh-CN" dirty="0"/>
              <a:t>：</a:t>
            </a:r>
            <a:r>
              <a:rPr lang="en-US" altLang="zh-CN" dirty="0"/>
              <a:t>hover  </a:t>
            </a:r>
            <a:r>
              <a:rPr lang="zh-CN" altLang="zh-CN" dirty="0"/>
              <a:t>伪类样式 </a:t>
            </a:r>
            <a:endParaRPr lang="zh-CN" altLang="zh-CN" sz="1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279E-CF6C-4756-940B-5FBDE010047D}" type="datetime1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--------------------</a:t>
            </a:r>
            <a:r>
              <a:rPr lang="zh-CN" altLang="en-US" smtClean="0"/>
              <a:t>兰州财经大学</a:t>
            </a:r>
            <a:r>
              <a:rPr lang="en-US" altLang="zh-CN" smtClean="0"/>
              <a:t>------------------------------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BE8B-4D23-4335-84A9-52673D8E8B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194</TotalTime>
  <Words>562</Words>
  <Application>Microsoft Office PowerPoint</Application>
  <PresentationFormat>全屏显示(4:3)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自定义设计方案</vt:lpstr>
      <vt:lpstr>1_自定义设计方案</vt:lpstr>
      <vt:lpstr>奥斯汀</vt:lpstr>
      <vt:lpstr>计算机科学与技术（1）             实训报告</vt:lpstr>
      <vt:lpstr>PowerPoint 演示文稿</vt:lpstr>
      <vt:lpstr>PowerPoint 演示文稿</vt:lpstr>
      <vt:lpstr>            百度首页网页</vt:lpstr>
      <vt:lpstr>                            百度网页页面</vt:lpstr>
      <vt:lpstr>               百度视频网页 </vt:lpstr>
      <vt:lpstr>         视屏播放网页</vt:lpstr>
      <vt:lpstr>                学习笔记</vt:lpstr>
      <vt:lpstr>PowerPoint 演示文稿</vt:lpstr>
      <vt:lpstr>            实训心得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计算机科学与技术（1）             实训报告</dc:title>
  <dc:creator>lenovo</dc:creator>
  <cp:lastModifiedBy>lenovo</cp:lastModifiedBy>
  <cp:revision>12</cp:revision>
  <dcterms:created xsi:type="dcterms:W3CDTF">2016-09-23T13:24:32Z</dcterms:created>
  <dcterms:modified xsi:type="dcterms:W3CDTF">2016-09-24T01:35:23Z</dcterms:modified>
</cp:coreProperties>
</file>