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8" r:id="rId3"/>
    <p:sldId id="2147376186" r:id="rId4"/>
    <p:sldId id="262" r:id="rId5"/>
    <p:sldId id="2147376187" r:id="rId6"/>
    <p:sldId id="259" r:id="rId7"/>
    <p:sldId id="260" r:id="rId8"/>
    <p:sldId id="2147376185" r:id="rId9"/>
    <p:sldId id="21473761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43C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B923BA-C677-4FB5-8AC7-B0742B118C02}" v="3" dt="2023-01-04T02:50:57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bg1"/>
                </a:solidFill>
              </a:rPr>
              <a:t>Route</a:t>
            </a:r>
            <a:r>
              <a:rPr lang="en-US" b="1" baseline="0" dirty="0">
                <a:solidFill>
                  <a:schemeClr val="bg1"/>
                </a:solidFill>
              </a:rPr>
              <a:t> 1 </a:t>
            </a:r>
            <a:endParaRPr lang="en-US" b="1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40188552122678711"/>
          <c:y val="0.495571377709642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20339141901447"/>
          <c:y val="0.31297093906891632"/>
          <c:w val="0.51178786620642991"/>
          <c:h val="0.6154601290607619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F5-48DE-800D-BCB42429666B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F5-48DE-800D-BCB42429666B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F5-48DE-800D-BCB42429666B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F5-48DE-800D-BCB42429666B}"/>
              </c:ext>
            </c:extLst>
          </c:dPt>
          <c:dPt>
            <c:idx val="4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F5-48DE-800D-BCB42429666B}"/>
              </c:ext>
            </c:extLst>
          </c:dPt>
          <c:dPt>
            <c:idx val="5"/>
            <c:bubble3D val="0"/>
            <c:spPr>
              <a:solidFill>
                <a:srgbClr val="00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F5-48DE-800D-BCB42429666B}"/>
              </c:ext>
            </c:extLst>
          </c:dPt>
          <c:cat>
            <c:strRef>
              <c:f>Sheet1!$A$2:$A$7</c:f>
              <c:strCache>
                <c:ptCount val="6"/>
                <c:pt idx="0">
                  <c:v>Gloden line</c:v>
                </c:pt>
                <c:pt idx="1">
                  <c:v>Normal line</c:v>
                </c:pt>
                <c:pt idx="2">
                  <c:v>3rd Qtr</c:v>
                </c:pt>
                <c:pt idx="3">
                  <c:v>4th Qtr</c:v>
                </c:pt>
                <c:pt idx="4">
                  <c:v>4th Qtr</c:v>
                </c:pt>
                <c:pt idx="5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F5-48DE-800D-BCB4242966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20339141901447"/>
          <c:y val="0.31297093906891632"/>
          <c:w val="0.51178786620642991"/>
          <c:h val="0.6154601290607619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38-4531-B825-BFB53ACD2299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38-4531-B825-BFB53ACD2299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838-4531-B825-BFB53ACD2299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838-4531-B825-BFB53ACD2299}"/>
              </c:ext>
            </c:extLst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838-4531-B825-BFB53ACD2299}"/>
              </c:ext>
            </c:extLst>
          </c:dPt>
          <c:dPt>
            <c:idx val="5"/>
            <c:bubble3D val="0"/>
            <c:spPr>
              <a:solidFill>
                <a:srgbClr val="00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838-4531-B825-BFB53ACD2299}"/>
              </c:ext>
            </c:extLst>
          </c:dPt>
          <c:cat>
            <c:strRef>
              <c:f>Sheet1!$A$2:$A$7</c:f>
              <c:strCache>
                <c:ptCount val="6"/>
                <c:pt idx="0">
                  <c:v>Gloden line</c:v>
                </c:pt>
                <c:pt idx="1">
                  <c:v>Normal line</c:v>
                </c:pt>
                <c:pt idx="2">
                  <c:v>3rd Qtr</c:v>
                </c:pt>
                <c:pt idx="3">
                  <c:v>4th Qtr</c:v>
                </c:pt>
                <c:pt idx="4">
                  <c:v>4th Qtr</c:v>
                </c:pt>
                <c:pt idx="5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838-4531-B825-BFB53ACD22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20339141901447"/>
          <c:y val="0.31297093906891632"/>
          <c:w val="0.51178786620642991"/>
          <c:h val="0.6154601290607619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67-4C0C-80B2-BD821BF8FEF8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67-4C0C-80B2-BD821BF8FEF8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67-4C0C-80B2-BD821BF8FEF8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E67-4C0C-80B2-BD821BF8FEF8}"/>
              </c:ext>
            </c:extLst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E67-4C0C-80B2-BD821BF8FEF8}"/>
              </c:ext>
            </c:extLst>
          </c:dPt>
          <c:dPt>
            <c:idx val="5"/>
            <c:bubble3D val="0"/>
            <c:spPr>
              <a:solidFill>
                <a:srgbClr val="00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E67-4C0C-80B2-BD821BF8FEF8}"/>
              </c:ext>
            </c:extLst>
          </c:dPt>
          <c:cat>
            <c:strRef>
              <c:f>Sheet1!$A$2:$A$7</c:f>
              <c:strCache>
                <c:ptCount val="6"/>
                <c:pt idx="0">
                  <c:v>Gloden line</c:v>
                </c:pt>
                <c:pt idx="1">
                  <c:v>Normal line</c:v>
                </c:pt>
                <c:pt idx="2">
                  <c:v>3rd Qtr</c:v>
                </c:pt>
                <c:pt idx="3">
                  <c:v>4th Qtr</c:v>
                </c:pt>
                <c:pt idx="4">
                  <c:v>4th Qtr</c:v>
                </c:pt>
                <c:pt idx="5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E67-4C0C-80B2-BD821BF8FE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20339141901447"/>
          <c:y val="0.31297093906891632"/>
          <c:w val="0.51178786620642991"/>
          <c:h val="0.6154601290607619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76-41DD-A038-87237A6A4CC8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76-41DD-A038-87237A6A4CC8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576-41DD-A038-87237A6A4CC8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576-41DD-A038-87237A6A4CC8}"/>
              </c:ext>
            </c:extLst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576-41DD-A038-87237A6A4CC8}"/>
              </c:ext>
            </c:extLst>
          </c:dPt>
          <c:dPt>
            <c:idx val="5"/>
            <c:bubble3D val="0"/>
            <c:spPr>
              <a:solidFill>
                <a:srgbClr val="00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576-41DD-A038-87237A6A4CC8}"/>
              </c:ext>
            </c:extLst>
          </c:dPt>
          <c:cat>
            <c:strRef>
              <c:f>Sheet1!$A$2:$A$7</c:f>
              <c:strCache>
                <c:ptCount val="6"/>
                <c:pt idx="0">
                  <c:v>Gloden line</c:v>
                </c:pt>
                <c:pt idx="1">
                  <c:v>Normal line</c:v>
                </c:pt>
                <c:pt idx="2">
                  <c:v>3rd Qtr</c:v>
                </c:pt>
                <c:pt idx="3">
                  <c:v>4th Qtr</c:v>
                </c:pt>
                <c:pt idx="4">
                  <c:v>4th Qtr</c:v>
                </c:pt>
                <c:pt idx="5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576-41DD-A038-87237A6A4C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20339141901447"/>
          <c:y val="0.31297093906891632"/>
          <c:w val="0.51178786620642991"/>
          <c:h val="0.6154601290607619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D68-4196-A4E1-273A899A8ACB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D68-4196-A4E1-273A899A8ACB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D68-4196-A4E1-273A899A8ACB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D68-4196-A4E1-273A899A8ACB}"/>
              </c:ext>
            </c:extLst>
          </c:dPt>
          <c:dPt>
            <c:idx val="4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D68-4196-A4E1-273A899A8ACB}"/>
              </c:ext>
            </c:extLst>
          </c:dPt>
          <c:dPt>
            <c:idx val="5"/>
            <c:bubble3D val="0"/>
            <c:spPr>
              <a:solidFill>
                <a:srgbClr val="00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D68-4196-A4E1-273A899A8ACB}"/>
              </c:ext>
            </c:extLst>
          </c:dPt>
          <c:cat>
            <c:strRef>
              <c:f>Sheet1!$A$2:$A$7</c:f>
              <c:strCache>
                <c:ptCount val="6"/>
                <c:pt idx="0">
                  <c:v>Gloden line</c:v>
                </c:pt>
                <c:pt idx="1">
                  <c:v>Normal line</c:v>
                </c:pt>
                <c:pt idx="2">
                  <c:v>3rd Qtr</c:v>
                </c:pt>
                <c:pt idx="3">
                  <c:v>4th Qtr</c:v>
                </c:pt>
                <c:pt idx="4">
                  <c:v>4th Qtr</c:v>
                </c:pt>
                <c:pt idx="5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D68-4196-A4E1-273A899A8A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20339141901447"/>
          <c:y val="0.31297093906891632"/>
          <c:w val="0.51178786620642991"/>
          <c:h val="0.6154601290607619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D6-4CC1-B923-C446157E6751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D6-4CC1-B923-C446157E6751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DD6-4CC1-B923-C446157E6751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DD6-4CC1-B923-C446157E6751}"/>
              </c:ext>
            </c:extLst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DD6-4CC1-B923-C446157E6751}"/>
              </c:ext>
            </c:extLst>
          </c:dPt>
          <c:dPt>
            <c:idx val="5"/>
            <c:bubble3D val="0"/>
            <c:spPr>
              <a:solidFill>
                <a:srgbClr val="00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DD6-4CC1-B923-C446157E6751}"/>
              </c:ext>
            </c:extLst>
          </c:dPt>
          <c:cat>
            <c:strRef>
              <c:f>Sheet1!$A$2:$A$7</c:f>
              <c:strCache>
                <c:ptCount val="6"/>
                <c:pt idx="0">
                  <c:v>Gloden line</c:v>
                </c:pt>
                <c:pt idx="1">
                  <c:v>Normal line</c:v>
                </c:pt>
                <c:pt idx="2">
                  <c:v>3rd Qtr</c:v>
                </c:pt>
                <c:pt idx="3">
                  <c:v>4th Qtr</c:v>
                </c:pt>
                <c:pt idx="4">
                  <c:v>4th Qtr</c:v>
                </c:pt>
                <c:pt idx="5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DD6-4CC1-B923-C446157E67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bg1"/>
                </a:solidFill>
              </a:rPr>
              <a:t>Route</a:t>
            </a:r>
            <a:r>
              <a:rPr lang="en-US" b="1" baseline="0" dirty="0">
                <a:solidFill>
                  <a:schemeClr val="bg1"/>
                </a:solidFill>
              </a:rPr>
              <a:t> 1 </a:t>
            </a:r>
            <a:endParaRPr lang="en-US" b="1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40188552122678711"/>
          <c:y val="0.495571377709642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20339141901447"/>
          <c:y val="0.31297093906891632"/>
          <c:w val="0.51178786620642991"/>
          <c:h val="0.6154601290607619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25-4254-8334-B5EA595D75B0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B25-4254-8334-B5EA595D75B0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B25-4254-8334-B5EA595D75B0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B25-4254-8334-B5EA595D75B0}"/>
              </c:ext>
            </c:extLst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B25-4254-8334-B5EA595D75B0}"/>
              </c:ext>
            </c:extLst>
          </c:dPt>
          <c:dPt>
            <c:idx val="5"/>
            <c:bubble3D val="0"/>
            <c:spPr>
              <a:solidFill>
                <a:srgbClr val="00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B25-4254-8334-B5EA595D75B0}"/>
              </c:ext>
            </c:extLst>
          </c:dPt>
          <c:cat>
            <c:strRef>
              <c:f>Sheet1!$A$2:$A$7</c:f>
              <c:strCache>
                <c:ptCount val="6"/>
                <c:pt idx="0">
                  <c:v>Gloden line</c:v>
                </c:pt>
                <c:pt idx="1">
                  <c:v>Normal line</c:v>
                </c:pt>
                <c:pt idx="2">
                  <c:v>3rd Qtr</c:v>
                </c:pt>
                <c:pt idx="3">
                  <c:v>4th Qtr</c:v>
                </c:pt>
                <c:pt idx="4">
                  <c:v>4th Qtr</c:v>
                </c:pt>
                <c:pt idx="5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B25-4254-8334-B5EA595D75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20339141901447"/>
          <c:y val="0.31297093906891632"/>
          <c:w val="0.51178786620642991"/>
          <c:h val="0.6154601290607619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C0C-4731-B66F-D2D53E9A96BD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C0C-4731-B66F-D2D53E9A96BD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C0C-4731-B66F-D2D53E9A96BD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C0C-4731-B66F-D2D53E9A96BD}"/>
              </c:ext>
            </c:extLst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C0C-4731-B66F-D2D53E9A96BD}"/>
              </c:ext>
            </c:extLst>
          </c:dPt>
          <c:dPt>
            <c:idx val="5"/>
            <c:bubble3D val="0"/>
            <c:spPr>
              <a:solidFill>
                <a:srgbClr val="00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C0C-4731-B66F-D2D53E9A96BD}"/>
              </c:ext>
            </c:extLst>
          </c:dPt>
          <c:cat>
            <c:strRef>
              <c:f>Sheet1!$A$2:$A$7</c:f>
              <c:strCache>
                <c:ptCount val="6"/>
                <c:pt idx="0">
                  <c:v>Gloden line</c:v>
                </c:pt>
                <c:pt idx="1">
                  <c:v>Normal line</c:v>
                </c:pt>
                <c:pt idx="2">
                  <c:v>3rd Qtr</c:v>
                </c:pt>
                <c:pt idx="3">
                  <c:v>4th Qtr</c:v>
                </c:pt>
                <c:pt idx="4">
                  <c:v>4th Qtr</c:v>
                </c:pt>
                <c:pt idx="5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C0C-4731-B66F-D2D53E9A96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20339141901447"/>
          <c:y val="0.31297093906891632"/>
          <c:w val="0.51178786620642991"/>
          <c:h val="0.6154601290607619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1F0-449C-9C8A-2D4341B3021A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1F0-449C-9C8A-2D4341B3021A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1F0-449C-9C8A-2D4341B3021A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1F0-449C-9C8A-2D4341B3021A}"/>
              </c:ext>
            </c:extLst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1F0-449C-9C8A-2D4341B3021A}"/>
              </c:ext>
            </c:extLst>
          </c:dPt>
          <c:dPt>
            <c:idx val="5"/>
            <c:bubble3D val="0"/>
            <c:spPr>
              <a:solidFill>
                <a:srgbClr val="00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1F0-449C-9C8A-2D4341B3021A}"/>
              </c:ext>
            </c:extLst>
          </c:dPt>
          <c:cat>
            <c:strRef>
              <c:f>Sheet1!$A$2:$A$7</c:f>
              <c:strCache>
                <c:ptCount val="6"/>
                <c:pt idx="0">
                  <c:v>Gloden line</c:v>
                </c:pt>
                <c:pt idx="1">
                  <c:v>Normal line</c:v>
                </c:pt>
                <c:pt idx="2">
                  <c:v>3rd Qtr</c:v>
                </c:pt>
                <c:pt idx="3">
                  <c:v>4th Qtr</c:v>
                </c:pt>
                <c:pt idx="4">
                  <c:v>4th Qtr</c:v>
                </c:pt>
                <c:pt idx="5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1F0-449C-9C8A-2D4341B30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bg1"/>
                </a:solidFill>
              </a:rPr>
              <a:t>Route</a:t>
            </a:r>
            <a:r>
              <a:rPr lang="en-US" b="1" baseline="0" dirty="0">
                <a:solidFill>
                  <a:schemeClr val="bg1"/>
                </a:solidFill>
              </a:rPr>
              <a:t> 1 </a:t>
            </a:r>
            <a:endParaRPr lang="en-US" b="1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40188552122678711"/>
          <c:y val="0.495571377709642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20339141901447"/>
          <c:y val="0.31297093906891632"/>
          <c:w val="0.51178786620642991"/>
          <c:h val="0.6154601290607619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6A9-4FB9-B805-49669BB86F07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6A9-4FB9-B805-49669BB86F07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6A9-4FB9-B805-49669BB86F07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6A9-4FB9-B805-49669BB86F07}"/>
              </c:ext>
            </c:extLst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6A9-4FB9-B805-49669BB86F07}"/>
              </c:ext>
            </c:extLst>
          </c:dPt>
          <c:dPt>
            <c:idx val="5"/>
            <c:bubble3D val="0"/>
            <c:spPr>
              <a:solidFill>
                <a:srgbClr val="00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6A9-4FB9-B805-49669BB86F07}"/>
              </c:ext>
            </c:extLst>
          </c:dPt>
          <c:cat>
            <c:strRef>
              <c:f>Sheet1!$A$2:$A$7</c:f>
              <c:strCache>
                <c:ptCount val="6"/>
                <c:pt idx="0">
                  <c:v>Gloden line</c:v>
                </c:pt>
                <c:pt idx="1">
                  <c:v>Normal line</c:v>
                </c:pt>
                <c:pt idx="2">
                  <c:v>3rd Qtr</c:v>
                </c:pt>
                <c:pt idx="3">
                  <c:v>4th Qtr</c:v>
                </c:pt>
                <c:pt idx="4">
                  <c:v>4th Qtr</c:v>
                </c:pt>
                <c:pt idx="5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6A9-4FB9-B805-49669BB86F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20339141901447"/>
          <c:y val="0.31297093906891632"/>
          <c:w val="0.51178786620642991"/>
          <c:h val="0.6154601290607619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E84-4823-9CEC-ABBAB078A3EE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E84-4823-9CEC-ABBAB078A3EE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E84-4823-9CEC-ABBAB078A3EE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E84-4823-9CEC-ABBAB078A3EE}"/>
              </c:ext>
            </c:extLst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E84-4823-9CEC-ABBAB078A3EE}"/>
              </c:ext>
            </c:extLst>
          </c:dPt>
          <c:dPt>
            <c:idx val="5"/>
            <c:bubble3D val="0"/>
            <c:spPr>
              <a:solidFill>
                <a:srgbClr val="00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E84-4823-9CEC-ABBAB078A3EE}"/>
              </c:ext>
            </c:extLst>
          </c:dPt>
          <c:cat>
            <c:strRef>
              <c:f>Sheet1!$A$2:$A$7</c:f>
              <c:strCache>
                <c:ptCount val="6"/>
                <c:pt idx="0">
                  <c:v>Gloden line</c:v>
                </c:pt>
                <c:pt idx="1">
                  <c:v>Normal line</c:v>
                </c:pt>
                <c:pt idx="2">
                  <c:v>3rd Qtr</c:v>
                </c:pt>
                <c:pt idx="3">
                  <c:v>4th Qtr</c:v>
                </c:pt>
                <c:pt idx="4">
                  <c:v>4th Qtr</c:v>
                </c:pt>
                <c:pt idx="5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E84-4823-9CEC-ABBAB078A3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20339141901447"/>
          <c:y val="0.31297093906891632"/>
          <c:w val="0.51178786620642991"/>
          <c:h val="0.6154601290607619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529-47A9-841A-125AE26E9AF9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529-47A9-841A-125AE26E9AF9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529-47A9-841A-125AE26E9AF9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529-47A9-841A-125AE26E9AF9}"/>
              </c:ext>
            </c:extLst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529-47A9-841A-125AE26E9AF9}"/>
              </c:ext>
            </c:extLst>
          </c:dPt>
          <c:dPt>
            <c:idx val="5"/>
            <c:bubble3D val="0"/>
            <c:spPr>
              <a:solidFill>
                <a:srgbClr val="00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529-47A9-841A-125AE26E9AF9}"/>
              </c:ext>
            </c:extLst>
          </c:dPt>
          <c:cat>
            <c:strRef>
              <c:f>Sheet1!$A$2:$A$7</c:f>
              <c:strCache>
                <c:ptCount val="6"/>
                <c:pt idx="0">
                  <c:v>Gloden line</c:v>
                </c:pt>
                <c:pt idx="1">
                  <c:v>Normal line</c:v>
                </c:pt>
                <c:pt idx="2">
                  <c:v>3rd Qtr</c:v>
                </c:pt>
                <c:pt idx="3">
                  <c:v>4th Qtr</c:v>
                </c:pt>
                <c:pt idx="4">
                  <c:v>4th Qtr</c:v>
                </c:pt>
                <c:pt idx="5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529-47A9-841A-125AE26E9A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bg1"/>
                </a:solidFill>
              </a:rPr>
              <a:t>Route</a:t>
            </a:r>
            <a:r>
              <a:rPr lang="en-US" b="1" baseline="0" dirty="0">
                <a:solidFill>
                  <a:schemeClr val="bg1"/>
                </a:solidFill>
              </a:rPr>
              <a:t> 1 </a:t>
            </a:r>
            <a:endParaRPr lang="en-US" b="1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40188552122678711"/>
          <c:y val="0.495571377709642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bg1"/>
                </a:solidFill>
              </a:rPr>
              <a:t>Route</a:t>
            </a:r>
            <a:r>
              <a:rPr lang="en-US" b="1" baseline="0" dirty="0">
                <a:solidFill>
                  <a:schemeClr val="bg1"/>
                </a:solidFill>
              </a:rPr>
              <a:t> 1 </a:t>
            </a:r>
            <a:endParaRPr lang="en-US" b="1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40188552122678711"/>
          <c:y val="0.495571377709642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20339141901447"/>
          <c:y val="0.31297093906891632"/>
          <c:w val="0.51178786620642991"/>
          <c:h val="0.6154601290607619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59-4C41-A67B-AF90F2025E99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59-4C41-A67B-AF90F2025E99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A59-4C41-A67B-AF90F2025E99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A59-4C41-A67B-AF90F2025E99}"/>
              </c:ext>
            </c:extLst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A59-4C41-A67B-AF90F2025E99}"/>
              </c:ext>
            </c:extLst>
          </c:dPt>
          <c:dPt>
            <c:idx val="5"/>
            <c:bubble3D val="0"/>
            <c:spPr>
              <a:solidFill>
                <a:srgbClr val="00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A59-4C41-A67B-AF90F2025E99}"/>
              </c:ext>
            </c:extLst>
          </c:dPt>
          <c:cat>
            <c:strRef>
              <c:f>Sheet1!$A$2:$A$7</c:f>
              <c:strCache>
                <c:ptCount val="6"/>
                <c:pt idx="0">
                  <c:v>Gloden line</c:v>
                </c:pt>
                <c:pt idx="1">
                  <c:v>Normal line</c:v>
                </c:pt>
                <c:pt idx="2">
                  <c:v>3rd Qtr</c:v>
                </c:pt>
                <c:pt idx="3">
                  <c:v>4th Qtr</c:v>
                </c:pt>
                <c:pt idx="4">
                  <c:v>4th Qtr</c:v>
                </c:pt>
                <c:pt idx="5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A59-4C41-A67B-AF90F2025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20339141901447"/>
          <c:y val="0.31297093906891632"/>
          <c:w val="0.51178786620642991"/>
          <c:h val="0.6154601290607619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37-4097-ACE9-4DB899AAAF14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37-4097-ACE9-4DB899AAAF14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F37-4097-ACE9-4DB899AAAF14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F37-4097-ACE9-4DB899AAAF14}"/>
              </c:ext>
            </c:extLst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F37-4097-ACE9-4DB899AAAF14}"/>
              </c:ext>
            </c:extLst>
          </c:dPt>
          <c:dPt>
            <c:idx val="5"/>
            <c:bubble3D val="0"/>
            <c:spPr>
              <a:solidFill>
                <a:srgbClr val="00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F37-4097-ACE9-4DB899AAAF14}"/>
              </c:ext>
            </c:extLst>
          </c:dPt>
          <c:cat>
            <c:strRef>
              <c:f>Sheet1!$A$2:$A$7</c:f>
              <c:strCache>
                <c:ptCount val="6"/>
                <c:pt idx="0">
                  <c:v>Gloden line</c:v>
                </c:pt>
                <c:pt idx="1">
                  <c:v>Normal line</c:v>
                </c:pt>
                <c:pt idx="2">
                  <c:v>3rd Qtr</c:v>
                </c:pt>
                <c:pt idx="3">
                  <c:v>4th Qtr</c:v>
                </c:pt>
                <c:pt idx="4">
                  <c:v>4th Qtr</c:v>
                </c:pt>
                <c:pt idx="5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F37-4097-ACE9-4DB899AAAF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20339141901447"/>
          <c:y val="0.31297093906891632"/>
          <c:w val="0.51178786620642991"/>
          <c:h val="0.6154601290607619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799-4A09-9E4C-8608624DE851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99-4A09-9E4C-8608624DE851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799-4A09-9E4C-8608624DE851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799-4A09-9E4C-8608624DE851}"/>
              </c:ext>
            </c:extLst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799-4A09-9E4C-8608624DE851}"/>
              </c:ext>
            </c:extLst>
          </c:dPt>
          <c:dPt>
            <c:idx val="5"/>
            <c:bubble3D val="0"/>
            <c:spPr>
              <a:solidFill>
                <a:srgbClr val="00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799-4A09-9E4C-8608624DE851}"/>
              </c:ext>
            </c:extLst>
          </c:dPt>
          <c:cat>
            <c:strRef>
              <c:f>Sheet1!$A$2:$A$7</c:f>
              <c:strCache>
                <c:ptCount val="6"/>
                <c:pt idx="0">
                  <c:v>Gloden line</c:v>
                </c:pt>
                <c:pt idx="1">
                  <c:v>Normal line</c:v>
                </c:pt>
                <c:pt idx="2">
                  <c:v>3rd Qtr</c:v>
                </c:pt>
                <c:pt idx="3">
                  <c:v>4th Qtr</c:v>
                </c:pt>
                <c:pt idx="4">
                  <c:v>4th Qtr</c:v>
                </c:pt>
                <c:pt idx="5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799-4A09-9E4C-8608624DE8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20339141901447"/>
          <c:y val="0.31297093906891632"/>
          <c:w val="0.51178786620642991"/>
          <c:h val="0.6154601290607619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69-4E7B-A7EC-ECE3581F188D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69-4E7B-A7EC-ECE3581F188D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569-4E7B-A7EC-ECE3581F188D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569-4E7B-A7EC-ECE3581F188D}"/>
              </c:ext>
            </c:extLst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569-4E7B-A7EC-ECE3581F188D}"/>
              </c:ext>
            </c:extLst>
          </c:dPt>
          <c:dPt>
            <c:idx val="5"/>
            <c:bubble3D val="0"/>
            <c:spPr>
              <a:solidFill>
                <a:srgbClr val="00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569-4E7B-A7EC-ECE3581F188D}"/>
              </c:ext>
            </c:extLst>
          </c:dPt>
          <c:cat>
            <c:strRef>
              <c:f>Sheet1!$A$2:$A$7</c:f>
              <c:strCache>
                <c:ptCount val="6"/>
                <c:pt idx="0">
                  <c:v>Gloden line</c:v>
                </c:pt>
                <c:pt idx="1">
                  <c:v>Normal line</c:v>
                </c:pt>
                <c:pt idx="2">
                  <c:v>3rd Qtr</c:v>
                </c:pt>
                <c:pt idx="3">
                  <c:v>4th Qtr</c:v>
                </c:pt>
                <c:pt idx="4">
                  <c:v>4th Qtr</c:v>
                </c:pt>
                <c:pt idx="5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569-4E7B-A7EC-ECE3581F18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20339141901447"/>
          <c:y val="0.31297093906891632"/>
          <c:w val="0.51178786620642991"/>
          <c:h val="0.6154601290607619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34-40FE-B943-9CA3E9A419C4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34-40FE-B943-9CA3E9A419C4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C34-40FE-B943-9CA3E9A419C4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C34-40FE-B943-9CA3E9A419C4}"/>
              </c:ext>
            </c:extLst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C34-40FE-B943-9CA3E9A419C4}"/>
              </c:ext>
            </c:extLst>
          </c:dPt>
          <c:dPt>
            <c:idx val="5"/>
            <c:bubble3D val="0"/>
            <c:spPr>
              <a:solidFill>
                <a:srgbClr val="00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C34-40FE-B943-9CA3E9A419C4}"/>
              </c:ext>
            </c:extLst>
          </c:dPt>
          <c:cat>
            <c:strRef>
              <c:f>Sheet1!$A$2:$A$7</c:f>
              <c:strCache>
                <c:ptCount val="6"/>
                <c:pt idx="0">
                  <c:v>Gloden line</c:v>
                </c:pt>
                <c:pt idx="1">
                  <c:v>Normal line</c:v>
                </c:pt>
                <c:pt idx="2">
                  <c:v>3rd Qtr</c:v>
                </c:pt>
                <c:pt idx="3">
                  <c:v>4th Qtr</c:v>
                </c:pt>
                <c:pt idx="4">
                  <c:v>4th Qtr</c:v>
                </c:pt>
                <c:pt idx="5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C34-40FE-B943-9CA3E9A419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20339141901447"/>
          <c:y val="0.31297093906891632"/>
          <c:w val="0.51178786620642991"/>
          <c:h val="0.6154601290607619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4EA-4A82-9ABA-602967CE9F6A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EA-4A82-9ABA-602967CE9F6A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4EA-4A82-9ABA-602967CE9F6A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4EA-4A82-9ABA-602967CE9F6A}"/>
              </c:ext>
            </c:extLst>
          </c:dPt>
          <c:dPt>
            <c:idx val="4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4EA-4A82-9ABA-602967CE9F6A}"/>
              </c:ext>
            </c:extLst>
          </c:dPt>
          <c:dPt>
            <c:idx val="5"/>
            <c:bubble3D val="0"/>
            <c:spPr>
              <a:solidFill>
                <a:srgbClr val="00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4EA-4A82-9ABA-602967CE9F6A}"/>
              </c:ext>
            </c:extLst>
          </c:dPt>
          <c:cat>
            <c:strRef>
              <c:f>Sheet1!$A$2:$A$7</c:f>
              <c:strCache>
                <c:ptCount val="6"/>
                <c:pt idx="0">
                  <c:v>Gloden line</c:v>
                </c:pt>
                <c:pt idx="1">
                  <c:v>Normal line</c:v>
                </c:pt>
                <c:pt idx="2">
                  <c:v>3rd Qtr</c:v>
                </c:pt>
                <c:pt idx="3">
                  <c:v>4th Qtr</c:v>
                </c:pt>
                <c:pt idx="4">
                  <c:v>4th Qtr</c:v>
                </c:pt>
                <c:pt idx="5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4EA-4A82-9ABA-602967CE9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20339141901447"/>
          <c:y val="0.31297093906891632"/>
          <c:w val="0.51178786620642991"/>
          <c:h val="0.6154601290607619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8C0-4746-B794-D237B5AAA92C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8C0-4746-B794-D237B5AAA92C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8C0-4746-B794-D237B5AAA92C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8C0-4746-B794-D237B5AAA92C}"/>
              </c:ext>
            </c:extLst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8C0-4746-B794-D237B5AAA92C}"/>
              </c:ext>
            </c:extLst>
          </c:dPt>
          <c:dPt>
            <c:idx val="5"/>
            <c:bubble3D val="0"/>
            <c:spPr>
              <a:solidFill>
                <a:srgbClr val="00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8C0-4746-B794-D237B5AAA92C}"/>
              </c:ext>
            </c:extLst>
          </c:dPt>
          <c:cat>
            <c:strRef>
              <c:f>Sheet1!$A$2:$A$7</c:f>
              <c:strCache>
                <c:ptCount val="6"/>
                <c:pt idx="0">
                  <c:v>Gloden line</c:v>
                </c:pt>
                <c:pt idx="1">
                  <c:v>Normal line</c:v>
                </c:pt>
                <c:pt idx="2">
                  <c:v>3rd Qtr</c:v>
                </c:pt>
                <c:pt idx="3">
                  <c:v>4th Qtr</c:v>
                </c:pt>
                <c:pt idx="4">
                  <c:v>4th Qtr</c:v>
                </c:pt>
                <c:pt idx="5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8C0-4746-B794-D237B5AAA9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20339141901447"/>
          <c:y val="0.31297093906891632"/>
          <c:w val="0.51178786620642991"/>
          <c:h val="0.6154601290607619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15D-491D-9178-2B4826C31949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15D-491D-9178-2B4826C31949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15D-491D-9178-2B4826C31949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15D-491D-9178-2B4826C31949}"/>
              </c:ext>
            </c:extLst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15D-491D-9178-2B4826C31949}"/>
              </c:ext>
            </c:extLst>
          </c:dPt>
          <c:dPt>
            <c:idx val="5"/>
            <c:bubble3D val="0"/>
            <c:spPr>
              <a:solidFill>
                <a:srgbClr val="00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15D-491D-9178-2B4826C31949}"/>
              </c:ext>
            </c:extLst>
          </c:dPt>
          <c:cat>
            <c:strRef>
              <c:f>Sheet1!$A$2:$A$7</c:f>
              <c:strCache>
                <c:ptCount val="6"/>
                <c:pt idx="0">
                  <c:v>Gloden line</c:v>
                </c:pt>
                <c:pt idx="1">
                  <c:v>Normal line</c:v>
                </c:pt>
                <c:pt idx="2">
                  <c:v>3rd Qtr</c:v>
                </c:pt>
                <c:pt idx="3">
                  <c:v>4th Qtr</c:v>
                </c:pt>
                <c:pt idx="4">
                  <c:v>4th Qtr</c:v>
                </c:pt>
                <c:pt idx="5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15D-491D-9178-2B4826C319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bg1"/>
                </a:solidFill>
              </a:rPr>
              <a:t>Route</a:t>
            </a:r>
            <a:r>
              <a:rPr lang="en-US" b="1" baseline="0" dirty="0">
                <a:solidFill>
                  <a:schemeClr val="bg1"/>
                </a:solidFill>
              </a:rPr>
              <a:t> 1 </a:t>
            </a:r>
            <a:endParaRPr lang="en-US" b="1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40188552122678711"/>
          <c:y val="0.495571377709642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220339141901447"/>
          <c:y val="0.31297093906891632"/>
          <c:w val="0.51178786620642991"/>
          <c:h val="0.6154601290607619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CB-4632-84FB-E4C4F0ACE7E1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CB-4632-84FB-E4C4F0ACE7E1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CB-4632-84FB-E4C4F0ACE7E1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FCB-4632-84FB-E4C4F0ACE7E1}"/>
              </c:ext>
            </c:extLst>
          </c:dPt>
          <c:dPt>
            <c:idx val="4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FCB-4632-84FB-E4C4F0ACE7E1}"/>
              </c:ext>
            </c:extLst>
          </c:dPt>
          <c:dPt>
            <c:idx val="5"/>
            <c:bubble3D val="0"/>
            <c:spPr>
              <a:solidFill>
                <a:srgbClr val="00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FCB-4632-84FB-E4C4F0ACE7E1}"/>
              </c:ext>
            </c:extLst>
          </c:dPt>
          <c:cat>
            <c:strRef>
              <c:f>Sheet1!$A$2:$A$7</c:f>
              <c:strCache>
                <c:ptCount val="6"/>
                <c:pt idx="0">
                  <c:v>Gloden line</c:v>
                </c:pt>
                <c:pt idx="1">
                  <c:v>Normal line</c:v>
                </c:pt>
                <c:pt idx="2">
                  <c:v>3rd Qtr</c:v>
                </c:pt>
                <c:pt idx="3">
                  <c:v>4th Qtr</c:v>
                </c:pt>
                <c:pt idx="4">
                  <c:v>4th Qtr</c:v>
                </c:pt>
                <c:pt idx="5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FCB-4632-84FB-E4C4F0ACE7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20339141901447"/>
          <c:y val="0.31297093906891632"/>
          <c:w val="0.51178786620642991"/>
          <c:h val="0.6154601290607619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71-487C-BB7A-D3102EB366D8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71-487C-BB7A-D3102EB366D8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71-487C-BB7A-D3102EB366D8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71-487C-BB7A-D3102EB366D8}"/>
              </c:ext>
            </c:extLst>
          </c:dPt>
          <c:dPt>
            <c:idx val="4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71-487C-BB7A-D3102EB366D8}"/>
              </c:ext>
            </c:extLst>
          </c:dPt>
          <c:dPt>
            <c:idx val="5"/>
            <c:bubble3D val="0"/>
            <c:spPr>
              <a:solidFill>
                <a:srgbClr val="00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171-487C-BB7A-D3102EB366D8}"/>
              </c:ext>
            </c:extLst>
          </c:dPt>
          <c:cat>
            <c:strRef>
              <c:f>Sheet1!$A$2:$A$7</c:f>
              <c:strCache>
                <c:ptCount val="6"/>
                <c:pt idx="0">
                  <c:v>Gloden line</c:v>
                </c:pt>
                <c:pt idx="1">
                  <c:v>Normal line</c:v>
                </c:pt>
                <c:pt idx="2">
                  <c:v>3rd Qtr</c:v>
                </c:pt>
                <c:pt idx="3">
                  <c:v>4th Qtr</c:v>
                </c:pt>
                <c:pt idx="4">
                  <c:v>4th Qtr</c:v>
                </c:pt>
                <c:pt idx="5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171-487C-BB7A-D3102EB36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20339141901447"/>
          <c:y val="0.31297093906891632"/>
          <c:w val="0.51178786620642991"/>
          <c:h val="0.6154601290607619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152-47A1-89F2-C8F1B72A4B92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152-47A1-89F2-C8F1B72A4B92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52-47A1-89F2-C8F1B72A4B92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52-47A1-89F2-C8F1B72A4B92}"/>
              </c:ext>
            </c:extLst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152-47A1-89F2-C8F1B72A4B92}"/>
              </c:ext>
            </c:extLst>
          </c:dPt>
          <c:dPt>
            <c:idx val="5"/>
            <c:bubble3D val="0"/>
            <c:spPr>
              <a:solidFill>
                <a:srgbClr val="00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152-47A1-89F2-C8F1B72A4B92}"/>
              </c:ext>
            </c:extLst>
          </c:dPt>
          <c:cat>
            <c:strRef>
              <c:f>Sheet1!$A$2:$A$7</c:f>
              <c:strCache>
                <c:ptCount val="6"/>
                <c:pt idx="0">
                  <c:v>Gloden line</c:v>
                </c:pt>
                <c:pt idx="1">
                  <c:v>Normal line</c:v>
                </c:pt>
                <c:pt idx="2">
                  <c:v>3rd Qtr</c:v>
                </c:pt>
                <c:pt idx="3">
                  <c:v>4th Qtr</c:v>
                </c:pt>
                <c:pt idx="4">
                  <c:v>4th Qtr</c:v>
                </c:pt>
                <c:pt idx="5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152-47A1-89F2-C8F1B72A4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20339141901447"/>
          <c:y val="0.31297093906891632"/>
          <c:w val="0.51178786620642991"/>
          <c:h val="0.6154601290607619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72-439A-8F20-7B08B21FE752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72-439A-8F20-7B08B21FE752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F72-439A-8F20-7B08B21FE752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F72-439A-8F20-7B08B21FE752}"/>
              </c:ext>
            </c:extLst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F72-439A-8F20-7B08B21FE752}"/>
              </c:ext>
            </c:extLst>
          </c:dPt>
          <c:dPt>
            <c:idx val="5"/>
            <c:bubble3D val="0"/>
            <c:spPr>
              <a:solidFill>
                <a:srgbClr val="00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F72-439A-8F20-7B08B21FE752}"/>
              </c:ext>
            </c:extLst>
          </c:dPt>
          <c:cat>
            <c:strRef>
              <c:f>Sheet1!$A$2:$A$7</c:f>
              <c:strCache>
                <c:ptCount val="6"/>
                <c:pt idx="0">
                  <c:v>Gloden line</c:v>
                </c:pt>
                <c:pt idx="1">
                  <c:v>Normal line</c:v>
                </c:pt>
                <c:pt idx="2">
                  <c:v>3rd Qtr</c:v>
                </c:pt>
                <c:pt idx="3">
                  <c:v>4th Qtr</c:v>
                </c:pt>
                <c:pt idx="4">
                  <c:v>4th Qtr</c:v>
                </c:pt>
                <c:pt idx="5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F72-439A-8F20-7B08B21FE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20339141901447"/>
          <c:y val="0.31297093906891632"/>
          <c:w val="0.51178786620642991"/>
          <c:h val="0.6154601290607619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D8E-41A4-961A-69EBAD19736F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8E-41A4-961A-69EBAD19736F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D8E-41A4-961A-69EBAD19736F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D8E-41A4-961A-69EBAD19736F}"/>
              </c:ext>
            </c:extLst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D8E-41A4-961A-69EBAD19736F}"/>
              </c:ext>
            </c:extLst>
          </c:dPt>
          <c:dPt>
            <c:idx val="5"/>
            <c:bubble3D val="0"/>
            <c:spPr>
              <a:solidFill>
                <a:srgbClr val="00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D8E-41A4-961A-69EBAD19736F}"/>
              </c:ext>
            </c:extLst>
          </c:dPt>
          <c:cat>
            <c:strRef>
              <c:f>Sheet1!$A$2:$A$7</c:f>
              <c:strCache>
                <c:ptCount val="6"/>
                <c:pt idx="0">
                  <c:v>Gloden line</c:v>
                </c:pt>
                <c:pt idx="1">
                  <c:v>Normal line</c:v>
                </c:pt>
                <c:pt idx="2">
                  <c:v>3rd Qtr</c:v>
                </c:pt>
                <c:pt idx="3">
                  <c:v>4th Qtr</c:v>
                </c:pt>
                <c:pt idx="4">
                  <c:v>4th Qtr</c:v>
                </c:pt>
                <c:pt idx="5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D8E-41A4-961A-69EBAD1973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20339141901447"/>
          <c:y val="0.31297093906891632"/>
          <c:w val="0.51178786620642991"/>
          <c:h val="0.6154601290607619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340-40FD-BC43-CAE648DE5ECE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340-40FD-BC43-CAE648DE5ECE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340-40FD-BC43-CAE648DE5ECE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340-40FD-BC43-CAE648DE5ECE}"/>
              </c:ext>
            </c:extLst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340-40FD-BC43-CAE648DE5ECE}"/>
              </c:ext>
            </c:extLst>
          </c:dPt>
          <c:dPt>
            <c:idx val="5"/>
            <c:bubble3D val="0"/>
            <c:spPr>
              <a:solidFill>
                <a:srgbClr val="00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340-40FD-BC43-CAE648DE5ECE}"/>
              </c:ext>
            </c:extLst>
          </c:dPt>
          <c:cat>
            <c:strRef>
              <c:f>Sheet1!$A$2:$A$7</c:f>
              <c:strCache>
                <c:ptCount val="6"/>
                <c:pt idx="0">
                  <c:v>Gloden line</c:v>
                </c:pt>
                <c:pt idx="1">
                  <c:v>Normal line</c:v>
                </c:pt>
                <c:pt idx="2">
                  <c:v>3rd Qtr</c:v>
                </c:pt>
                <c:pt idx="3">
                  <c:v>4th Qtr</c:v>
                </c:pt>
                <c:pt idx="4">
                  <c:v>4th Qtr</c:v>
                </c:pt>
                <c:pt idx="5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340-40FD-BC43-CAE648DE5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D8F7B-41AA-41D0-B395-CFE15C0836B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D76A1-8F36-4E6E-A8BD-B58005A1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83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A8BE-72E2-436F-98C8-4A4318E30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5744-4393-4CCA-85C0-C670CA0A4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4AA52-B373-4560-A7F0-17AEBE94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EBEC-0292-4EA6-A586-C6205982699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2D73E-DC44-403D-B15B-A29CB90D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CD60D-E553-49AE-8EB9-47F946F3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A6DE-3298-43A2-ADB8-FDB90BFA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3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7AAC-2BD6-4879-885D-B446D351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8B4B3-0284-4BDF-B805-78288F6D1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9E663-A50C-46A1-8240-B7C9B430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EBEC-0292-4EA6-A586-C6205982699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2DFF-3B94-4BC4-96E8-3AF09892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0D278-68E4-448D-BAD0-BD71C0DD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A6DE-3298-43A2-ADB8-FDB90BFA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8AE055-E199-4884-A205-DAFF3667F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E3670-7427-4E53-A0A3-16ABE8AF3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E4D62-AA9A-4BDD-A490-DB5B1676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EBEC-0292-4EA6-A586-C6205982699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B6084-9569-42F8-9C4C-6DFD4EF2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A8309-4CEB-48BC-AFE5-AB91DC41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A6DE-3298-43A2-ADB8-FDB90BFA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72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xeon 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06AE667-79DD-4F40-8A98-2212549B21BE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542882" y="6487914"/>
            <a:ext cx="4807776" cy="244447"/>
          </a:xfrm>
          <a:prstGeom prst="rect">
            <a:avLst/>
          </a:prstGeom>
          <a:noFill/>
        </p:spPr>
        <p:txBody>
          <a:bodyPr vert="horz" wrap="none" lIns="0" tIns="0" rIns="9144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0" kern="1200" baseline="0"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A7BAC8"/>
              </a:buClr>
              <a:buSzTx/>
              <a:buFont typeface="Arial" panose="020B0604020202020204" pitchFamily="34" charset="0"/>
              <a:buNone/>
              <a:tabLst/>
              <a:defRPr/>
            </a:pPr>
            <a:fld id="{A5050BEA-5F11-40DC-9C37-41BD832696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| © 2020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Maxeon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Solar Technologies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B3B429-8703-4906-A962-B0B59EA456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7365" y="2885171"/>
            <a:ext cx="6997271" cy="1087658"/>
          </a:xfrm>
          <a:prstGeom prst="rect">
            <a:avLst/>
          </a:prstGeom>
          <a:effectLst/>
        </p:spPr>
      </p:pic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35059180-AE5E-4AA9-AD9D-52DA45B929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65493" y="5071195"/>
            <a:ext cx="6861011" cy="4381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D6E4E5-14D5-4D2D-8851-F4B7B50427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7002" y="6523912"/>
            <a:ext cx="1172150" cy="18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0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xeo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41A0-00BA-4317-AC4A-A82A382F18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717" y="365125"/>
            <a:ext cx="11050438" cy="8166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cap="all" spc="1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730283-560B-4AD4-B2DD-F60F2B59CB86}"/>
              </a:ext>
            </a:extLst>
          </p:cNvPr>
          <p:cNvCxnSpPr>
            <a:cxnSpLocks/>
          </p:cNvCxnSpPr>
          <p:nvPr userDrawn="1"/>
        </p:nvCxnSpPr>
        <p:spPr>
          <a:xfrm>
            <a:off x="-6016" y="22127"/>
            <a:ext cx="12198016" cy="0"/>
          </a:xfrm>
          <a:prstGeom prst="line">
            <a:avLst/>
          </a:prstGeom>
          <a:ln w="57150">
            <a:solidFill>
              <a:srgbClr val="9CBC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11FB3A-A90A-4DEA-9CA0-49CB5611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17" y="1428811"/>
            <a:ext cx="1105043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chemeClr val="accent3"/>
              </a:buClr>
              <a:buFont typeface="Arial" panose="020B0604020202020204" pitchFamily="34" charset="0"/>
              <a:buChar char="•"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17525" indent="-233363">
              <a:buClr>
                <a:schemeClr val="accent3"/>
              </a:buClr>
              <a:buFont typeface="Arial" panose="020B0604020202020204" pitchFamily="34" charset="0"/>
              <a:buChar char="‒"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01688" indent="-231775"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defRPr>
            </a:lvl4pPr>
            <a:lvl5pPr>
              <a:defRPr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7A36DC-F6E2-49D2-9EE4-D0AB6F90324F}"/>
              </a:ext>
            </a:extLst>
          </p:cNvPr>
          <p:cNvSpPr/>
          <p:nvPr userDrawn="1"/>
        </p:nvSpPr>
        <p:spPr bwMode="auto">
          <a:xfrm>
            <a:off x="0" y="6366798"/>
            <a:ext cx="12197451" cy="491202"/>
          </a:xfrm>
          <a:prstGeom prst="rect">
            <a:avLst/>
          </a:prstGeom>
          <a:solidFill>
            <a:srgbClr val="39607A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</a:endParaRPr>
          </a:p>
        </p:txBody>
      </p:sp>
      <p:sp>
        <p:nvSpPr>
          <p:cNvPr id="14" name="Footer Placeholder 16">
            <a:extLst>
              <a:ext uri="{FF2B5EF4-FFF2-40B4-BE49-F238E27FC236}">
                <a16:creationId xmlns:a16="http://schemas.microsoft.com/office/drawing/2014/main" id="{93C6ED6C-4AC7-44CD-969F-9D32A24875E1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542882" y="6487914"/>
            <a:ext cx="4807776" cy="244447"/>
          </a:xfrm>
          <a:prstGeom prst="rect">
            <a:avLst/>
          </a:prstGeom>
          <a:noFill/>
        </p:spPr>
        <p:txBody>
          <a:bodyPr vert="horz" wrap="none" lIns="0" tIns="0" rIns="9144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0" kern="1200" baseline="0"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A7BAC8"/>
              </a:buClr>
              <a:buSzTx/>
              <a:buFont typeface="Arial" panose="020B0604020202020204" pitchFamily="34" charset="0"/>
              <a:buNone/>
              <a:tabLst/>
              <a:defRPr/>
            </a:pPr>
            <a:fld id="{A5050BEA-5F11-40DC-9C37-41BD832696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| © 2020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Maxeon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Solar Technologies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3AD045-2F70-4CB3-A989-3782A5A88E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7002" y="6523912"/>
            <a:ext cx="1172150" cy="18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xeon Section Divider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16">
            <a:extLst>
              <a:ext uri="{FF2B5EF4-FFF2-40B4-BE49-F238E27FC236}">
                <a16:creationId xmlns:a16="http://schemas.microsoft.com/office/drawing/2014/main" id="{56B4CDC3-1D8C-40AF-941C-87F4A7AA6BF5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542882" y="6487914"/>
            <a:ext cx="4807776" cy="244447"/>
          </a:xfrm>
          <a:prstGeom prst="rect">
            <a:avLst/>
          </a:prstGeom>
          <a:noFill/>
        </p:spPr>
        <p:txBody>
          <a:bodyPr vert="horz" wrap="none" lIns="0" tIns="0" rIns="9144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0" kern="1200" baseline="0"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A7BAC8"/>
              </a:buClr>
              <a:buSzTx/>
              <a:buFont typeface="Arial" panose="020B0604020202020204" pitchFamily="34" charset="0"/>
              <a:buNone/>
              <a:tabLst/>
              <a:defRPr/>
            </a:pPr>
            <a:fld id="{A5050BEA-5F11-40DC-9C37-41BD832696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| © 2020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Maxeon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Solar Technologies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A954BF-7EBD-4FA6-AA74-76FD9E279C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388" y="3426994"/>
            <a:ext cx="7813262" cy="8159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B1E51F-1E4D-4DE9-95D6-03F0E5B2E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623" t="22649" b="22514"/>
          <a:stretch/>
        </p:blipFill>
        <p:spPr>
          <a:xfrm>
            <a:off x="7766876" y="1"/>
            <a:ext cx="117215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1CB5CA0-97AD-4D98-9C45-730BCBA0FD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717" y="2129590"/>
            <a:ext cx="7813262" cy="123423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cap="all" spc="1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193268-D20E-4FBE-80AC-C3734B8F9B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7002" y="6523912"/>
            <a:ext cx="1172150" cy="18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Up,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546243" y="1219200"/>
            <a:ext cx="11113807" cy="3695700"/>
          </a:xfrm>
        </p:spPr>
        <p:txBody>
          <a:bodyPr>
            <a:noAutofit/>
          </a:bodyPr>
          <a:lstStyle>
            <a:lvl1pPr>
              <a:buClr>
                <a:schemeClr val="accent4"/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accent4"/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accent4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-230248" y="5029200"/>
            <a:ext cx="9165437" cy="8112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731520" tIns="45720" rIns="91440" bIns="45720" rtlCol="0" anchor="ctr" anchorCtr="0">
            <a:normAutofit/>
          </a:bodyPr>
          <a:lstStyle>
            <a:lvl1pPr>
              <a:defRPr lang="en-US" sz="1800" b="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ts val="2600"/>
              </a:lnSpc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 dirty="0"/>
              <a:t>Copy and paste your key takeaway. Delete if not needed.</a:t>
            </a:r>
          </a:p>
        </p:txBody>
      </p:sp>
      <p:sp>
        <p:nvSpPr>
          <p:cNvPr id="7" name="Slide Number Placeholder 5"/>
          <p:cNvSpPr>
            <a:spLocks noGrp="1"/>
          </p:cNvSpPr>
          <p:nvPr userDrawn="1"/>
        </p:nvSpPr>
        <p:spPr bwMode="white">
          <a:xfrm>
            <a:off x="11669915" y="6483508"/>
            <a:ext cx="425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ctr"/>
            <a:r>
              <a:rPr lang="en-US" sz="1000" dirty="0">
                <a:solidFill>
                  <a:schemeClr val="bg1"/>
                </a:solidFill>
                <a:latin typeface="Open Sans" panose="020B0606030504020204" pitchFamily="34" charset="0"/>
              </a:rPr>
              <a:t>  </a:t>
            </a:r>
            <a:fld id="{417D477F-1E34-F54F-8291-B1144686411E}" type="slidenum">
              <a:rPr lang="en-US" sz="1000" smtClean="0">
                <a:solidFill>
                  <a:schemeClr val="bg1"/>
                </a:solidFill>
                <a:latin typeface="Open Sans" panose="020B0606030504020204" pitchFamily="34" charset="0"/>
              </a:rPr>
              <a:pPr lvl="0" algn="ctr"/>
              <a:t>‹#›</a:t>
            </a:fld>
            <a:endParaRPr lang="en-US" sz="10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8" name="Footer Placeholder 16"/>
          <p:cNvSpPr txBox="1">
            <a:spLocks/>
          </p:cNvSpPr>
          <p:nvPr userDrawn="1"/>
        </p:nvSpPr>
        <p:spPr bwMode="white">
          <a:xfrm>
            <a:off x="7346475" y="6501013"/>
            <a:ext cx="4371844" cy="365125"/>
          </a:xfrm>
          <a:prstGeom prst="rect">
            <a:avLst/>
          </a:prstGeom>
          <a:noFill/>
        </p:spPr>
        <p:txBody>
          <a:bodyPr vert="horz" wrap="none" lIns="91440" tIns="0" rIns="9144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0" kern="1200" baseline="0"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 sz="1000" dirty="0"/>
              <a:t>Confidential | © 2017 SunPower Corporation | </a:t>
            </a:r>
          </a:p>
        </p:txBody>
      </p:sp>
    </p:spTree>
    <p:extLst>
      <p:ext uri="{BB962C8B-B14F-4D97-AF65-F5344CB8AC3E}">
        <p14:creationId xmlns:p14="http://schemas.microsoft.com/office/powerpoint/2010/main" val="420427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xeon Title Slide With Pictu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outdoor, man, boat&#10;&#10;Description automatically generated">
            <a:extLst>
              <a:ext uri="{FF2B5EF4-FFF2-40B4-BE49-F238E27FC236}">
                <a16:creationId xmlns:a16="http://schemas.microsoft.com/office/drawing/2014/main" id="{EEAF26B0-9501-4478-B3D2-3AA8878BBC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25" y="-2"/>
            <a:ext cx="12188392" cy="68580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FF57518-D8A9-454A-B256-B1442611FB28}"/>
              </a:ext>
            </a:extLst>
          </p:cNvPr>
          <p:cNvSpPr/>
          <p:nvPr userDrawn="1"/>
        </p:nvSpPr>
        <p:spPr>
          <a:xfrm rot="10800000">
            <a:off x="-2080" y="0"/>
            <a:ext cx="12192000" cy="6858000"/>
          </a:xfrm>
          <a:prstGeom prst="rect">
            <a:avLst/>
          </a:prstGeom>
          <a:gradFill>
            <a:gsLst>
              <a:gs pos="0">
                <a:srgbClr val="1A2642">
                  <a:alpha val="0"/>
                </a:srgbClr>
              </a:gs>
              <a:gs pos="100000">
                <a:sysClr val="windowText" lastClr="000000">
                  <a:alpha val="40000"/>
                </a:sys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Open Sans" panose="020B0606030504020204" pitchFamily="34" charset="0"/>
            </a:endParaRPr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99AC421C-EFCF-450E-8C21-DF5C4AEBE059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542882" y="6487914"/>
            <a:ext cx="4807776" cy="244447"/>
          </a:xfrm>
          <a:prstGeom prst="rect">
            <a:avLst/>
          </a:prstGeom>
          <a:noFill/>
        </p:spPr>
        <p:txBody>
          <a:bodyPr vert="horz" wrap="none" lIns="0" tIns="0" rIns="9144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0" kern="1200" baseline="0"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A7BAC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Confidential | © 2020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Maxeon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Solar Technologies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E2DB3C-F43C-4E8F-8194-A53B591C7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61210"/>
            <a:ext cx="6997271" cy="1428750"/>
          </a:xfrm>
          <a:prstGeom prst="rect">
            <a:avLst/>
          </a:prstGeom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FADB284F-87D6-4645-96FF-A220B1EF26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388" y="1943100"/>
            <a:ext cx="11050438" cy="815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797DE62-892B-4DBA-BB53-507918C33D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717" y="640966"/>
            <a:ext cx="11050438" cy="118690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800" cap="all" spc="1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6066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xeon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68084B-E6DF-48CE-A274-3F9763B123C7}"/>
              </a:ext>
            </a:extLst>
          </p:cNvPr>
          <p:cNvCxnSpPr>
            <a:cxnSpLocks/>
          </p:cNvCxnSpPr>
          <p:nvPr userDrawn="1"/>
        </p:nvCxnSpPr>
        <p:spPr>
          <a:xfrm>
            <a:off x="-6016" y="22127"/>
            <a:ext cx="12198016" cy="0"/>
          </a:xfrm>
          <a:prstGeom prst="line">
            <a:avLst/>
          </a:prstGeom>
          <a:ln w="57150">
            <a:solidFill>
              <a:srgbClr val="9CBC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C60533A6-D0F2-499E-9432-B477FDBF1D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717" y="365125"/>
            <a:ext cx="11050438" cy="81668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2400" cap="all" spc="1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F961-46AE-432D-8244-1389E126FF71}"/>
              </a:ext>
            </a:extLst>
          </p:cNvPr>
          <p:cNvSpPr/>
          <p:nvPr userDrawn="1"/>
        </p:nvSpPr>
        <p:spPr bwMode="auto">
          <a:xfrm>
            <a:off x="0" y="6366798"/>
            <a:ext cx="12197451" cy="491202"/>
          </a:xfrm>
          <a:prstGeom prst="rect">
            <a:avLst/>
          </a:prstGeom>
          <a:solidFill>
            <a:srgbClr val="39607A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</a:endParaRPr>
          </a:p>
        </p:txBody>
      </p:sp>
      <p:sp>
        <p:nvSpPr>
          <p:cNvPr id="15" name="Footer Placeholder 16">
            <a:extLst>
              <a:ext uri="{FF2B5EF4-FFF2-40B4-BE49-F238E27FC236}">
                <a16:creationId xmlns:a16="http://schemas.microsoft.com/office/drawing/2014/main" id="{B97A3D9B-8817-40C2-B0AC-D94FE04430A4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542882" y="6487914"/>
            <a:ext cx="4807776" cy="244447"/>
          </a:xfrm>
          <a:prstGeom prst="rect">
            <a:avLst/>
          </a:prstGeom>
          <a:noFill/>
        </p:spPr>
        <p:txBody>
          <a:bodyPr vert="horz" wrap="none" lIns="0" tIns="0" rIns="9144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0" kern="1200" baseline="0"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A7BAC8"/>
              </a:buClr>
              <a:buSzTx/>
              <a:buFont typeface="Arial" panose="020B0604020202020204" pitchFamily="34" charset="0"/>
              <a:buNone/>
              <a:tabLst/>
              <a:defRPr/>
            </a:pPr>
            <a:fld id="{A5050BEA-5F11-40DC-9C37-41BD832696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800"/>
                </a:spcAft>
                <a:buClr>
                  <a:srgbClr val="A7BAC8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Confidential | © 2022 Maxeon Solar Technologies, Ltd.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3354FA6-6759-46AA-9ADB-98599C9D4E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002" y="6523912"/>
            <a:ext cx="1172150" cy="18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1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xeon 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C3202B-0547-4DE8-8B92-C7FEB98759E5}"/>
              </a:ext>
            </a:extLst>
          </p:cNvPr>
          <p:cNvCxnSpPr>
            <a:cxnSpLocks/>
          </p:cNvCxnSpPr>
          <p:nvPr userDrawn="1"/>
        </p:nvCxnSpPr>
        <p:spPr>
          <a:xfrm>
            <a:off x="-6016" y="22127"/>
            <a:ext cx="12198016" cy="0"/>
          </a:xfrm>
          <a:prstGeom prst="line">
            <a:avLst/>
          </a:prstGeom>
          <a:ln w="57150">
            <a:solidFill>
              <a:srgbClr val="9CBC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BB9FF4FB-3236-4E04-A04D-C0A6F5F4EE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717" y="365126"/>
            <a:ext cx="11050438" cy="35677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400" cap="all" spc="1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354FCF7-D8D8-419B-A87E-B5828D04B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17" y="1428811"/>
            <a:ext cx="11050438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Clr>
                <a:schemeClr val="accent3"/>
              </a:buClr>
              <a:buFont typeface="Arial" panose="020B0604020202020204" pitchFamily="34" charset="0"/>
              <a:buChar char="•"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17525" indent="-233363">
              <a:buClr>
                <a:schemeClr val="accent3"/>
              </a:buClr>
              <a:buFont typeface="Arial" panose="020B0604020202020204" pitchFamily="34" charset="0"/>
              <a:buChar char="‒"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01688" indent="-231775"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defRPr>
            </a:lvl4pPr>
            <a:lvl5pPr>
              <a:defRPr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7F6B3-5D96-4B59-8AE6-5B7DF7954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0717" y="823956"/>
            <a:ext cx="11050438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000" b="1" kern="120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6D82D0-B7B4-4BC1-B1F5-653F2CB8061F}"/>
              </a:ext>
            </a:extLst>
          </p:cNvPr>
          <p:cNvSpPr/>
          <p:nvPr userDrawn="1"/>
        </p:nvSpPr>
        <p:spPr bwMode="auto">
          <a:xfrm>
            <a:off x="0" y="6366798"/>
            <a:ext cx="12197451" cy="491202"/>
          </a:xfrm>
          <a:prstGeom prst="rect">
            <a:avLst/>
          </a:prstGeom>
          <a:solidFill>
            <a:srgbClr val="39607A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</a:endParaRPr>
          </a:p>
        </p:txBody>
      </p:sp>
      <p:sp>
        <p:nvSpPr>
          <p:cNvPr id="13" name="Footer Placeholder 16">
            <a:extLst>
              <a:ext uri="{FF2B5EF4-FFF2-40B4-BE49-F238E27FC236}">
                <a16:creationId xmlns:a16="http://schemas.microsoft.com/office/drawing/2014/main" id="{CDA01014-ABE7-4B27-AF67-5FF0F985DF07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542882" y="6487914"/>
            <a:ext cx="4807776" cy="244447"/>
          </a:xfrm>
          <a:prstGeom prst="rect">
            <a:avLst/>
          </a:prstGeom>
          <a:noFill/>
        </p:spPr>
        <p:txBody>
          <a:bodyPr vert="horz" wrap="none" lIns="0" tIns="0" rIns="9144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0" kern="1200" baseline="0"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A7BAC8"/>
              </a:buClr>
              <a:buSzTx/>
              <a:buFont typeface="Arial" panose="020B0604020202020204" pitchFamily="34" charset="0"/>
              <a:buNone/>
              <a:tabLst/>
              <a:defRPr/>
            </a:pPr>
            <a:fld id="{A5050BEA-5F11-40DC-9C37-41BD832696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800"/>
                </a:spcAft>
                <a:buClr>
                  <a:srgbClr val="A7BAC8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Confidential | © 2020 Maxeon Solar Technologies, Ltd.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5771F1-CB1B-4407-B94E-71DEB6E4C6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002" y="6523912"/>
            <a:ext cx="1172150" cy="18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3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071B-180E-4B9A-AF1A-38D3961B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5005-FC25-4F4C-ACCB-C7A509AC7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4D5B9-62D6-49C1-A0FB-B717B70B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EBEC-0292-4EA6-A586-C6205982699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541E5-1F96-4564-9E2A-4E0782B5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1242A-804D-4D97-8BCB-D089CDEE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A6DE-3298-43A2-ADB8-FDB90BFA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0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6E8A-4A8D-4AB7-8F64-46A59B77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72EDD-5BBF-4DA2-AABF-4C144DA22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CD6B-54A9-42AB-84A5-5DB10888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EBEC-0292-4EA6-A586-C6205982699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4E14F-254D-4CE7-9241-B1C19670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F11FC-FCFC-41A1-ACA9-574194C4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A6DE-3298-43A2-ADB8-FDB90BFA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4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20AC-4F34-443B-95F3-5EE2B53F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3FD2-997B-48E2-9DE8-EC522AAF7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113E0-92E9-4762-9881-B155E6FD7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6CA2F-1F19-466F-8216-5B518BC2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EBEC-0292-4EA6-A586-C6205982699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5F4F0-04ED-42E2-B22B-62D9CC9E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FEF92-C151-4269-BB90-AA72420E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A6DE-3298-43A2-ADB8-FDB90BFA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3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E901-506A-4F16-A89B-DF8BC7B4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F782A-FFD5-45C4-9B7C-F5BEAE35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55B5A-1307-4716-AC84-E111CDB70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3AE76-DABE-47D6-B147-3A1A8CB96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22021-6ADC-45B1-B63F-9ABC42C50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A0CE4-2128-473E-AB1F-906F2B34D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EBEC-0292-4EA6-A586-C6205982699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65648-43BB-457E-AC81-D5B1ECFB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4B890-F090-499C-9040-2C5A77BF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A6DE-3298-43A2-ADB8-FDB90BFA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A15E-7E20-4F23-8559-9A26F5F4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00EFA-3D2D-4457-A369-61BC8C4E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EBEC-0292-4EA6-A586-C6205982699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6FE0F-0D5D-4716-9306-5D0F0A4C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4DC13-049E-4728-B8A3-65EB72C0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A6DE-3298-43A2-ADB8-FDB90BFA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1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D27C4-B4D0-4412-B3AA-793D1529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EBEC-0292-4EA6-A586-C6205982699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24012-59B1-4B68-B07B-DE170375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FB0FA-A234-4896-9A5D-315D52E4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A6DE-3298-43A2-ADB8-FDB90BFA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5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1E4E-7AE4-473F-8033-775C329E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6C2E-7463-42EB-85DB-29185790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9333F-F9C0-41CC-B68F-506CCFF74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8D023-532A-48A5-A0A0-3F2F53A7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EBEC-0292-4EA6-A586-C6205982699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F6651-6AE7-4214-8E2F-228C8868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9E66B-11AD-4BE8-9D57-9F628CA2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A6DE-3298-43A2-ADB8-FDB90BFA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7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9DE8-3509-4B39-9B0B-A89C3689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F7CB4-31D5-4925-BA54-019F2D116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5E4F3-F0E6-4C27-99F3-99C55D2BD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07D47-FD8C-4B42-920F-08794B8D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EBEC-0292-4EA6-A586-C6205982699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6AC4C-4CB4-4CF2-B2E0-83F1F2F8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6F23B-4121-4B35-9D7C-6F0DA4E3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A6DE-3298-43A2-ADB8-FDB90BFA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2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A1B14-FEF0-4222-A24C-927C43B3E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4DE1A-DFBD-481F-A468-E9E73D2CA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22BDA-CA3F-4E9D-950C-608C364C5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4EBEC-0292-4EA6-A586-C6205982699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D8104-C0EA-4647-BAEA-78AA5A130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32269-0057-4D5C-8BD7-FEAC5156C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AA6DE-3298-43A2-ADB8-FDB90BFA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0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1EBFA997-4FE3-48E9-B2B9-9C8B79909666}"/>
              </a:ext>
            </a:extLst>
          </p:cNvPr>
          <p:cNvSpPr txBox="1">
            <a:spLocks/>
          </p:cNvSpPr>
          <p:nvPr userDrawn="1"/>
        </p:nvSpPr>
        <p:spPr>
          <a:xfrm>
            <a:off x="560717" y="365125"/>
            <a:ext cx="11050438" cy="81668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baseline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defRPr>
            </a:lvl1pPr>
          </a:lstStyle>
          <a:p>
            <a:r>
              <a:rPr lang="en-US" spc="100" baseline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Maxeon</a:t>
            </a:r>
            <a:r>
              <a:rPr lang="en-US" spc="100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Slide Master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CF3601-ABA3-4AD7-89D6-FC79F75065C5}"/>
              </a:ext>
            </a:extLst>
          </p:cNvPr>
          <p:cNvCxnSpPr>
            <a:cxnSpLocks/>
          </p:cNvCxnSpPr>
          <p:nvPr userDrawn="1"/>
        </p:nvCxnSpPr>
        <p:spPr>
          <a:xfrm>
            <a:off x="-6016" y="22127"/>
            <a:ext cx="12198016" cy="0"/>
          </a:xfrm>
          <a:prstGeom prst="line">
            <a:avLst/>
          </a:prstGeom>
          <a:ln w="57150">
            <a:solidFill>
              <a:srgbClr val="9CBC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F935CFB-0DDC-494F-B974-3700249FA3F9}"/>
              </a:ext>
            </a:extLst>
          </p:cNvPr>
          <p:cNvSpPr/>
          <p:nvPr userDrawn="1"/>
        </p:nvSpPr>
        <p:spPr bwMode="auto">
          <a:xfrm>
            <a:off x="0" y="6366798"/>
            <a:ext cx="12197451" cy="491202"/>
          </a:xfrm>
          <a:prstGeom prst="rect">
            <a:avLst/>
          </a:prstGeom>
          <a:solidFill>
            <a:srgbClr val="39607A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CAD152-4385-4A73-90D6-36BABC4F3F2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7002" y="6523912"/>
            <a:ext cx="1172150" cy="182199"/>
          </a:xfrm>
          <a:prstGeom prst="rect">
            <a:avLst/>
          </a:prstGeom>
        </p:spPr>
      </p:pic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046671A3-C9B2-4321-B359-EA3A308F119B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542882" y="6487914"/>
            <a:ext cx="4807776" cy="244447"/>
          </a:xfrm>
          <a:prstGeom prst="rect">
            <a:avLst/>
          </a:prstGeom>
          <a:noFill/>
        </p:spPr>
        <p:txBody>
          <a:bodyPr vert="horz" wrap="none" lIns="0" tIns="0" rIns="9144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0" kern="1200" baseline="0"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A7BAC8"/>
              </a:buClr>
              <a:buSzTx/>
              <a:buFont typeface="Arial" panose="020B0604020202020204" pitchFamily="34" charset="0"/>
              <a:buNone/>
              <a:tabLst/>
              <a:defRPr/>
            </a:pPr>
            <a:fld id="{A5050BEA-5F11-40DC-9C37-41BD832696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| © 2020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Maxeon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Solar Technologies</a:t>
            </a:r>
          </a:p>
        </p:txBody>
      </p:sp>
    </p:spTree>
    <p:extLst>
      <p:ext uri="{BB962C8B-B14F-4D97-AF65-F5344CB8AC3E}">
        <p14:creationId xmlns:p14="http://schemas.microsoft.com/office/powerpoint/2010/main" val="284633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13" Type="http://schemas.openxmlformats.org/officeDocument/2006/relationships/chart" Target="../charts/chart11.xml"/><Relationship Id="rId3" Type="http://schemas.openxmlformats.org/officeDocument/2006/relationships/chart" Target="../charts/chart2.xml"/><Relationship Id="rId7" Type="http://schemas.openxmlformats.org/officeDocument/2006/relationships/image" Target="../media/image7.png"/><Relationship Id="rId12" Type="http://schemas.openxmlformats.org/officeDocument/2006/relationships/chart" Target="../charts/chart10.xml"/><Relationship Id="rId17" Type="http://schemas.openxmlformats.org/officeDocument/2006/relationships/chart" Target="../charts/chart15.xml"/><Relationship Id="rId2" Type="http://schemas.openxmlformats.org/officeDocument/2006/relationships/chart" Target="../charts/chart1.xml"/><Relationship Id="rId16" Type="http://schemas.openxmlformats.org/officeDocument/2006/relationships/chart" Target="../charts/chart1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11" Type="http://schemas.openxmlformats.org/officeDocument/2006/relationships/chart" Target="../charts/chart9.xml"/><Relationship Id="rId5" Type="http://schemas.openxmlformats.org/officeDocument/2006/relationships/chart" Target="../charts/chart4.xml"/><Relationship Id="rId15" Type="http://schemas.openxmlformats.org/officeDocument/2006/relationships/chart" Target="../charts/chart13.xml"/><Relationship Id="rId10" Type="http://schemas.openxmlformats.org/officeDocument/2006/relationships/chart" Target="../charts/chart8.xml"/><Relationship Id="rId4" Type="http://schemas.openxmlformats.org/officeDocument/2006/relationships/chart" Target="../charts/chart3.xml"/><Relationship Id="rId9" Type="http://schemas.openxmlformats.org/officeDocument/2006/relationships/chart" Target="../charts/chart7.xml"/><Relationship Id="rId14" Type="http://schemas.openxmlformats.org/officeDocument/2006/relationships/chart" Target="../charts/char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chart" Target="../charts/chart17.xml"/><Relationship Id="rId7" Type="http://schemas.openxmlformats.org/officeDocument/2006/relationships/chart" Target="../charts/chart21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0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9.xml"/><Relationship Id="rId3" Type="http://schemas.openxmlformats.org/officeDocument/2006/relationships/chart" Target="../charts/chart24.xml"/><Relationship Id="rId7" Type="http://schemas.openxmlformats.org/officeDocument/2006/relationships/chart" Target="../charts/chart28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7.xml"/><Relationship Id="rId11" Type="http://schemas.openxmlformats.org/officeDocument/2006/relationships/image" Target="../media/image7.png"/><Relationship Id="rId5" Type="http://schemas.openxmlformats.org/officeDocument/2006/relationships/chart" Target="../charts/chart26.xml"/><Relationship Id="rId10" Type="http://schemas.openxmlformats.org/officeDocument/2006/relationships/chart" Target="../charts/chart31.xml"/><Relationship Id="rId4" Type="http://schemas.openxmlformats.org/officeDocument/2006/relationships/chart" Target="../charts/chart25.xml"/><Relationship Id="rId9" Type="http://schemas.openxmlformats.org/officeDocument/2006/relationships/chart" Target="../charts/char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C199D53-5D60-47C7-B472-BCBC5E8E1B94}"/>
              </a:ext>
            </a:extLst>
          </p:cNvPr>
          <p:cNvSpPr/>
          <p:nvPr/>
        </p:nvSpPr>
        <p:spPr>
          <a:xfrm>
            <a:off x="119270" y="162339"/>
            <a:ext cx="1457739" cy="49033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F782D-0CBF-4D7B-89B3-CD1B94A9D5F8}"/>
              </a:ext>
            </a:extLst>
          </p:cNvPr>
          <p:cNvSpPr/>
          <p:nvPr/>
        </p:nvSpPr>
        <p:spPr>
          <a:xfrm>
            <a:off x="1577009" y="162339"/>
            <a:ext cx="1457739" cy="490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Route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532C7-D0C9-4568-B418-6E4F99849B2C}"/>
              </a:ext>
            </a:extLst>
          </p:cNvPr>
          <p:cNvSpPr/>
          <p:nvPr/>
        </p:nvSpPr>
        <p:spPr>
          <a:xfrm>
            <a:off x="3034748" y="162339"/>
            <a:ext cx="1457739" cy="490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Route 2 &amp; 3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68FAF9-D923-4E85-AA3D-85824051FA36}"/>
              </a:ext>
            </a:extLst>
          </p:cNvPr>
          <p:cNvSpPr/>
          <p:nvPr/>
        </p:nvSpPr>
        <p:spPr>
          <a:xfrm>
            <a:off x="119270" y="769562"/>
            <a:ext cx="9569872" cy="5934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highlight>
                  <a:srgbClr val="FFFF00"/>
                </a:highlight>
              </a:rPr>
              <a:t>KANBAN UTILIZATION RATE (%)</a:t>
            </a:r>
          </a:p>
        </p:txBody>
      </p:sp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EB35C696-0B5F-431B-8EE8-EDDD7DBC56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8550457"/>
              </p:ext>
            </p:extLst>
          </p:nvPr>
        </p:nvGraphicFramePr>
        <p:xfrm>
          <a:off x="4530413" y="6036109"/>
          <a:ext cx="1927160" cy="2222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2" name="Chart 61">
            <a:extLst>
              <a:ext uri="{FF2B5EF4-FFF2-40B4-BE49-F238E27FC236}">
                <a16:creationId xmlns:a16="http://schemas.microsoft.com/office/drawing/2014/main" id="{D537D0A9-390D-4ACD-BBAD-1D7279F2E0D2}"/>
              </a:ext>
            </a:extLst>
          </p:cNvPr>
          <p:cNvGraphicFramePr/>
          <p:nvPr/>
        </p:nvGraphicFramePr>
        <p:xfrm>
          <a:off x="3453773" y="4529097"/>
          <a:ext cx="2246192" cy="2147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1E95847-FE48-4DE1-81D2-D6451E7DF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80844"/>
              </p:ext>
            </p:extLst>
          </p:nvPr>
        </p:nvGraphicFramePr>
        <p:xfrm>
          <a:off x="119270" y="1217262"/>
          <a:ext cx="9554818" cy="2692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849">
                  <a:extLst>
                    <a:ext uri="{9D8B030D-6E8A-4147-A177-3AD203B41FA5}">
                      <a16:colId xmlns:a16="http://schemas.microsoft.com/office/drawing/2014/main" val="2170509736"/>
                    </a:ext>
                  </a:extLst>
                </a:gridCol>
                <a:gridCol w="1448089">
                  <a:extLst>
                    <a:ext uri="{9D8B030D-6E8A-4147-A177-3AD203B41FA5}">
                      <a16:colId xmlns:a16="http://schemas.microsoft.com/office/drawing/2014/main" val="2603349142"/>
                    </a:ext>
                  </a:extLst>
                </a:gridCol>
                <a:gridCol w="1592470">
                  <a:extLst>
                    <a:ext uri="{9D8B030D-6E8A-4147-A177-3AD203B41FA5}">
                      <a16:colId xmlns:a16="http://schemas.microsoft.com/office/drawing/2014/main" val="1980043250"/>
                    </a:ext>
                  </a:extLst>
                </a:gridCol>
                <a:gridCol w="1592470">
                  <a:extLst>
                    <a:ext uri="{9D8B030D-6E8A-4147-A177-3AD203B41FA5}">
                      <a16:colId xmlns:a16="http://schemas.microsoft.com/office/drawing/2014/main" val="2437691140"/>
                    </a:ext>
                  </a:extLst>
                </a:gridCol>
                <a:gridCol w="1592470">
                  <a:extLst>
                    <a:ext uri="{9D8B030D-6E8A-4147-A177-3AD203B41FA5}">
                      <a16:colId xmlns:a16="http://schemas.microsoft.com/office/drawing/2014/main" val="497075890"/>
                    </a:ext>
                  </a:extLst>
                </a:gridCol>
                <a:gridCol w="1592470">
                  <a:extLst>
                    <a:ext uri="{9D8B030D-6E8A-4147-A177-3AD203B41FA5}">
                      <a16:colId xmlns:a16="http://schemas.microsoft.com/office/drawing/2014/main" val="1551758497"/>
                    </a:ext>
                  </a:extLst>
                </a:gridCol>
              </a:tblGrid>
              <a:tr h="384815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Route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592612"/>
                  </a:ext>
                </a:extLst>
              </a:tr>
              <a:tr h="40330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 Black" panose="020B0A04020102020204" pitchFamily="34" charset="0"/>
                        </a:rPr>
                        <a:t>WHQ Empty Cassette Zone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 Black" panose="020B0A04020102020204" pitchFamily="34" charset="0"/>
                        </a:rPr>
                        <a:t>Post WHQ Zone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 Black" panose="020B0A04020102020204" pitchFamily="34" charset="0"/>
                        </a:rPr>
                        <a:t>Post DFF Zone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 Black" panose="020B0A04020102020204" pitchFamily="34" charset="0"/>
                        </a:rPr>
                        <a:t>Post SE Zone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 Black" panose="020B0A04020102020204" pitchFamily="34" charset="0"/>
                        </a:rPr>
                        <a:t>Route 1 : Empty Cart Zone</a:t>
                      </a:r>
                    </a:p>
                    <a:p>
                      <a:pPr algn="ctr"/>
                      <a:endParaRPr lang="en-US" sz="1400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 Black" panose="020B0A04020102020204" pitchFamily="34" charset="0"/>
                        </a:rPr>
                        <a:t>Route 1 : Dynamic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437739"/>
                  </a:ext>
                </a:extLst>
              </a:tr>
              <a:tr h="13630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006510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BEF7CED-5383-488A-B7C7-4DDBE1CA1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354532"/>
              </p:ext>
            </p:extLst>
          </p:nvPr>
        </p:nvGraphicFramePr>
        <p:xfrm>
          <a:off x="140069" y="3911815"/>
          <a:ext cx="9534019" cy="279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598">
                  <a:extLst>
                    <a:ext uri="{9D8B030D-6E8A-4147-A177-3AD203B41FA5}">
                      <a16:colId xmlns:a16="http://schemas.microsoft.com/office/drawing/2014/main" val="518233281"/>
                    </a:ext>
                  </a:extLst>
                </a:gridCol>
                <a:gridCol w="1285382">
                  <a:extLst>
                    <a:ext uri="{9D8B030D-6E8A-4147-A177-3AD203B41FA5}">
                      <a16:colId xmlns:a16="http://schemas.microsoft.com/office/drawing/2014/main" val="3184636972"/>
                    </a:ext>
                  </a:extLst>
                </a:gridCol>
                <a:gridCol w="1436848">
                  <a:extLst>
                    <a:ext uri="{9D8B030D-6E8A-4147-A177-3AD203B41FA5}">
                      <a16:colId xmlns:a16="http://schemas.microsoft.com/office/drawing/2014/main" val="4185148423"/>
                    </a:ext>
                  </a:extLst>
                </a:gridCol>
                <a:gridCol w="1395601">
                  <a:extLst>
                    <a:ext uri="{9D8B030D-6E8A-4147-A177-3AD203B41FA5}">
                      <a16:colId xmlns:a16="http://schemas.microsoft.com/office/drawing/2014/main" val="3997680695"/>
                    </a:ext>
                  </a:extLst>
                </a:gridCol>
                <a:gridCol w="1345306">
                  <a:extLst>
                    <a:ext uri="{9D8B030D-6E8A-4147-A177-3AD203B41FA5}">
                      <a16:colId xmlns:a16="http://schemas.microsoft.com/office/drawing/2014/main" val="2221115990"/>
                    </a:ext>
                  </a:extLst>
                </a:gridCol>
                <a:gridCol w="1389642">
                  <a:extLst>
                    <a:ext uri="{9D8B030D-6E8A-4147-A177-3AD203B41FA5}">
                      <a16:colId xmlns:a16="http://schemas.microsoft.com/office/drawing/2014/main" val="4084634717"/>
                    </a:ext>
                  </a:extLst>
                </a:gridCol>
                <a:gridCol w="1389642">
                  <a:extLst>
                    <a:ext uri="{9D8B030D-6E8A-4147-A177-3AD203B41FA5}">
                      <a16:colId xmlns:a16="http://schemas.microsoft.com/office/drawing/2014/main" val="2841704257"/>
                    </a:ext>
                  </a:extLst>
                </a:gridCol>
              </a:tblGrid>
              <a:tr h="36323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Route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Route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CE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Route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561482"/>
                  </a:ext>
                </a:extLst>
              </a:tr>
              <a:tr h="91422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 Black" panose="020B0A04020102020204" pitchFamily="34" charset="0"/>
                        </a:rPr>
                        <a:t>Post APL Zone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APL Empty Cart Zone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 Black" panose="020B0A04020102020204" pitchFamily="34" charset="0"/>
                        </a:rPr>
                        <a:t>Post OXI Zone </a:t>
                      </a:r>
                    </a:p>
                    <a:p>
                      <a:pPr algn="ctr"/>
                      <a:endParaRPr lang="en-US" sz="1400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 Black" panose="020B0A04020102020204" pitchFamily="34" charset="0"/>
                        </a:rPr>
                        <a:t>Post BPA Zone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 Black" panose="020B0A04020102020204" pitchFamily="34" charset="0"/>
                        </a:rPr>
                        <a:t>Post PCV Zone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 Black" panose="020B0A04020102020204" pitchFamily="34" charset="0"/>
                        </a:rPr>
                        <a:t>Route 3 : Dynamic (OXI)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 Black" panose="020B0A04020102020204" pitchFamily="34" charset="0"/>
                        </a:rPr>
                        <a:t>Route 3 : Dynamic (PCV)</a:t>
                      </a:r>
                    </a:p>
                    <a:p>
                      <a:pPr algn="ctr"/>
                      <a:endParaRPr lang="en-US" sz="1400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764151"/>
                  </a:ext>
                </a:extLst>
              </a:tr>
              <a:tr h="14867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937894"/>
                  </a:ext>
                </a:extLst>
              </a:tr>
            </a:tbl>
          </a:graphicData>
        </a:graphic>
      </p:graphicFrame>
      <p:sp>
        <p:nvSpPr>
          <p:cNvPr id="120" name="Rectangle 119">
            <a:extLst>
              <a:ext uri="{FF2B5EF4-FFF2-40B4-BE49-F238E27FC236}">
                <a16:creationId xmlns:a16="http://schemas.microsoft.com/office/drawing/2014/main" id="{4B08538B-86BC-4932-8099-26AAB6461E79}"/>
              </a:ext>
            </a:extLst>
          </p:cNvPr>
          <p:cNvSpPr/>
          <p:nvPr/>
        </p:nvSpPr>
        <p:spPr>
          <a:xfrm>
            <a:off x="5278540" y="3320927"/>
            <a:ext cx="866633" cy="594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00"/>
                </a:solidFill>
              </a:rPr>
              <a:t>24%</a:t>
            </a:r>
          </a:p>
          <a:p>
            <a:pPr algn="ctr"/>
            <a:r>
              <a:rPr lang="en-US" b="1" dirty="0">
                <a:solidFill>
                  <a:srgbClr val="00FF00"/>
                </a:solidFill>
              </a:rPr>
              <a:t>(29/7)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2B5277B-C5FB-488C-99FB-58A81E08A29C}"/>
              </a:ext>
            </a:extLst>
          </p:cNvPr>
          <p:cNvGrpSpPr/>
          <p:nvPr/>
        </p:nvGrpSpPr>
        <p:grpSpPr>
          <a:xfrm>
            <a:off x="6206011" y="2180196"/>
            <a:ext cx="2259393" cy="1774513"/>
            <a:chOff x="6002721" y="4289953"/>
            <a:chExt cx="3348307" cy="2399739"/>
          </a:xfrm>
        </p:grpSpPr>
        <p:graphicFrame>
          <p:nvGraphicFramePr>
            <p:cNvPr id="141" name="Chart 140">
              <a:extLst>
                <a:ext uri="{FF2B5EF4-FFF2-40B4-BE49-F238E27FC236}">
                  <a16:creationId xmlns:a16="http://schemas.microsoft.com/office/drawing/2014/main" id="{C389D3B6-48C5-44CD-BD8A-CBE16374EB2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29047467"/>
                </p:ext>
              </p:extLst>
            </p:nvPr>
          </p:nvGraphicFramePr>
          <p:xfrm>
            <a:off x="6002721" y="4289953"/>
            <a:ext cx="3348307" cy="23997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FA884849-3EF3-4E78-8790-847A0943A7A9}"/>
                </a:ext>
              </a:extLst>
            </p:cNvPr>
            <p:cNvSpPr/>
            <p:nvPr/>
          </p:nvSpPr>
          <p:spPr>
            <a:xfrm rot="16200000">
              <a:off x="7224326" y="4978590"/>
              <a:ext cx="91974" cy="813124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B8B6B41-AE30-4AC6-A295-E0ACCBAB5754}"/>
              </a:ext>
            </a:extLst>
          </p:cNvPr>
          <p:cNvGrpSpPr/>
          <p:nvPr/>
        </p:nvGrpSpPr>
        <p:grpSpPr>
          <a:xfrm rot="17678611">
            <a:off x="6778776" y="3237378"/>
            <a:ext cx="1108846" cy="96565"/>
            <a:chOff x="6313488" y="2445444"/>
            <a:chExt cx="1995751" cy="112601"/>
          </a:xfrm>
        </p:grpSpPr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D2F22D2E-EF93-40C7-B5DA-27D179958F10}"/>
                </a:ext>
              </a:extLst>
            </p:cNvPr>
            <p:cNvSpPr/>
            <p:nvPr/>
          </p:nvSpPr>
          <p:spPr>
            <a:xfrm rot="5400000">
              <a:off x="7756432" y="2005239"/>
              <a:ext cx="112601" cy="99301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2BAA3446-F299-464B-930E-C9135B8445E7}"/>
                </a:ext>
              </a:extLst>
            </p:cNvPr>
            <p:cNvSpPr/>
            <p:nvPr/>
          </p:nvSpPr>
          <p:spPr>
            <a:xfrm rot="16200000">
              <a:off x="6753693" y="2005239"/>
              <a:ext cx="112601" cy="99301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Oval 145">
            <a:extLst>
              <a:ext uri="{FF2B5EF4-FFF2-40B4-BE49-F238E27FC236}">
                <a16:creationId xmlns:a16="http://schemas.microsoft.com/office/drawing/2014/main" id="{20FF50F5-2AE4-4E17-ABF7-44D3B7402606}"/>
              </a:ext>
            </a:extLst>
          </p:cNvPr>
          <p:cNvSpPr/>
          <p:nvPr/>
        </p:nvSpPr>
        <p:spPr>
          <a:xfrm>
            <a:off x="7275278" y="3207612"/>
            <a:ext cx="127254" cy="1082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FAF7034-FFE2-459A-A0DA-3905BED5D88A}"/>
              </a:ext>
            </a:extLst>
          </p:cNvPr>
          <p:cNvSpPr/>
          <p:nvPr/>
        </p:nvSpPr>
        <p:spPr>
          <a:xfrm>
            <a:off x="6811193" y="3333964"/>
            <a:ext cx="941508" cy="594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78%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(18/14)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8FEDEE2-6387-489C-8A01-3ABCD9F2ED7E}"/>
              </a:ext>
            </a:extLst>
          </p:cNvPr>
          <p:cNvGrpSpPr/>
          <p:nvPr/>
        </p:nvGrpSpPr>
        <p:grpSpPr>
          <a:xfrm>
            <a:off x="-320798" y="4870139"/>
            <a:ext cx="2133974" cy="1774513"/>
            <a:chOff x="6002721" y="4092302"/>
            <a:chExt cx="3348307" cy="2399739"/>
          </a:xfrm>
        </p:grpSpPr>
        <p:graphicFrame>
          <p:nvGraphicFramePr>
            <p:cNvPr id="149" name="Chart 148">
              <a:extLst>
                <a:ext uri="{FF2B5EF4-FFF2-40B4-BE49-F238E27FC236}">
                  <a16:creationId xmlns:a16="http://schemas.microsoft.com/office/drawing/2014/main" id="{A63E82A0-A140-4C32-A827-0C28DB9FE9B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42441980"/>
                </p:ext>
              </p:extLst>
            </p:nvPr>
          </p:nvGraphicFramePr>
          <p:xfrm>
            <a:off x="6002721" y="4092302"/>
            <a:ext cx="3348307" cy="23997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67CE908E-27CF-4267-A285-E81C820DAEA3}"/>
                </a:ext>
              </a:extLst>
            </p:cNvPr>
            <p:cNvSpPr/>
            <p:nvPr/>
          </p:nvSpPr>
          <p:spPr>
            <a:xfrm rot="16200000">
              <a:off x="7224326" y="4978590"/>
              <a:ext cx="91974" cy="813124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3E2E280-6788-4C8B-82FC-0FD85469B01D}"/>
              </a:ext>
            </a:extLst>
          </p:cNvPr>
          <p:cNvSpPr/>
          <p:nvPr/>
        </p:nvSpPr>
        <p:spPr>
          <a:xfrm>
            <a:off x="253961" y="6030600"/>
            <a:ext cx="1008569" cy="594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50%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(38/19)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BE1B61FD-2CB9-441A-9EBA-4126BFF3D400}"/>
              </a:ext>
            </a:extLst>
          </p:cNvPr>
          <p:cNvGrpSpPr/>
          <p:nvPr/>
        </p:nvGrpSpPr>
        <p:grpSpPr>
          <a:xfrm rot="16200000">
            <a:off x="178938" y="5872512"/>
            <a:ext cx="1108846" cy="96565"/>
            <a:chOff x="6313488" y="2445444"/>
            <a:chExt cx="1995751" cy="112601"/>
          </a:xfrm>
        </p:grpSpPr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434B9845-C7F6-414A-80B8-73BFDDCCF910}"/>
                </a:ext>
              </a:extLst>
            </p:cNvPr>
            <p:cNvSpPr/>
            <p:nvPr/>
          </p:nvSpPr>
          <p:spPr>
            <a:xfrm rot="5400000">
              <a:off x="7756432" y="2005239"/>
              <a:ext cx="112601" cy="99301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Isosceles Triangle 153">
              <a:extLst>
                <a:ext uri="{FF2B5EF4-FFF2-40B4-BE49-F238E27FC236}">
                  <a16:creationId xmlns:a16="http://schemas.microsoft.com/office/drawing/2014/main" id="{211C6D75-1344-49AE-8DB8-E40EAEAD58C8}"/>
                </a:ext>
              </a:extLst>
            </p:cNvPr>
            <p:cNvSpPr/>
            <p:nvPr/>
          </p:nvSpPr>
          <p:spPr>
            <a:xfrm rot="16200000">
              <a:off x="6753693" y="2005239"/>
              <a:ext cx="112601" cy="99301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Oval 154">
            <a:extLst>
              <a:ext uri="{FF2B5EF4-FFF2-40B4-BE49-F238E27FC236}">
                <a16:creationId xmlns:a16="http://schemas.microsoft.com/office/drawing/2014/main" id="{1D8598F2-EF02-4DDF-96A3-3852C903CC5A}"/>
              </a:ext>
            </a:extLst>
          </p:cNvPr>
          <p:cNvSpPr/>
          <p:nvPr/>
        </p:nvSpPr>
        <p:spPr>
          <a:xfrm>
            <a:off x="668659" y="5863926"/>
            <a:ext cx="127254" cy="1082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Isosceles Triangle 157">
            <a:extLst>
              <a:ext uri="{FF2B5EF4-FFF2-40B4-BE49-F238E27FC236}">
                <a16:creationId xmlns:a16="http://schemas.microsoft.com/office/drawing/2014/main" id="{6A5215BE-2B00-42BB-8E34-10C597A50772}"/>
              </a:ext>
            </a:extLst>
          </p:cNvPr>
          <p:cNvSpPr/>
          <p:nvPr/>
        </p:nvSpPr>
        <p:spPr>
          <a:xfrm rot="16200000">
            <a:off x="-134176" y="5141089"/>
            <a:ext cx="68011" cy="516944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BE5BC29-A462-4168-B449-6E267D762DC5}"/>
              </a:ext>
            </a:extLst>
          </p:cNvPr>
          <p:cNvSpPr/>
          <p:nvPr/>
        </p:nvSpPr>
        <p:spPr>
          <a:xfrm>
            <a:off x="1591791" y="6090926"/>
            <a:ext cx="909387" cy="594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68%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(22/15)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01A1F10F-A7F2-4296-8C36-727159C60358}"/>
              </a:ext>
            </a:extLst>
          </p:cNvPr>
          <p:cNvSpPr/>
          <p:nvPr/>
        </p:nvSpPr>
        <p:spPr>
          <a:xfrm>
            <a:off x="2965159" y="6102722"/>
            <a:ext cx="983974" cy="594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00"/>
                </a:solidFill>
              </a:rPr>
              <a:t>45%</a:t>
            </a:r>
          </a:p>
          <a:p>
            <a:pPr algn="ctr"/>
            <a:r>
              <a:rPr lang="en-US" b="1" dirty="0">
                <a:solidFill>
                  <a:srgbClr val="00FF00"/>
                </a:solidFill>
              </a:rPr>
              <a:t>(42/19)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DC2E3D1-A235-4565-994B-0D300FAC8788}"/>
              </a:ext>
            </a:extLst>
          </p:cNvPr>
          <p:cNvSpPr/>
          <p:nvPr/>
        </p:nvSpPr>
        <p:spPr>
          <a:xfrm>
            <a:off x="4446007" y="6068229"/>
            <a:ext cx="866633" cy="594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00"/>
                </a:solidFill>
              </a:rPr>
              <a:t>25%</a:t>
            </a:r>
          </a:p>
          <a:p>
            <a:pPr algn="ctr"/>
            <a:r>
              <a:rPr lang="en-US" b="1" dirty="0">
                <a:solidFill>
                  <a:srgbClr val="00FF00"/>
                </a:solidFill>
              </a:rPr>
              <a:t>(32/8)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2A1012FF-03C6-4A0D-8BAF-61A3BA9A29F2}"/>
              </a:ext>
            </a:extLst>
          </p:cNvPr>
          <p:cNvSpPr/>
          <p:nvPr/>
        </p:nvSpPr>
        <p:spPr>
          <a:xfrm>
            <a:off x="5702443" y="6051657"/>
            <a:ext cx="992310" cy="594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00"/>
                </a:solidFill>
              </a:rPr>
              <a:t>34%</a:t>
            </a:r>
          </a:p>
          <a:p>
            <a:pPr algn="ctr"/>
            <a:r>
              <a:rPr lang="en-US" b="1" dirty="0">
                <a:solidFill>
                  <a:srgbClr val="00FF00"/>
                </a:solidFill>
              </a:rPr>
              <a:t>(50/17)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3BEF11F-C774-4BD9-ACF1-C63BE2040955}"/>
              </a:ext>
            </a:extLst>
          </p:cNvPr>
          <p:cNvSpPr txBox="1"/>
          <p:nvPr/>
        </p:nvSpPr>
        <p:spPr>
          <a:xfrm>
            <a:off x="7000271" y="2504580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50%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50178F5-F65C-4E90-ADEA-B6B43F322D0D}"/>
              </a:ext>
            </a:extLst>
          </p:cNvPr>
          <p:cNvSpPr txBox="1"/>
          <p:nvPr/>
        </p:nvSpPr>
        <p:spPr>
          <a:xfrm>
            <a:off x="6471154" y="3193624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E4CF5FB-652F-43DF-A6BE-DBB42D1C71B6}"/>
              </a:ext>
            </a:extLst>
          </p:cNvPr>
          <p:cNvSpPr txBox="1"/>
          <p:nvPr/>
        </p:nvSpPr>
        <p:spPr>
          <a:xfrm>
            <a:off x="7537625" y="2700068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80%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B1BD81B-8AEA-449F-A1A8-98A6DEB42019}"/>
              </a:ext>
            </a:extLst>
          </p:cNvPr>
          <p:cNvSpPr txBox="1"/>
          <p:nvPr/>
        </p:nvSpPr>
        <p:spPr>
          <a:xfrm>
            <a:off x="7489305" y="3227785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100%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2A446B3-8080-4EF8-876F-11BC762664F6}"/>
              </a:ext>
            </a:extLst>
          </p:cNvPr>
          <p:cNvSpPr txBox="1"/>
          <p:nvPr/>
        </p:nvSpPr>
        <p:spPr>
          <a:xfrm>
            <a:off x="429304" y="5181822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50%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5D86903-8AD5-451B-929A-081532232724}"/>
              </a:ext>
            </a:extLst>
          </p:cNvPr>
          <p:cNvSpPr txBox="1"/>
          <p:nvPr/>
        </p:nvSpPr>
        <p:spPr>
          <a:xfrm>
            <a:off x="-53332" y="5905808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F037249-4A88-4537-A356-EBDF4C85169D}"/>
              </a:ext>
            </a:extLst>
          </p:cNvPr>
          <p:cNvSpPr txBox="1"/>
          <p:nvPr/>
        </p:nvSpPr>
        <p:spPr>
          <a:xfrm>
            <a:off x="895825" y="5337535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80%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7DA647B-D7EA-4FFB-AF96-CCBF7FD07324}"/>
              </a:ext>
            </a:extLst>
          </p:cNvPr>
          <p:cNvSpPr txBox="1"/>
          <p:nvPr/>
        </p:nvSpPr>
        <p:spPr>
          <a:xfrm>
            <a:off x="775268" y="5923568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100%</a:t>
            </a: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973C28C-874B-459F-876D-9B6AB4A19386}"/>
              </a:ext>
            </a:extLst>
          </p:cNvPr>
          <p:cNvGrpSpPr/>
          <p:nvPr/>
        </p:nvGrpSpPr>
        <p:grpSpPr>
          <a:xfrm>
            <a:off x="7780366" y="2060762"/>
            <a:ext cx="2259393" cy="1972606"/>
            <a:chOff x="6002721" y="4289953"/>
            <a:chExt cx="3348307" cy="2399739"/>
          </a:xfrm>
        </p:grpSpPr>
        <p:graphicFrame>
          <p:nvGraphicFramePr>
            <p:cNvPr id="198" name="Chart 197">
              <a:extLst>
                <a:ext uri="{FF2B5EF4-FFF2-40B4-BE49-F238E27FC236}">
                  <a16:creationId xmlns:a16="http://schemas.microsoft.com/office/drawing/2014/main" id="{FEAE218B-8522-43A4-B19B-F7CEA286E4A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10654466"/>
                </p:ext>
              </p:extLst>
            </p:nvPr>
          </p:nvGraphicFramePr>
          <p:xfrm>
            <a:off x="6002721" y="4289953"/>
            <a:ext cx="3348307" cy="23997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05" name="Isosceles Triangle 204">
              <a:extLst>
                <a:ext uri="{FF2B5EF4-FFF2-40B4-BE49-F238E27FC236}">
                  <a16:creationId xmlns:a16="http://schemas.microsoft.com/office/drawing/2014/main" id="{B7D709E3-3A09-4B36-973F-2C32AE512E8F}"/>
                </a:ext>
              </a:extLst>
            </p:cNvPr>
            <p:cNvSpPr/>
            <p:nvPr/>
          </p:nvSpPr>
          <p:spPr>
            <a:xfrm rot="16200000">
              <a:off x="7224326" y="4978590"/>
              <a:ext cx="91974" cy="813124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94B19EEA-AA5A-4C13-BE1F-DAFD04D38896}"/>
              </a:ext>
            </a:extLst>
          </p:cNvPr>
          <p:cNvGrpSpPr/>
          <p:nvPr/>
        </p:nvGrpSpPr>
        <p:grpSpPr>
          <a:xfrm rot="10800000">
            <a:off x="8350005" y="3179240"/>
            <a:ext cx="1108846" cy="96565"/>
            <a:chOff x="6313488" y="2445444"/>
            <a:chExt cx="1995751" cy="112601"/>
          </a:xfrm>
        </p:grpSpPr>
        <p:sp>
          <p:nvSpPr>
            <p:cNvPr id="207" name="Isosceles Triangle 206">
              <a:extLst>
                <a:ext uri="{FF2B5EF4-FFF2-40B4-BE49-F238E27FC236}">
                  <a16:creationId xmlns:a16="http://schemas.microsoft.com/office/drawing/2014/main" id="{58FF7EE7-4D9D-461E-96DF-7A96D9BB442B}"/>
                </a:ext>
              </a:extLst>
            </p:cNvPr>
            <p:cNvSpPr/>
            <p:nvPr/>
          </p:nvSpPr>
          <p:spPr>
            <a:xfrm rot="5400000">
              <a:off x="7756432" y="2005239"/>
              <a:ext cx="112601" cy="99301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Isosceles Triangle 207">
              <a:extLst>
                <a:ext uri="{FF2B5EF4-FFF2-40B4-BE49-F238E27FC236}">
                  <a16:creationId xmlns:a16="http://schemas.microsoft.com/office/drawing/2014/main" id="{CD2DC595-0495-4EE4-B354-EB7375514661}"/>
                </a:ext>
              </a:extLst>
            </p:cNvPr>
            <p:cNvSpPr/>
            <p:nvPr/>
          </p:nvSpPr>
          <p:spPr>
            <a:xfrm rot="16200000">
              <a:off x="6753693" y="2005239"/>
              <a:ext cx="112601" cy="99301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" name="Oval 208">
            <a:extLst>
              <a:ext uri="{FF2B5EF4-FFF2-40B4-BE49-F238E27FC236}">
                <a16:creationId xmlns:a16="http://schemas.microsoft.com/office/drawing/2014/main" id="{F9EBE8C8-1E29-48DF-8BDF-E3C9119CC671}"/>
              </a:ext>
            </a:extLst>
          </p:cNvPr>
          <p:cNvSpPr/>
          <p:nvPr/>
        </p:nvSpPr>
        <p:spPr>
          <a:xfrm>
            <a:off x="8818683" y="3174712"/>
            <a:ext cx="127254" cy="1082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4F9E3D9-6903-4B79-9714-AF53DF01AE6B}"/>
              </a:ext>
            </a:extLst>
          </p:cNvPr>
          <p:cNvSpPr/>
          <p:nvPr/>
        </p:nvSpPr>
        <p:spPr>
          <a:xfrm>
            <a:off x="8491601" y="3270387"/>
            <a:ext cx="866633" cy="594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00"/>
                </a:solidFill>
              </a:rPr>
              <a:t>0%</a:t>
            </a:r>
          </a:p>
          <a:p>
            <a:pPr algn="ctr"/>
            <a:r>
              <a:rPr lang="en-US" b="1" dirty="0">
                <a:solidFill>
                  <a:srgbClr val="00FF00"/>
                </a:solidFill>
              </a:rPr>
              <a:t>(11/0)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AA47951-F1A3-412A-9A16-CE5501A3B266}"/>
              </a:ext>
            </a:extLst>
          </p:cNvPr>
          <p:cNvSpPr txBox="1"/>
          <p:nvPr/>
        </p:nvSpPr>
        <p:spPr>
          <a:xfrm>
            <a:off x="8591147" y="2480937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50%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60BD331-028E-4B30-A48A-1FF8D3CD81AB}"/>
              </a:ext>
            </a:extLst>
          </p:cNvPr>
          <p:cNvSpPr txBox="1"/>
          <p:nvPr/>
        </p:nvSpPr>
        <p:spPr>
          <a:xfrm>
            <a:off x="9132793" y="2657238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80%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16FD46-D739-4441-B196-E9A16A8157E6}"/>
              </a:ext>
            </a:extLst>
          </p:cNvPr>
          <p:cNvSpPr txBox="1"/>
          <p:nvPr/>
        </p:nvSpPr>
        <p:spPr>
          <a:xfrm>
            <a:off x="9075528" y="3218973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100%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E2C48F8D-0ED6-4C30-BCD4-06B8046BF931}"/>
              </a:ext>
            </a:extLst>
          </p:cNvPr>
          <p:cNvSpPr/>
          <p:nvPr/>
        </p:nvSpPr>
        <p:spPr>
          <a:xfrm>
            <a:off x="283743" y="3333964"/>
            <a:ext cx="1190656" cy="594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83%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(24/20)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60605-228A-442D-B79A-245808E7E03D}"/>
              </a:ext>
            </a:extLst>
          </p:cNvPr>
          <p:cNvSpPr txBox="1"/>
          <p:nvPr/>
        </p:nvSpPr>
        <p:spPr>
          <a:xfrm>
            <a:off x="8584882" y="400230"/>
            <a:ext cx="217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2022.12.27 10:34am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6C599-4F2D-469E-B846-3F66F584391F}"/>
              </a:ext>
            </a:extLst>
          </p:cNvPr>
          <p:cNvSpPr txBox="1"/>
          <p:nvPr/>
        </p:nvSpPr>
        <p:spPr>
          <a:xfrm>
            <a:off x="8454887" y="54341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C85D19-7541-4800-BBBA-F7E7BA44EB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13111" y="7440"/>
            <a:ext cx="1114507" cy="720638"/>
          </a:xfrm>
          <a:prstGeom prst="rect">
            <a:avLst/>
          </a:prstGeom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AA8C6E54-84C5-4FAB-A547-1AFC2E86C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747613"/>
              </p:ext>
            </p:extLst>
          </p:nvPr>
        </p:nvGraphicFramePr>
        <p:xfrm>
          <a:off x="9744472" y="769561"/>
          <a:ext cx="2288511" cy="5934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837">
                  <a:extLst>
                    <a:ext uri="{9D8B030D-6E8A-4147-A177-3AD203B41FA5}">
                      <a16:colId xmlns:a16="http://schemas.microsoft.com/office/drawing/2014/main" val="2350620066"/>
                    </a:ext>
                  </a:extLst>
                </a:gridCol>
                <a:gridCol w="762837">
                  <a:extLst>
                    <a:ext uri="{9D8B030D-6E8A-4147-A177-3AD203B41FA5}">
                      <a16:colId xmlns:a16="http://schemas.microsoft.com/office/drawing/2014/main" val="2431843264"/>
                    </a:ext>
                  </a:extLst>
                </a:gridCol>
                <a:gridCol w="762837">
                  <a:extLst>
                    <a:ext uri="{9D8B030D-6E8A-4147-A177-3AD203B41FA5}">
                      <a16:colId xmlns:a16="http://schemas.microsoft.com/office/drawing/2014/main" val="3875598975"/>
                    </a:ext>
                  </a:extLst>
                </a:gridCol>
              </a:tblGrid>
              <a:tr h="1074117"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TOTAL ONLINE CART QUANTITY                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(Route 1,2&amp;3) 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TOTAL ONLINE CART QUANTITY                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(Route 1,2&amp;3)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133390"/>
                  </a:ext>
                </a:extLst>
              </a:tr>
              <a:tr h="9667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Route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Target Online Cart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Actual Online Cart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691624"/>
                  </a:ext>
                </a:extLst>
              </a:tr>
              <a:tr h="1074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79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444417"/>
                  </a:ext>
                </a:extLst>
              </a:tr>
              <a:tr h="1409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&amp;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944401"/>
                  </a:ext>
                </a:extLst>
              </a:tr>
              <a:tr h="140995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077347"/>
                  </a:ext>
                </a:extLst>
              </a:tr>
            </a:tbl>
          </a:graphicData>
        </a:graphic>
      </p:graphicFrame>
      <p:sp>
        <p:nvSpPr>
          <p:cNvPr id="199" name="TextBox 198">
            <a:extLst>
              <a:ext uri="{FF2B5EF4-FFF2-40B4-BE49-F238E27FC236}">
                <a16:creationId xmlns:a16="http://schemas.microsoft.com/office/drawing/2014/main" id="{016893A6-8937-403D-92D1-C084FA893E4D}"/>
              </a:ext>
            </a:extLst>
          </p:cNvPr>
          <p:cNvSpPr txBox="1"/>
          <p:nvPr/>
        </p:nvSpPr>
        <p:spPr>
          <a:xfrm>
            <a:off x="8007899" y="3256605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E49E0A14-9A42-4F98-A6D4-95534575462F}"/>
              </a:ext>
            </a:extLst>
          </p:cNvPr>
          <p:cNvGrpSpPr/>
          <p:nvPr/>
        </p:nvGrpSpPr>
        <p:grpSpPr>
          <a:xfrm>
            <a:off x="4543803" y="2191506"/>
            <a:ext cx="2259393" cy="1774513"/>
            <a:chOff x="6687697" y="4213054"/>
            <a:chExt cx="3348307" cy="2399739"/>
          </a:xfrm>
        </p:grpSpPr>
        <p:graphicFrame>
          <p:nvGraphicFramePr>
            <p:cNvPr id="227" name="Chart 226">
              <a:extLst>
                <a:ext uri="{FF2B5EF4-FFF2-40B4-BE49-F238E27FC236}">
                  <a16:creationId xmlns:a16="http://schemas.microsoft.com/office/drawing/2014/main" id="{6ED4C9E2-1218-49CA-B4C2-2C3291BFB13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27230547"/>
                </p:ext>
              </p:extLst>
            </p:nvPr>
          </p:nvGraphicFramePr>
          <p:xfrm>
            <a:off x="6687697" y="4213054"/>
            <a:ext cx="3348307" cy="23997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239" name="Isosceles Triangle 238">
              <a:extLst>
                <a:ext uri="{FF2B5EF4-FFF2-40B4-BE49-F238E27FC236}">
                  <a16:creationId xmlns:a16="http://schemas.microsoft.com/office/drawing/2014/main" id="{2160CB57-D631-4693-9731-567B4FA21366}"/>
                </a:ext>
              </a:extLst>
            </p:cNvPr>
            <p:cNvSpPr/>
            <p:nvPr/>
          </p:nvSpPr>
          <p:spPr>
            <a:xfrm rot="16200000">
              <a:off x="7224326" y="4978590"/>
              <a:ext cx="91974" cy="813124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89EABBCF-8D97-4C5C-9475-A618A83D8F83}"/>
              </a:ext>
            </a:extLst>
          </p:cNvPr>
          <p:cNvGrpSpPr/>
          <p:nvPr/>
        </p:nvGrpSpPr>
        <p:grpSpPr>
          <a:xfrm rot="12828928">
            <a:off x="5176496" y="3250600"/>
            <a:ext cx="1108846" cy="96565"/>
            <a:chOff x="6313488" y="2445444"/>
            <a:chExt cx="1995751" cy="112601"/>
          </a:xfrm>
        </p:grpSpPr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1FB80F15-0F70-446A-AFA9-3157BB48F5B3}"/>
                </a:ext>
              </a:extLst>
            </p:cNvPr>
            <p:cNvSpPr/>
            <p:nvPr/>
          </p:nvSpPr>
          <p:spPr>
            <a:xfrm rot="5400000">
              <a:off x="7756432" y="2005239"/>
              <a:ext cx="112601" cy="99301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Isosceles Triangle 241">
              <a:extLst>
                <a:ext uri="{FF2B5EF4-FFF2-40B4-BE49-F238E27FC236}">
                  <a16:creationId xmlns:a16="http://schemas.microsoft.com/office/drawing/2014/main" id="{F81952EB-CDC3-48CE-91E1-5BD03BA6DA98}"/>
                </a:ext>
              </a:extLst>
            </p:cNvPr>
            <p:cNvSpPr/>
            <p:nvPr/>
          </p:nvSpPr>
          <p:spPr>
            <a:xfrm rot="16200000">
              <a:off x="6753693" y="2005239"/>
              <a:ext cx="112601" cy="99301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3" name="Oval 242">
            <a:extLst>
              <a:ext uri="{FF2B5EF4-FFF2-40B4-BE49-F238E27FC236}">
                <a16:creationId xmlns:a16="http://schemas.microsoft.com/office/drawing/2014/main" id="{07260F1D-CEEE-4A54-B83E-3A8CED3040E3}"/>
              </a:ext>
            </a:extLst>
          </p:cNvPr>
          <p:cNvSpPr/>
          <p:nvPr/>
        </p:nvSpPr>
        <p:spPr>
          <a:xfrm>
            <a:off x="5650462" y="3231517"/>
            <a:ext cx="127254" cy="1082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E7BC619E-0AF4-4889-BAC1-8F2CB6A9996D}"/>
              </a:ext>
            </a:extLst>
          </p:cNvPr>
          <p:cNvSpPr txBox="1"/>
          <p:nvPr/>
        </p:nvSpPr>
        <p:spPr>
          <a:xfrm>
            <a:off x="5374801" y="2529929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50%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9582CED-E59A-4D9F-BB32-2DB2AD3C1C75}"/>
              </a:ext>
            </a:extLst>
          </p:cNvPr>
          <p:cNvSpPr txBox="1"/>
          <p:nvPr/>
        </p:nvSpPr>
        <p:spPr>
          <a:xfrm>
            <a:off x="4845684" y="3218973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5A93B6A6-6CA9-48ED-920A-DD0A4458BC6D}"/>
              </a:ext>
            </a:extLst>
          </p:cNvPr>
          <p:cNvSpPr txBox="1"/>
          <p:nvPr/>
        </p:nvSpPr>
        <p:spPr>
          <a:xfrm>
            <a:off x="5912155" y="2725417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80%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06B3B23A-7F89-4DE7-A026-42B1B9284436}"/>
              </a:ext>
            </a:extLst>
          </p:cNvPr>
          <p:cNvSpPr txBox="1"/>
          <p:nvPr/>
        </p:nvSpPr>
        <p:spPr>
          <a:xfrm>
            <a:off x="5837683" y="3247769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100%</a:t>
            </a:r>
          </a:p>
        </p:txBody>
      </p:sp>
      <p:sp>
        <p:nvSpPr>
          <p:cNvPr id="250" name="Isosceles Triangle 249">
            <a:extLst>
              <a:ext uri="{FF2B5EF4-FFF2-40B4-BE49-F238E27FC236}">
                <a16:creationId xmlns:a16="http://schemas.microsoft.com/office/drawing/2014/main" id="{DAE36D57-3AD8-4F4B-AFE7-C16E45DF9B98}"/>
              </a:ext>
            </a:extLst>
          </p:cNvPr>
          <p:cNvSpPr/>
          <p:nvPr/>
        </p:nvSpPr>
        <p:spPr>
          <a:xfrm rot="16200000">
            <a:off x="3342264" y="2811109"/>
            <a:ext cx="68011" cy="548685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8E8ACE77-7888-44FE-85D5-72438F3A309A}"/>
              </a:ext>
            </a:extLst>
          </p:cNvPr>
          <p:cNvGrpSpPr/>
          <p:nvPr/>
        </p:nvGrpSpPr>
        <p:grpSpPr>
          <a:xfrm>
            <a:off x="2943183" y="2233858"/>
            <a:ext cx="2259393" cy="1774513"/>
            <a:chOff x="6687697" y="4213054"/>
            <a:chExt cx="3348307" cy="2399739"/>
          </a:xfrm>
        </p:grpSpPr>
        <p:graphicFrame>
          <p:nvGraphicFramePr>
            <p:cNvPr id="258" name="Chart 257">
              <a:extLst>
                <a:ext uri="{FF2B5EF4-FFF2-40B4-BE49-F238E27FC236}">
                  <a16:creationId xmlns:a16="http://schemas.microsoft.com/office/drawing/2014/main" id="{6F06F927-18E2-4CAE-A56C-FAF2DBCFE4A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08249431"/>
                </p:ext>
              </p:extLst>
            </p:nvPr>
          </p:nvGraphicFramePr>
          <p:xfrm>
            <a:off x="6687697" y="4213054"/>
            <a:ext cx="3348307" cy="23997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259" name="Isosceles Triangle 258">
              <a:extLst>
                <a:ext uri="{FF2B5EF4-FFF2-40B4-BE49-F238E27FC236}">
                  <a16:creationId xmlns:a16="http://schemas.microsoft.com/office/drawing/2014/main" id="{A1FFF6E0-0759-45E6-A270-9E08F3074367}"/>
                </a:ext>
              </a:extLst>
            </p:cNvPr>
            <p:cNvSpPr/>
            <p:nvPr/>
          </p:nvSpPr>
          <p:spPr>
            <a:xfrm rot="16200000">
              <a:off x="7224326" y="4978590"/>
              <a:ext cx="91974" cy="813124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24238469-4CB4-4961-94C2-8530F7EFB305}"/>
              </a:ext>
            </a:extLst>
          </p:cNvPr>
          <p:cNvGrpSpPr/>
          <p:nvPr/>
        </p:nvGrpSpPr>
        <p:grpSpPr>
          <a:xfrm rot="10800000">
            <a:off x="3567844" y="3282463"/>
            <a:ext cx="1108846" cy="96565"/>
            <a:chOff x="6313488" y="2445444"/>
            <a:chExt cx="1995751" cy="112601"/>
          </a:xfrm>
        </p:grpSpPr>
        <p:sp>
          <p:nvSpPr>
            <p:cNvPr id="261" name="Isosceles Triangle 260">
              <a:extLst>
                <a:ext uri="{FF2B5EF4-FFF2-40B4-BE49-F238E27FC236}">
                  <a16:creationId xmlns:a16="http://schemas.microsoft.com/office/drawing/2014/main" id="{8ADFFA60-5265-40C4-9246-01D0C12295DE}"/>
                </a:ext>
              </a:extLst>
            </p:cNvPr>
            <p:cNvSpPr/>
            <p:nvPr/>
          </p:nvSpPr>
          <p:spPr>
            <a:xfrm rot="5400000">
              <a:off x="7756432" y="2005239"/>
              <a:ext cx="112601" cy="99301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A9899A66-18C7-4AC4-8F04-738DF51F3AA1}"/>
                </a:ext>
              </a:extLst>
            </p:cNvPr>
            <p:cNvSpPr/>
            <p:nvPr/>
          </p:nvSpPr>
          <p:spPr>
            <a:xfrm rot="16200000">
              <a:off x="6753693" y="2005239"/>
              <a:ext cx="112601" cy="99301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BE924290-973E-4E55-AFAB-C7E902B8B99E}"/>
              </a:ext>
            </a:extLst>
          </p:cNvPr>
          <p:cNvSpPr txBox="1"/>
          <p:nvPr/>
        </p:nvSpPr>
        <p:spPr>
          <a:xfrm>
            <a:off x="3766149" y="2561792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50%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EFCEA7F-7D39-4761-81AB-A39391978967}"/>
              </a:ext>
            </a:extLst>
          </p:cNvPr>
          <p:cNvSpPr txBox="1"/>
          <p:nvPr/>
        </p:nvSpPr>
        <p:spPr>
          <a:xfrm>
            <a:off x="3237032" y="3250836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E52B66C-F312-484A-A07F-B5A3463EBE3E}"/>
              </a:ext>
            </a:extLst>
          </p:cNvPr>
          <p:cNvSpPr txBox="1"/>
          <p:nvPr/>
        </p:nvSpPr>
        <p:spPr>
          <a:xfrm>
            <a:off x="4303503" y="2757280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80%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53CCB473-D3F9-4C8E-AF41-6E55911B1E41}"/>
              </a:ext>
            </a:extLst>
          </p:cNvPr>
          <p:cNvSpPr/>
          <p:nvPr/>
        </p:nvSpPr>
        <p:spPr>
          <a:xfrm>
            <a:off x="3648589" y="3305037"/>
            <a:ext cx="866633" cy="594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00"/>
                </a:solidFill>
              </a:rPr>
              <a:t>0%</a:t>
            </a:r>
          </a:p>
          <a:p>
            <a:pPr algn="ctr"/>
            <a:r>
              <a:rPr lang="en-US" b="1" dirty="0">
                <a:solidFill>
                  <a:srgbClr val="00FF00"/>
                </a:solidFill>
              </a:rPr>
              <a:t>(16/0)</a:t>
            </a:r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7CF9B969-FAB8-4C6D-B276-462823C42791}"/>
              </a:ext>
            </a:extLst>
          </p:cNvPr>
          <p:cNvSpPr/>
          <p:nvPr/>
        </p:nvSpPr>
        <p:spPr>
          <a:xfrm>
            <a:off x="4006448" y="3273187"/>
            <a:ext cx="127254" cy="1082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72FC932A-85E8-4365-972B-244B4F23A76F}"/>
              </a:ext>
            </a:extLst>
          </p:cNvPr>
          <p:cNvSpPr txBox="1"/>
          <p:nvPr/>
        </p:nvSpPr>
        <p:spPr>
          <a:xfrm>
            <a:off x="4254840" y="3286491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100%</a:t>
            </a: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D9B81F81-EC19-4C44-B49C-A36BFBB8A9F1}"/>
              </a:ext>
            </a:extLst>
          </p:cNvPr>
          <p:cNvGrpSpPr/>
          <p:nvPr/>
        </p:nvGrpSpPr>
        <p:grpSpPr>
          <a:xfrm>
            <a:off x="1395991" y="2259754"/>
            <a:ext cx="2259393" cy="1774513"/>
            <a:chOff x="6687697" y="4213054"/>
            <a:chExt cx="3348307" cy="2399739"/>
          </a:xfrm>
        </p:grpSpPr>
        <p:graphicFrame>
          <p:nvGraphicFramePr>
            <p:cNvPr id="270" name="Chart 269">
              <a:extLst>
                <a:ext uri="{FF2B5EF4-FFF2-40B4-BE49-F238E27FC236}">
                  <a16:creationId xmlns:a16="http://schemas.microsoft.com/office/drawing/2014/main" id="{E32B51C9-3579-4C37-A556-ABC1823FC11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74084825"/>
                </p:ext>
              </p:extLst>
            </p:nvPr>
          </p:nvGraphicFramePr>
          <p:xfrm>
            <a:off x="6687697" y="4213054"/>
            <a:ext cx="3348307" cy="23997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271" name="Isosceles Triangle 270">
              <a:extLst>
                <a:ext uri="{FF2B5EF4-FFF2-40B4-BE49-F238E27FC236}">
                  <a16:creationId xmlns:a16="http://schemas.microsoft.com/office/drawing/2014/main" id="{19BC9D34-91AD-4B20-A3B0-A6D5312A686D}"/>
                </a:ext>
              </a:extLst>
            </p:cNvPr>
            <p:cNvSpPr/>
            <p:nvPr/>
          </p:nvSpPr>
          <p:spPr>
            <a:xfrm rot="16200000">
              <a:off x="7224326" y="4978590"/>
              <a:ext cx="91974" cy="813124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07C4D4D-4804-4969-ACB7-52BC3BFF2ECD}"/>
              </a:ext>
            </a:extLst>
          </p:cNvPr>
          <p:cNvGrpSpPr/>
          <p:nvPr/>
        </p:nvGrpSpPr>
        <p:grpSpPr>
          <a:xfrm rot="10800000">
            <a:off x="2013207" y="3289532"/>
            <a:ext cx="1108846" cy="96565"/>
            <a:chOff x="6313488" y="2445444"/>
            <a:chExt cx="1995751" cy="112601"/>
          </a:xfrm>
        </p:grpSpPr>
        <p:sp>
          <p:nvSpPr>
            <p:cNvPr id="273" name="Isosceles Triangle 272">
              <a:extLst>
                <a:ext uri="{FF2B5EF4-FFF2-40B4-BE49-F238E27FC236}">
                  <a16:creationId xmlns:a16="http://schemas.microsoft.com/office/drawing/2014/main" id="{C68DC6F0-A631-429D-A11F-C059EC2A966E}"/>
                </a:ext>
              </a:extLst>
            </p:cNvPr>
            <p:cNvSpPr/>
            <p:nvPr/>
          </p:nvSpPr>
          <p:spPr>
            <a:xfrm rot="5400000">
              <a:off x="7756432" y="2005239"/>
              <a:ext cx="112601" cy="99301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Isosceles Triangle 273">
              <a:extLst>
                <a:ext uri="{FF2B5EF4-FFF2-40B4-BE49-F238E27FC236}">
                  <a16:creationId xmlns:a16="http://schemas.microsoft.com/office/drawing/2014/main" id="{CD816B92-9476-4F88-9CEC-C15B374B758C}"/>
                </a:ext>
              </a:extLst>
            </p:cNvPr>
            <p:cNvSpPr/>
            <p:nvPr/>
          </p:nvSpPr>
          <p:spPr>
            <a:xfrm rot="16200000">
              <a:off x="6753693" y="2005239"/>
              <a:ext cx="112601" cy="99301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5" name="TextBox 274">
            <a:extLst>
              <a:ext uri="{FF2B5EF4-FFF2-40B4-BE49-F238E27FC236}">
                <a16:creationId xmlns:a16="http://schemas.microsoft.com/office/drawing/2014/main" id="{BB24C15C-9E78-4EDB-8D10-65C824C908D5}"/>
              </a:ext>
            </a:extLst>
          </p:cNvPr>
          <p:cNvSpPr txBox="1"/>
          <p:nvPr/>
        </p:nvSpPr>
        <p:spPr>
          <a:xfrm>
            <a:off x="2211512" y="2568861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50%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FE8FEAF7-214D-4BFF-814D-547C61649C99}"/>
              </a:ext>
            </a:extLst>
          </p:cNvPr>
          <p:cNvSpPr txBox="1"/>
          <p:nvPr/>
        </p:nvSpPr>
        <p:spPr>
          <a:xfrm>
            <a:off x="1682395" y="3257905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03F4F22B-176C-40EE-8BBD-308BE253FB0E}"/>
              </a:ext>
            </a:extLst>
          </p:cNvPr>
          <p:cNvSpPr txBox="1"/>
          <p:nvPr/>
        </p:nvSpPr>
        <p:spPr>
          <a:xfrm>
            <a:off x="2748866" y="2764349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80%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2853B242-CD5A-45A5-AEBD-D73A3AC93D68}"/>
              </a:ext>
            </a:extLst>
          </p:cNvPr>
          <p:cNvSpPr/>
          <p:nvPr/>
        </p:nvSpPr>
        <p:spPr>
          <a:xfrm>
            <a:off x="2093952" y="3312106"/>
            <a:ext cx="866633" cy="594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00"/>
                </a:solidFill>
              </a:rPr>
              <a:t>0%</a:t>
            </a:r>
          </a:p>
          <a:p>
            <a:pPr algn="ctr"/>
            <a:r>
              <a:rPr lang="en-US" b="1" dirty="0">
                <a:solidFill>
                  <a:srgbClr val="00FF00"/>
                </a:solidFill>
              </a:rPr>
              <a:t>(30/0)</a:t>
            </a: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E005A6A9-7227-4449-8639-C10D0A5E4832}"/>
              </a:ext>
            </a:extLst>
          </p:cNvPr>
          <p:cNvSpPr/>
          <p:nvPr/>
        </p:nvSpPr>
        <p:spPr>
          <a:xfrm>
            <a:off x="2462391" y="3292514"/>
            <a:ext cx="127254" cy="1082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945499C-5C2E-4AFE-99C1-48C1CB422FED}"/>
              </a:ext>
            </a:extLst>
          </p:cNvPr>
          <p:cNvSpPr txBox="1"/>
          <p:nvPr/>
        </p:nvSpPr>
        <p:spPr>
          <a:xfrm>
            <a:off x="2700203" y="3293560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100%</a:t>
            </a:r>
          </a:p>
        </p:txBody>
      </p: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2D6D0D16-68EE-4DA3-9CA7-FE5B0316355C}"/>
              </a:ext>
            </a:extLst>
          </p:cNvPr>
          <p:cNvGrpSpPr/>
          <p:nvPr/>
        </p:nvGrpSpPr>
        <p:grpSpPr>
          <a:xfrm>
            <a:off x="-1264077" y="2281897"/>
            <a:ext cx="3255690" cy="1791091"/>
            <a:chOff x="6863751" y="3008981"/>
            <a:chExt cx="4824769" cy="2422158"/>
          </a:xfrm>
        </p:grpSpPr>
        <p:graphicFrame>
          <p:nvGraphicFramePr>
            <p:cNvPr id="282" name="Chart 281">
              <a:extLst>
                <a:ext uri="{FF2B5EF4-FFF2-40B4-BE49-F238E27FC236}">
                  <a16:creationId xmlns:a16="http://schemas.microsoft.com/office/drawing/2014/main" id="{59E60D27-3333-4571-BE88-A85AA9EE4AE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42401326"/>
                </p:ext>
              </p:extLst>
            </p:nvPr>
          </p:nvGraphicFramePr>
          <p:xfrm>
            <a:off x="8340213" y="3008981"/>
            <a:ext cx="3348307" cy="23997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283" name="Isosceles Triangle 282">
              <a:extLst>
                <a:ext uri="{FF2B5EF4-FFF2-40B4-BE49-F238E27FC236}">
                  <a16:creationId xmlns:a16="http://schemas.microsoft.com/office/drawing/2014/main" id="{7C25DE2D-6E9E-48AB-8FF2-2A54C8A93CD5}"/>
                </a:ext>
              </a:extLst>
            </p:cNvPr>
            <p:cNvSpPr/>
            <p:nvPr/>
          </p:nvSpPr>
          <p:spPr>
            <a:xfrm rot="16200000">
              <a:off x="7224326" y="4978590"/>
              <a:ext cx="91974" cy="813124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65642411-3158-4EAD-A4E7-9FB06C80C33F}"/>
              </a:ext>
            </a:extLst>
          </p:cNvPr>
          <p:cNvGrpSpPr/>
          <p:nvPr/>
        </p:nvGrpSpPr>
        <p:grpSpPr>
          <a:xfrm rot="20063905">
            <a:off x="269849" y="3290202"/>
            <a:ext cx="1108846" cy="96565"/>
            <a:chOff x="6313488" y="2445444"/>
            <a:chExt cx="1995751" cy="112601"/>
          </a:xfrm>
        </p:grpSpPr>
        <p:sp>
          <p:nvSpPr>
            <p:cNvPr id="285" name="Isosceles Triangle 284">
              <a:extLst>
                <a:ext uri="{FF2B5EF4-FFF2-40B4-BE49-F238E27FC236}">
                  <a16:creationId xmlns:a16="http://schemas.microsoft.com/office/drawing/2014/main" id="{8376F0E8-D7CB-4F62-BEED-B06220E4AC86}"/>
                </a:ext>
              </a:extLst>
            </p:cNvPr>
            <p:cNvSpPr/>
            <p:nvPr/>
          </p:nvSpPr>
          <p:spPr>
            <a:xfrm rot="5400000">
              <a:off x="7756432" y="2005239"/>
              <a:ext cx="112601" cy="99301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Isosceles Triangle 285">
              <a:extLst>
                <a:ext uri="{FF2B5EF4-FFF2-40B4-BE49-F238E27FC236}">
                  <a16:creationId xmlns:a16="http://schemas.microsoft.com/office/drawing/2014/main" id="{20F4E1BB-2350-4F5F-815E-950BEDD22281}"/>
                </a:ext>
              </a:extLst>
            </p:cNvPr>
            <p:cNvSpPr/>
            <p:nvPr/>
          </p:nvSpPr>
          <p:spPr>
            <a:xfrm rot="16200000">
              <a:off x="6753693" y="2005239"/>
              <a:ext cx="112601" cy="99301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7" name="TextBox 286">
            <a:extLst>
              <a:ext uri="{FF2B5EF4-FFF2-40B4-BE49-F238E27FC236}">
                <a16:creationId xmlns:a16="http://schemas.microsoft.com/office/drawing/2014/main" id="{011F0CE8-550B-4C5B-BC60-AB8D75B35567}"/>
              </a:ext>
            </a:extLst>
          </p:cNvPr>
          <p:cNvSpPr txBox="1"/>
          <p:nvPr/>
        </p:nvSpPr>
        <p:spPr>
          <a:xfrm>
            <a:off x="528064" y="2576481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50%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09645DE5-36D3-41F3-A205-BD79BF673D60}"/>
              </a:ext>
            </a:extLst>
          </p:cNvPr>
          <p:cNvSpPr txBox="1"/>
          <p:nvPr/>
        </p:nvSpPr>
        <p:spPr>
          <a:xfrm>
            <a:off x="-1053" y="3265525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1908FD05-99EF-4FBA-A204-7436E04E3747}"/>
              </a:ext>
            </a:extLst>
          </p:cNvPr>
          <p:cNvSpPr txBox="1"/>
          <p:nvPr/>
        </p:nvSpPr>
        <p:spPr>
          <a:xfrm>
            <a:off x="1065418" y="2771969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80%</a:t>
            </a: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1EA71350-0F6F-410F-B656-B4BBE3196584}"/>
              </a:ext>
            </a:extLst>
          </p:cNvPr>
          <p:cNvSpPr/>
          <p:nvPr/>
        </p:nvSpPr>
        <p:spPr>
          <a:xfrm>
            <a:off x="793654" y="3275759"/>
            <a:ext cx="127254" cy="1082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01F86339-4B5D-4126-83B3-044D391FE6E9}"/>
              </a:ext>
            </a:extLst>
          </p:cNvPr>
          <p:cNvSpPr txBox="1"/>
          <p:nvPr/>
        </p:nvSpPr>
        <p:spPr>
          <a:xfrm>
            <a:off x="1016755" y="3301180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100%</a:t>
            </a:r>
          </a:p>
        </p:txBody>
      </p: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A1704F44-1CF0-494F-BFBE-E05820428E7B}"/>
              </a:ext>
            </a:extLst>
          </p:cNvPr>
          <p:cNvGrpSpPr/>
          <p:nvPr/>
        </p:nvGrpSpPr>
        <p:grpSpPr>
          <a:xfrm>
            <a:off x="6436660" y="4822944"/>
            <a:ext cx="2259393" cy="1972606"/>
            <a:chOff x="6002721" y="4289953"/>
            <a:chExt cx="3348307" cy="2399739"/>
          </a:xfrm>
        </p:grpSpPr>
        <p:graphicFrame>
          <p:nvGraphicFramePr>
            <p:cNvPr id="293" name="Chart 292">
              <a:extLst>
                <a:ext uri="{FF2B5EF4-FFF2-40B4-BE49-F238E27FC236}">
                  <a16:creationId xmlns:a16="http://schemas.microsoft.com/office/drawing/2014/main" id="{8CA8085E-0E84-42EC-81EC-48A3D234F43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46206211"/>
                </p:ext>
              </p:extLst>
            </p:nvPr>
          </p:nvGraphicFramePr>
          <p:xfrm>
            <a:off x="6002721" y="4289953"/>
            <a:ext cx="3348307" cy="23997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sp>
          <p:nvSpPr>
            <p:cNvPr id="294" name="Isosceles Triangle 293">
              <a:extLst>
                <a:ext uri="{FF2B5EF4-FFF2-40B4-BE49-F238E27FC236}">
                  <a16:creationId xmlns:a16="http://schemas.microsoft.com/office/drawing/2014/main" id="{5EC31BD4-9236-4E5C-9985-E53ACA6320F8}"/>
                </a:ext>
              </a:extLst>
            </p:cNvPr>
            <p:cNvSpPr/>
            <p:nvPr/>
          </p:nvSpPr>
          <p:spPr>
            <a:xfrm rot="16200000">
              <a:off x="7224326" y="4978590"/>
              <a:ext cx="91974" cy="813124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3CA15AB8-4A1D-44E5-B947-E771FE93F594}"/>
              </a:ext>
            </a:extLst>
          </p:cNvPr>
          <p:cNvGrpSpPr/>
          <p:nvPr/>
        </p:nvGrpSpPr>
        <p:grpSpPr>
          <a:xfrm rot="10800000">
            <a:off x="7026410" y="5924320"/>
            <a:ext cx="1108846" cy="96565"/>
            <a:chOff x="6313488" y="2445444"/>
            <a:chExt cx="1995751" cy="112601"/>
          </a:xfrm>
        </p:grpSpPr>
        <p:sp>
          <p:nvSpPr>
            <p:cNvPr id="296" name="Isosceles Triangle 295">
              <a:extLst>
                <a:ext uri="{FF2B5EF4-FFF2-40B4-BE49-F238E27FC236}">
                  <a16:creationId xmlns:a16="http://schemas.microsoft.com/office/drawing/2014/main" id="{436A242D-B1CB-4393-8417-7B71EB3F3FC6}"/>
                </a:ext>
              </a:extLst>
            </p:cNvPr>
            <p:cNvSpPr/>
            <p:nvPr/>
          </p:nvSpPr>
          <p:spPr>
            <a:xfrm rot="5400000">
              <a:off x="7756432" y="2005239"/>
              <a:ext cx="112601" cy="99301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Isosceles Triangle 296">
              <a:extLst>
                <a:ext uri="{FF2B5EF4-FFF2-40B4-BE49-F238E27FC236}">
                  <a16:creationId xmlns:a16="http://schemas.microsoft.com/office/drawing/2014/main" id="{8DF3CF77-4E2C-4443-9223-0B5B11244FAA}"/>
                </a:ext>
              </a:extLst>
            </p:cNvPr>
            <p:cNvSpPr/>
            <p:nvPr/>
          </p:nvSpPr>
          <p:spPr>
            <a:xfrm rot="16200000">
              <a:off x="6753693" y="2005239"/>
              <a:ext cx="112601" cy="99301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8" name="Oval 297">
            <a:extLst>
              <a:ext uri="{FF2B5EF4-FFF2-40B4-BE49-F238E27FC236}">
                <a16:creationId xmlns:a16="http://schemas.microsoft.com/office/drawing/2014/main" id="{F1599112-FEB7-46E2-AF31-862E85086D39}"/>
              </a:ext>
            </a:extLst>
          </p:cNvPr>
          <p:cNvSpPr/>
          <p:nvPr/>
        </p:nvSpPr>
        <p:spPr>
          <a:xfrm>
            <a:off x="7495088" y="5919792"/>
            <a:ext cx="127254" cy="1082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5EC2536C-4B7A-4B88-8E3E-03FF6F231162}"/>
              </a:ext>
            </a:extLst>
          </p:cNvPr>
          <p:cNvSpPr txBox="1"/>
          <p:nvPr/>
        </p:nvSpPr>
        <p:spPr>
          <a:xfrm>
            <a:off x="7267552" y="5226017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50%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9E87732D-6678-4067-B068-64FB1B95D587}"/>
              </a:ext>
            </a:extLst>
          </p:cNvPr>
          <p:cNvSpPr txBox="1"/>
          <p:nvPr/>
        </p:nvSpPr>
        <p:spPr>
          <a:xfrm>
            <a:off x="7809198" y="5402318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80%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20D50542-ACD5-4BF2-9B26-45FBEB556F19}"/>
              </a:ext>
            </a:extLst>
          </p:cNvPr>
          <p:cNvSpPr txBox="1"/>
          <p:nvPr/>
        </p:nvSpPr>
        <p:spPr>
          <a:xfrm>
            <a:off x="7751933" y="5964053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100%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E9D73D87-40C0-4830-8B72-CBF19AD71C25}"/>
              </a:ext>
            </a:extLst>
          </p:cNvPr>
          <p:cNvSpPr txBox="1"/>
          <p:nvPr/>
        </p:nvSpPr>
        <p:spPr>
          <a:xfrm>
            <a:off x="6684304" y="6001685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D751F930-49E4-4F12-A844-F0BA771DC74D}"/>
              </a:ext>
            </a:extLst>
          </p:cNvPr>
          <p:cNvSpPr/>
          <p:nvPr/>
        </p:nvSpPr>
        <p:spPr>
          <a:xfrm>
            <a:off x="7127347" y="6020911"/>
            <a:ext cx="866633" cy="594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00"/>
                </a:solidFill>
              </a:rPr>
              <a:t>0%</a:t>
            </a:r>
          </a:p>
          <a:p>
            <a:pPr algn="ctr"/>
            <a:r>
              <a:rPr lang="en-US" b="1" dirty="0">
                <a:solidFill>
                  <a:srgbClr val="00FF00"/>
                </a:solidFill>
              </a:rPr>
              <a:t>(0/0)</a:t>
            </a:r>
          </a:p>
        </p:txBody>
      </p: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BDB779A3-E8B3-4E71-B4B1-F3D841CE1E72}"/>
              </a:ext>
            </a:extLst>
          </p:cNvPr>
          <p:cNvGrpSpPr/>
          <p:nvPr/>
        </p:nvGrpSpPr>
        <p:grpSpPr>
          <a:xfrm>
            <a:off x="5035479" y="4749359"/>
            <a:ext cx="2259393" cy="1972606"/>
            <a:chOff x="6002721" y="4289953"/>
            <a:chExt cx="3348307" cy="2399739"/>
          </a:xfrm>
        </p:grpSpPr>
        <p:graphicFrame>
          <p:nvGraphicFramePr>
            <p:cNvPr id="361" name="Chart 360">
              <a:extLst>
                <a:ext uri="{FF2B5EF4-FFF2-40B4-BE49-F238E27FC236}">
                  <a16:creationId xmlns:a16="http://schemas.microsoft.com/office/drawing/2014/main" id="{3DBD7486-1F33-48B1-BC62-86B156A250F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84189284"/>
                </p:ext>
              </p:extLst>
            </p:nvPr>
          </p:nvGraphicFramePr>
          <p:xfrm>
            <a:off x="6002721" y="4289953"/>
            <a:ext cx="3348307" cy="23997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sp>
          <p:nvSpPr>
            <p:cNvPr id="362" name="Isosceles Triangle 361">
              <a:extLst>
                <a:ext uri="{FF2B5EF4-FFF2-40B4-BE49-F238E27FC236}">
                  <a16:creationId xmlns:a16="http://schemas.microsoft.com/office/drawing/2014/main" id="{5A4642EF-FDDA-462E-9790-815D3293005D}"/>
                </a:ext>
              </a:extLst>
            </p:cNvPr>
            <p:cNvSpPr/>
            <p:nvPr/>
          </p:nvSpPr>
          <p:spPr>
            <a:xfrm rot="16200000">
              <a:off x="7224326" y="4978590"/>
              <a:ext cx="91974" cy="813124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202A19F5-20D6-4027-B1D9-94AA1D9B3EC2}"/>
              </a:ext>
            </a:extLst>
          </p:cNvPr>
          <p:cNvGrpSpPr/>
          <p:nvPr/>
        </p:nvGrpSpPr>
        <p:grpSpPr>
          <a:xfrm rot="13443326">
            <a:off x="5645227" y="5912956"/>
            <a:ext cx="1108846" cy="96565"/>
            <a:chOff x="6313488" y="2445444"/>
            <a:chExt cx="1995751" cy="112601"/>
          </a:xfrm>
        </p:grpSpPr>
        <p:sp>
          <p:nvSpPr>
            <p:cNvPr id="364" name="Isosceles Triangle 363">
              <a:extLst>
                <a:ext uri="{FF2B5EF4-FFF2-40B4-BE49-F238E27FC236}">
                  <a16:creationId xmlns:a16="http://schemas.microsoft.com/office/drawing/2014/main" id="{3733C00C-A35E-4439-B46F-2955C745F4AC}"/>
                </a:ext>
              </a:extLst>
            </p:cNvPr>
            <p:cNvSpPr/>
            <p:nvPr/>
          </p:nvSpPr>
          <p:spPr>
            <a:xfrm rot="5400000">
              <a:off x="7756432" y="2005239"/>
              <a:ext cx="112601" cy="99301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Isosceles Triangle 364">
              <a:extLst>
                <a:ext uri="{FF2B5EF4-FFF2-40B4-BE49-F238E27FC236}">
                  <a16:creationId xmlns:a16="http://schemas.microsoft.com/office/drawing/2014/main" id="{6639A894-6A15-48CE-A1D9-DFEA55CAD4A0}"/>
                </a:ext>
              </a:extLst>
            </p:cNvPr>
            <p:cNvSpPr/>
            <p:nvPr/>
          </p:nvSpPr>
          <p:spPr>
            <a:xfrm rot="16200000">
              <a:off x="6753693" y="2005239"/>
              <a:ext cx="112601" cy="99301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6" name="Oval 365">
            <a:extLst>
              <a:ext uri="{FF2B5EF4-FFF2-40B4-BE49-F238E27FC236}">
                <a16:creationId xmlns:a16="http://schemas.microsoft.com/office/drawing/2014/main" id="{84E70BB1-EE89-4E7B-AA49-925B60DAA24A}"/>
              </a:ext>
            </a:extLst>
          </p:cNvPr>
          <p:cNvSpPr/>
          <p:nvPr/>
        </p:nvSpPr>
        <p:spPr>
          <a:xfrm>
            <a:off x="6133590" y="5893337"/>
            <a:ext cx="127254" cy="1082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39D84DC8-5B2D-4B5E-A23A-7A0B160DDD07}"/>
              </a:ext>
            </a:extLst>
          </p:cNvPr>
          <p:cNvSpPr txBox="1"/>
          <p:nvPr/>
        </p:nvSpPr>
        <p:spPr>
          <a:xfrm>
            <a:off x="5906535" y="5179681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50%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2DA2C090-A418-48D8-B4F2-6CAA4A8FEE3A}"/>
              </a:ext>
            </a:extLst>
          </p:cNvPr>
          <p:cNvSpPr txBox="1"/>
          <p:nvPr/>
        </p:nvSpPr>
        <p:spPr>
          <a:xfrm>
            <a:off x="6448181" y="5355982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80%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5A930D5F-210D-42FA-A75A-E786A98993E1}"/>
              </a:ext>
            </a:extLst>
          </p:cNvPr>
          <p:cNvSpPr txBox="1"/>
          <p:nvPr/>
        </p:nvSpPr>
        <p:spPr>
          <a:xfrm>
            <a:off x="6390916" y="5917717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100%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8C1A0ED6-9535-4C62-9D22-902CCA738AFF}"/>
              </a:ext>
            </a:extLst>
          </p:cNvPr>
          <p:cNvSpPr txBox="1"/>
          <p:nvPr/>
        </p:nvSpPr>
        <p:spPr>
          <a:xfrm>
            <a:off x="5323287" y="5955349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4DD669BA-19A3-4E3D-9443-7110A36A514E}"/>
              </a:ext>
            </a:extLst>
          </p:cNvPr>
          <p:cNvGrpSpPr/>
          <p:nvPr/>
        </p:nvGrpSpPr>
        <p:grpSpPr>
          <a:xfrm>
            <a:off x="3705396" y="4749359"/>
            <a:ext cx="2259393" cy="1972606"/>
            <a:chOff x="6818917" y="3039269"/>
            <a:chExt cx="3348307" cy="2399739"/>
          </a:xfrm>
        </p:grpSpPr>
        <p:graphicFrame>
          <p:nvGraphicFramePr>
            <p:cNvPr id="372" name="Chart 371">
              <a:extLst>
                <a:ext uri="{FF2B5EF4-FFF2-40B4-BE49-F238E27FC236}">
                  <a16:creationId xmlns:a16="http://schemas.microsoft.com/office/drawing/2014/main" id="{6364334D-68AC-4357-8325-0207350C16B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19979545"/>
                </p:ext>
              </p:extLst>
            </p:nvPr>
          </p:nvGraphicFramePr>
          <p:xfrm>
            <a:off x="6818917" y="3039269"/>
            <a:ext cx="3348307" cy="23997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  <p:sp>
          <p:nvSpPr>
            <p:cNvPr id="373" name="Isosceles Triangle 372">
              <a:extLst>
                <a:ext uri="{FF2B5EF4-FFF2-40B4-BE49-F238E27FC236}">
                  <a16:creationId xmlns:a16="http://schemas.microsoft.com/office/drawing/2014/main" id="{A8076361-ACB4-42C5-9102-8E974D94DF79}"/>
                </a:ext>
              </a:extLst>
            </p:cNvPr>
            <p:cNvSpPr/>
            <p:nvPr/>
          </p:nvSpPr>
          <p:spPr>
            <a:xfrm rot="16200000">
              <a:off x="7224326" y="4978590"/>
              <a:ext cx="91974" cy="813124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369AFC2C-3174-4C21-8854-D4674BA4C055}"/>
              </a:ext>
            </a:extLst>
          </p:cNvPr>
          <p:cNvGrpSpPr/>
          <p:nvPr/>
        </p:nvGrpSpPr>
        <p:grpSpPr>
          <a:xfrm rot="12542491">
            <a:off x="4315780" y="5920724"/>
            <a:ext cx="1108846" cy="96565"/>
            <a:chOff x="6313488" y="2445444"/>
            <a:chExt cx="1995751" cy="112601"/>
          </a:xfrm>
        </p:grpSpPr>
        <p:sp>
          <p:nvSpPr>
            <p:cNvPr id="375" name="Isosceles Triangle 374">
              <a:extLst>
                <a:ext uri="{FF2B5EF4-FFF2-40B4-BE49-F238E27FC236}">
                  <a16:creationId xmlns:a16="http://schemas.microsoft.com/office/drawing/2014/main" id="{67438C7C-F257-454C-9421-2F181960B628}"/>
                </a:ext>
              </a:extLst>
            </p:cNvPr>
            <p:cNvSpPr/>
            <p:nvPr/>
          </p:nvSpPr>
          <p:spPr>
            <a:xfrm rot="5400000">
              <a:off x="7756432" y="2005239"/>
              <a:ext cx="112601" cy="99301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Isosceles Triangle 375">
              <a:extLst>
                <a:ext uri="{FF2B5EF4-FFF2-40B4-BE49-F238E27FC236}">
                  <a16:creationId xmlns:a16="http://schemas.microsoft.com/office/drawing/2014/main" id="{4A6363D9-CCB5-4D61-B2EF-F18216423BFF}"/>
                </a:ext>
              </a:extLst>
            </p:cNvPr>
            <p:cNvSpPr/>
            <p:nvPr/>
          </p:nvSpPr>
          <p:spPr>
            <a:xfrm rot="16200000">
              <a:off x="6753693" y="2005239"/>
              <a:ext cx="112601" cy="99301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7" name="Oval 376">
            <a:extLst>
              <a:ext uri="{FF2B5EF4-FFF2-40B4-BE49-F238E27FC236}">
                <a16:creationId xmlns:a16="http://schemas.microsoft.com/office/drawing/2014/main" id="{60A5A7C6-108F-40E3-8999-F1C5405A6FFA}"/>
              </a:ext>
            </a:extLst>
          </p:cNvPr>
          <p:cNvSpPr/>
          <p:nvPr/>
        </p:nvSpPr>
        <p:spPr>
          <a:xfrm>
            <a:off x="4794843" y="5911289"/>
            <a:ext cx="127254" cy="1082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54F8BE8B-EFB8-4823-B28D-A45A08CB10BE}"/>
              </a:ext>
            </a:extLst>
          </p:cNvPr>
          <p:cNvSpPr txBox="1"/>
          <p:nvPr/>
        </p:nvSpPr>
        <p:spPr>
          <a:xfrm>
            <a:off x="4548418" y="5194129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50%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4188FFB7-DE1E-4A15-9B6C-FA5BD98236D8}"/>
              </a:ext>
            </a:extLst>
          </p:cNvPr>
          <p:cNvSpPr txBox="1"/>
          <p:nvPr/>
        </p:nvSpPr>
        <p:spPr>
          <a:xfrm>
            <a:off x="5090064" y="5370430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80%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2D200C77-BAE6-45B0-9A08-B4203AE372D4}"/>
              </a:ext>
            </a:extLst>
          </p:cNvPr>
          <p:cNvSpPr txBox="1"/>
          <p:nvPr/>
        </p:nvSpPr>
        <p:spPr>
          <a:xfrm>
            <a:off x="5032799" y="5932165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100%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10347412-54C1-4138-A20C-52A7E7D3D2CF}"/>
              </a:ext>
            </a:extLst>
          </p:cNvPr>
          <p:cNvSpPr txBox="1"/>
          <p:nvPr/>
        </p:nvSpPr>
        <p:spPr>
          <a:xfrm>
            <a:off x="3965170" y="5969797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0630B3BE-1C3E-4C2F-91CA-6ED10B6406E8}"/>
              </a:ext>
            </a:extLst>
          </p:cNvPr>
          <p:cNvGrpSpPr/>
          <p:nvPr/>
        </p:nvGrpSpPr>
        <p:grpSpPr>
          <a:xfrm>
            <a:off x="2322138" y="4779752"/>
            <a:ext cx="2259393" cy="1972606"/>
            <a:chOff x="6002721" y="4289953"/>
            <a:chExt cx="3348307" cy="2399739"/>
          </a:xfrm>
        </p:grpSpPr>
        <p:graphicFrame>
          <p:nvGraphicFramePr>
            <p:cNvPr id="394" name="Chart 393">
              <a:extLst>
                <a:ext uri="{FF2B5EF4-FFF2-40B4-BE49-F238E27FC236}">
                  <a16:creationId xmlns:a16="http://schemas.microsoft.com/office/drawing/2014/main" id="{0B310AAD-C40C-4F4B-9C68-74869111DB9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66515656"/>
                </p:ext>
              </p:extLst>
            </p:nvPr>
          </p:nvGraphicFramePr>
          <p:xfrm>
            <a:off x="6002721" y="4289953"/>
            <a:ext cx="3348307" cy="23997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5"/>
            </a:graphicData>
          </a:graphic>
        </p:graphicFrame>
        <p:sp>
          <p:nvSpPr>
            <p:cNvPr id="395" name="Isosceles Triangle 394">
              <a:extLst>
                <a:ext uri="{FF2B5EF4-FFF2-40B4-BE49-F238E27FC236}">
                  <a16:creationId xmlns:a16="http://schemas.microsoft.com/office/drawing/2014/main" id="{C848D5AA-C1A2-4EB3-AADD-727DA29BCA94}"/>
                </a:ext>
              </a:extLst>
            </p:cNvPr>
            <p:cNvSpPr/>
            <p:nvPr/>
          </p:nvSpPr>
          <p:spPr>
            <a:xfrm rot="16200000">
              <a:off x="7224326" y="4978590"/>
              <a:ext cx="91974" cy="813124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93F05423-0264-41B2-9A98-9B3525E4795C}"/>
              </a:ext>
            </a:extLst>
          </p:cNvPr>
          <p:cNvGrpSpPr/>
          <p:nvPr/>
        </p:nvGrpSpPr>
        <p:grpSpPr>
          <a:xfrm rot="14485223">
            <a:off x="2917571" y="5923930"/>
            <a:ext cx="1108846" cy="96565"/>
            <a:chOff x="6313488" y="2445444"/>
            <a:chExt cx="1995751" cy="112601"/>
          </a:xfrm>
        </p:grpSpPr>
        <p:sp>
          <p:nvSpPr>
            <p:cNvPr id="397" name="Isosceles Triangle 396">
              <a:extLst>
                <a:ext uri="{FF2B5EF4-FFF2-40B4-BE49-F238E27FC236}">
                  <a16:creationId xmlns:a16="http://schemas.microsoft.com/office/drawing/2014/main" id="{E150E122-51F4-4471-A17C-9217EF73C449}"/>
                </a:ext>
              </a:extLst>
            </p:cNvPr>
            <p:cNvSpPr/>
            <p:nvPr/>
          </p:nvSpPr>
          <p:spPr>
            <a:xfrm rot="5400000">
              <a:off x="7756432" y="2005239"/>
              <a:ext cx="112601" cy="99301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Isosceles Triangle 397">
              <a:extLst>
                <a:ext uri="{FF2B5EF4-FFF2-40B4-BE49-F238E27FC236}">
                  <a16:creationId xmlns:a16="http://schemas.microsoft.com/office/drawing/2014/main" id="{2F35461E-5292-41BC-9554-2FBE284A3F55}"/>
                </a:ext>
              </a:extLst>
            </p:cNvPr>
            <p:cNvSpPr/>
            <p:nvPr/>
          </p:nvSpPr>
          <p:spPr>
            <a:xfrm rot="16200000">
              <a:off x="6753693" y="2005239"/>
              <a:ext cx="112601" cy="99301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9" name="Oval 398">
            <a:extLst>
              <a:ext uri="{FF2B5EF4-FFF2-40B4-BE49-F238E27FC236}">
                <a16:creationId xmlns:a16="http://schemas.microsoft.com/office/drawing/2014/main" id="{4DBBB863-41FE-4734-8D98-ED8160FE1B63}"/>
              </a:ext>
            </a:extLst>
          </p:cNvPr>
          <p:cNvSpPr/>
          <p:nvPr/>
        </p:nvSpPr>
        <p:spPr>
          <a:xfrm>
            <a:off x="3390525" y="5899707"/>
            <a:ext cx="127254" cy="1082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AAD26A81-B3CE-4F3B-8D55-1F9B6C204DA9}"/>
              </a:ext>
            </a:extLst>
          </p:cNvPr>
          <p:cNvSpPr txBox="1"/>
          <p:nvPr/>
        </p:nvSpPr>
        <p:spPr>
          <a:xfrm>
            <a:off x="3168285" y="5185571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50%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1B717D0E-09B7-4E18-AB29-24F4E329D882}"/>
              </a:ext>
            </a:extLst>
          </p:cNvPr>
          <p:cNvSpPr txBox="1"/>
          <p:nvPr/>
        </p:nvSpPr>
        <p:spPr>
          <a:xfrm>
            <a:off x="3682845" y="5362069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80%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D687D1D9-03AE-473B-ACCA-106189FD7414}"/>
              </a:ext>
            </a:extLst>
          </p:cNvPr>
          <p:cNvSpPr txBox="1"/>
          <p:nvPr/>
        </p:nvSpPr>
        <p:spPr>
          <a:xfrm>
            <a:off x="3652666" y="5923607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100%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55930D38-0BC1-4C9B-9C89-583FA2331DEE}"/>
              </a:ext>
            </a:extLst>
          </p:cNvPr>
          <p:cNvSpPr txBox="1"/>
          <p:nvPr/>
        </p:nvSpPr>
        <p:spPr>
          <a:xfrm>
            <a:off x="2585037" y="5961239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9A538983-B6B9-48AB-93AC-E3E3C84ADA37}"/>
              </a:ext>
            </a:extLst>
          </p:cNvPr>
          <p:cNvGrpSpPr/>
          <p:nvPr/>
        </p:nvGrpSpPr>
        <p:grpSpPr>
          <a:xfrm>
            <a:off x="7826687" y="4814441"/>
            <a:ext cx="2259393" cy="1972606"/>
            <a:chOff x="6002721" y="4289953"/>
            <a:chExt cx="3348307" cy="2399739"/>
          </a:xfrm>
        </p:grpSpPr>
        <p:graphicFrame>
          <p:nvGraphicFramePr>
            <p:cNvPr id="405" name="Chart 404">
              <a:extLst>
                <a:ext uri="{FF2B5EF4-FFF2-40B4-BE49-F238E27FC236}">
                  <a16:creationId xmlns:a16="http://schemas.microsoft.com/office/drawing/2014/main" id="{CDD4E437-ED1E-4A07-AAA3-A5F44A89FBA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66833874"/>
                </p:ext>
              </p:extLst>
            </p:nvPr>
          </p:nvGraphicFramePr>
          <p:xfrm>
            <a:off x="6002721" y="4289953"/>
            <a:ext cx="3348307" cy="23997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sp>
          <p:nvSpPr>
            <p:cNvPr id="406" name="Isosceles Triangle 405">
              <a:extLst>
                <a:ext uri="{FF2B5EF4-FFF2-40B4-BE49-F238E27FC236}">
                  <a16:creationId xmlns:a16="http://schemas.microsoft.com/office/drawing/2014/main" id="{472D2C08-3201-4107-B352-8FA7225D7FFA}"/>
                </a:ext>
              </a:extLst>
            </p:cNvPr>
            <p:cNvSpPr/>
            <p:nvPr/>
          </p:nvSpPr>
          <p:spPr>
            <a:xfrm rot="16200000">
              <a:off x="7224326" y="4978590"/>
              <a:ext cx="91974" cy="813124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2D26DB06-409E-4ADE-92F5-7B5AB8C1E4ED}"/>
              </a:ext>
            </a:extLst>
          </p:cNvPr>
          <p:cNvGrpSpPr/>
          <p:nvPr/>
        </p:nvGrpSpPr>
        <p:grpSpPr>
          <a:xfrm rot="10800000">
            <a:off x="8416437" y="5915817"/>
            <a:ext cx="1108846" cy="96565"/>
            <a:chOff x="6313488" y="2445444"/>
            <a:chExt cx="1995751" cy="112601"/>
          </a:xfrm>
        </p:grpSpPr>
        <p:sp>
          <p:nvSpPr>
            <p:cNvPr id="408" name="Isosceles Triangle 407">
              <a:extLst>
                <a:ext uri="{FF2B5EF4-FFF2-40B4-BE49-F238E27FC236}">
                  <a16:creationId xmlns:a16="http://schemas.microsoft.com/office/drawing/2014/main" id="{E0460CBD-17BE-4A6E-98C9-A8A0EF357DC2}"/>
                </a:ext>
              </a:extLst>
            </p:cNvPr>
            <p:cNvSpPr/>
            <p:nvPr/>
          </p:nvSpPr>
          <p:spPr>
            <a:xfrm rot="5400000">
              <a:off x="7756432" y="2005239"/>
              <a:ext cx="112601" cy="99301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Isosceles Triangle 408">
              <a:extLst>
                <a:ext uri="{FF2B5EF4-FFF2-40B4-BE49-F238E27FC236}">
                  <a16:creationId xmlns:a16="http://schemas.microsoft.com/office/drawing/2014/main" id="{28C5A095-D658-47E9-A22C-10A73C2498EE}"/>
                </a:ext>
              </a:extLst>
            </p:cNvPr>
            <p:cNvSpPr/>
            <p:nvPr/>
          </p:nvSpPr>
          <p:spPr>
            <a:xfrm rot="16200000">
              <a:off x="6753693" y="2005239"/>
              <a:ext cx="112601" cy="99301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0" name="Oval 409">
            <a:extLst>
              <a:ext uri="{FF2B5EF4-FFF2-40B4-BE49-F238E27FC236}">
                <a16:creationId xmlns:a16="http://schemas.microsoft.com/office/drawing/2014/main" id="{F8972918-BF5C-4A58-BAFF-EDE846B86905}"/>
              </a:ext>
            </a:extLst>
          </p:cNvPr>
          <p:cNvSpPr/>
          <p:nvPr/>
        </p:nvSpPr>
        <p:spPr>
          <a:xfrm>
            <a:off x="8885115" y="5911289"/>
            <a:ext cx="127254" cy="1082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BCF4C111-F5FB-4C29-BCA8-A60362F7D293}"/>
              </a:ext>
            </a:extLst>
          </p:cNvPr>
          <p:cNvSpPr txBox="1"/>
          <p:nvPr/>
        </p:nvSpPr>
        <p:spPr>
          <a:xfrm>
            <a:off x="8657579" y="5217514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50%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7CF3B0BA-6D11-429F-8ADB-9615E0B91348}"/>
              </a:ext>
            </a:extLst>
          </p:cNvPr>
          <p:cNvSpPr txBox="1"/>
          <p:nvPr/>
        </p:nvSpPr>
        <p:spPr>
          <a:xfrm>
            <a:off x="9199225" y="5393815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80%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FBBF51CC-07A9-45A2-AA8A-97C99A040FF4}"/>
              </a:ext>
            </a:extLst>
          </p:cNvPr>
          <p:cNvSpPr txBox="1"/>
          <p:nvPr/>
        </p:nvSpPr>
        <p:spPr>
          <a:xfrm>
            <a:off x="9141960" y="5955550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100%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F1A26E78-D361-44AF-8874-1FF9B46BB4E3}"/>
              </a:ext>
            </a:extLst>
          </p:cNvPr>
          <p:cNvSpPr txBox="1"/>
          <p:nvPr/>
        </p:nvSpPr>
        <p:spPr>
          <a:xfrm>
            <a:off x="8093603" y="5990774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D0CC0F04-7620-4BD7-8F99-D21376C8ECC6}"/>
              </a:ext>
            </a:extLst>
          </p:cNvPr>
          <p:cNvSpPr/>
          <p:nvPr/>
        </p:nvSpPr>
        <p:spPr>
          <a:xfrm>
            <a:off x="8517561" y="6030600"/>
            <a:ext cx="866633" cy="594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00"/>
                </a:solidFill>
              </a:rPr>
              <a:t>0%</a:t>
            </a:r>
          </a:p>
          <a:p>
            <a:pPr algn="ctr"/>
            <a:r>
              <a:rPr lang="en-US" b="1" dirty="0">
                <a:solidFill>
                  <a:srgbClr val="00FF00"/>
                </a:solidFill>
              </a:rPr>
              <a:t>(0/0)</a:t>
            </a: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A8A790F6-B43A-4E7C-8FB0-904873533E7A}"/>
              </a:ext>
            </a:extLst>
          </p:cNvPr>
          <p:cNvGrpSpPr/>
          <p:nvPr/>
        </p:nvGrpSpPr>
        <p:grpSpPr>
          <a:xfrm>
            <a:off x="904615" y="4779752"/>
            <a:ext cx="2259393" cy="4726654"/>
            <a:chOff x="5138113" y="-318988"/>
            <a:chExt cx="3348307" cy="5750127"/>
          </a:xfrm>
        </p:grpSpPr>
        <p:graphicFrame>
          <p:nvGraphicFramePr>
            <p:cNvPr id="428" name="Chart 427">
              <a:extLst>
                <a:ext uri="{FF2B5EF4-FFF2-40B4-BE49-F238E27FC236}">
                  <a16:creationId xmlns:a16="http://schemas.microsoft.com/office/drawing/2014/main" id="{DC41B709-F853-490F-AD8F-26D4A7DF2E5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08527765"/>
                </p:ext>
              </p:extLst>
            </p:nvPr>
          </p:nvGraphicFramePr>
          <p:xfrm>
            <a:off x="5138113" y="-318988"/>
            <a:ext cx="3348307" cy="23997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7"/>
            </a:graphicData>
          </a:graphic>
        </p:graphicFrame>
        <p:sp>
          <p:nvSpPr>
            <p:cNvPr id="429" name="Isosceles Triangle 428">
              <a:extLst>
                <a:ext uri="{FF2B5EF4-FFF2-40B4-BE49-F238E27FC236}">
                  <a16:creationId xmlns:a16="http://schemas.microsoft.com/office/drawing/2014/main" id="{69362DDE-D569-47C4-ADFD-30213B88A53F}"/>
                </a:ext>
              </a:extLst>
            </p:cNvPr>
            <p:cNvSpPr/>
            <p:nvPr/>
          </p:nvSpPr>
          <p:spPr>
            <a:xfrm rot="16200000">
              <a:off x="7224326" y="4978590"/>
              <a:ext cx="91974" cy="813124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A68890FF-1D2D-425F-8609-DD9440C21935}"/>
              </a:ext>
            </a:extLst>
          </p:cNvPr>
          <p:cNvGrpSpPr/>
          <p:nvPr/>
        </p:nvGrpSpPr>
        <p:grpSpPr>
          <a:xfrm rot="17305338">
            <a:off x="1465123" y="5964114"/>
            <a:ext cx="1108846" cy="96565"/>
            <a:chOff x="6313488" y="2445444"/>
            <a:chExt cx="1995751" cy="112601"/>
          </a:xfrm>
        </p:grpSpPr>
        <p:sp>
          <p:nvSpPr>
            <p:cNvPr id="431" name="Isosceles Triangle 430">
              <a:extLst>
                <a:ext uri="{FF2B5EF4-FFF2-40B4-BE49-F238E27FC236}">
                  <a16:creationId xmlns:a16="http://schemas.microsoft.com/office/drawing/2014/main" id="{F41A4D8D-074F-421C-8DB3-F084EF2A6804}"/>
                </a:ext>
              </a:extLst>
            </p:cNvPr>
            <p:cNvSpPr/>
            <p:nvPr/>
          </p:nvSpPr>
          <p:spPr>
            <a:xfrm rot="5400000">
              <a:off x="7756432" y="2005239"/>
              <a:ext cx="112601" cy="99301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Isosceles Triangle 431">
              <a:extLst>
                <a:ext uri="{FF2B5EF4-FFF2-40B4-BE49-F238E27FC236}">
                  <a16:creationId xmlns:a16="http://schemas.microsoft.com/office/drawing/2014/main" id="{8A24A909-3EB1-497B-823C-10FC89E7C8A5}"/>
                </a:ext>
              </a:extLst>
            </p:cNvPr>
            <p:cNvSpPr/>
            <p:nvPr/>
          </p:nvSpPr>
          <p:spPr>
            <a:xfrm rot="16200000">
              <a:off x="6753693" y="2005239"/>
              <a:ext cx="112601" cy="99301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3" name="Oval 432">
            <a:extLst>
              <a:ext uri="{FF2B5EF4-FFF2-40B4-BE49-F238E27FC236}">
                <a16:creationId xmlns:a16="http://schemas.microsoft.com/office/drawing/2014/main" id="{50489B9A-71D2-4EB8-9473-67E17C52BFDC}"/>
              </a:ext>
            </a:extLst>
          </p:cNvPr>
          <p:cNvSpPr/>
          <p:nvPr/>
        </p:nvSpPr>
        <p:spPr>
          <a:xfrm>
            <a:off x="1962847" y="5938628"/>
            <a:ext cx="127254" cy="1082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74A8052E-9B85-439C-9794-6739DE5EDD08}"/>
              </a:ext>
            </a:extLst>
          </p:cNvPr>
          <p:cNvSpPr txBox="1"/>
          <p:nvPr/>
        </p:nvSpPr>
        <p:spPr>
          <a:xfrm>
            <a:off x="1740607" y="5224492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50%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4FEFA737-4E87-48B4-94C0-DF8EC8EFE525}"/>
              </a:ext>
            </a:extLst>
          </p:cNvPr>
          <p:cNvSpPr txBox="1"/>
          <p:nvPr/>
        </p:nvSpPr>
        <p:spPr>
          <a:xfrm>
            <a:off x="2255167" y="5400990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80%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59835E70-5B50-40D6-A74E-96453FFDF989}"/>
              </a:ext>
            </a:extLst>
          </p:cNvPr>
          <p:cNvSpPr txBox="1"/>
          <p:nvPr/>
        </p:nvSpPr>
        <p:spPr>
          <a:xfrm>
            <a:off x="2224988" y="5962528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100%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7734830B-9A6D-42B3-B7EE-AAC197FE1DC6}"/>
              </a:ext>
            </a:extLst>
          </p:cNvPr>
          <p:cNvSpPr txBox="1"/>
          <p:nvPr/>
        </p:nvSpPr>
        <p:spPr>
          <a:xfrm>
            <a:off x="1206546" y="5972265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97BEA2-8CEC-4727-9077-FFC441C94695}"/>
              </a:ext>
            </a:extLst>
          </p:cNvPr>
          <p:cNvSpPr txBox="1"/>
          <p:nvPr/>
        </p:nvSpPr>
        <p:spPr>
          <a:xfrm>
            <a:off x="11058623" y="468004"/>
            <a:ext cx="624115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0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C199D53-5D60-47C7-B472-BCBC5E8E1B94}"/>
              </a:ext>
            </a:extLst>
          </p:cNvPr>
          <p:cNvSpPr/>
          <p:nvPr/>
        </p:nvSpPr>
        <p:spPr>
          <a:xfrm>
            <a:off x="119270" y="162339"/>
            <a:ext cx="1457739" cy="490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F782D-0CBF-4D7B-89B3-CD1B94A9D5F8}"/>
              </a:ext>
            </a:extLst>
          </p:cNvPr>
          <p:cNvSpPr/>
          <p:nvPr/>
        </p:nvSpPr>
        <p:spPr>
          <a:xfrm>
            <a:off x="1577009" y="162339"/>
            <a:ext cx="1457739" cy="49033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Route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532C7-D0C9-4568-B418-6E4F99849B2C}"/>
              </a:ext>
            </a:extLst>
          </p:cNvPr>
          <p:cNvSpPr/>
          <p:nvPr/>
        </p:nvSpPr>
        <p:spPr>
          <a:xfrm>
            <a:off x="3034748" y="162339"/>
            <a:ext cx="1457739" cy="490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Route 2 &amp; 3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68FAF9-D923-4E85-AA3D-85824051FA36}"/>
              </a:ext>
            </a:extLst>
          </p:cNvPr>
          <p:cNvSpPr/>
          <p:nvPr/>
        </p:nvSpPr>
        <p:spPr>
          <a:xfrm>
            <a:off x="119270" y="721694"/>
            <a:ext cx="9610077" cy="6001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highlight>
                  <a:srgbClr val="FFFF00"/>
                </a:highlight>
              </a:rPr>
              <a:t>KANBAN UTILIZATION RATE (%)</a:t>
            </a:r>
          </a:p>
        </p:txBody>
      </p:sp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EB35C696-0B5F-431B-8EE8-EDDD7DBC56DC}"/>
              </a:ext>
            </a:extLst>
          </p:cNvPr>
          <p:cNvGraphicFramePr/>
          <p:nvPr/>
        </p:nvGraphicFramePr>
        <p:xfrm>
          <a:off x="4530413" y="6036109"/>
          <a:ext cx="1927160" cy="2222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1E95847-FE48-4DE1-81D2-D6451E7DF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072432"/>
              </p:ext>
            </p:extLst>
          </p:nvPr>
        </p:nvGraphicFramePr>
        <p:xfrm>
          <a:off x="157931" y="1124396"/>
          <a:ext cx="9494106" cy="5578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623">
                  <a:extLst>
                    <a:ext uri="{9D8B030D-6E8A-4147-A177-3AD203B41FA5}">
                      <a16:colId xmlns:a16="http://schemas.microsoft.com/office/drawing/2014/main" val="2170509736"/>
                    </a:ext>
                  </a:extLst>
                </a:gridCol>
                <a:gridCol w="3029853">
                  <a:extLst>
                    <a:ext uri="{9D8B030D-6E8A-4147-A177-3AD203B41FA5}">
                      <a16:colId xmlns:a16="http://schemas.microsoft.com/office/drawing/2014/main" val="2603349142"/>
                    </a:ext>
                  </a:extLst>
                </a:gridCol>
                <a:gridCol w="3323630">
                  <a:extLst>
                    <a:ext uri="{9D8B030D-6E8A-4147-A177-3AD203B41FA5}">
                      <a16:colId xmlns:a16="http://schemas.microsoft.com/office/drawing/2014/main" val="1980043250"/>
                    </a:ext>
                  </a:extLst>
                </a:gridCol>
              </a:tblGrid>
              <a:tr h="35538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Route 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5592612"/>
                  </a:ext>
                </a:extLst>
              </a:tr>
              <a:tr h="47803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 Black" panose="020B0A04020102020204" pitchFamily="34" charset="0"/>
                        </a:rPr>
                        <a:t>WHQ Empty Cassette Zone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 Black" panose="020B0A04020102020204" pitchFamily="34" charset="0"/>
                        </a:rPr>
                        <a:t>Post WHQ Zone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 Black" panose="020B0A04020102020204" pitchFamily="34" charset="0"/>
                        </a:rPr>
                        <a:t>Post DFF Zone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437739"/>
                  </a:ext>
                </a:extLst>
              </a:tr>
              <a:tr h="1455771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006510"/>
                  </a:ext>
                </a:extLst>
              </a:tr>
              <a:tr h="6258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Route 1 : Dynamic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Post SE Zone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Route 1 : Empty Cart Zone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442207"/>
                  </a:ext>
                </a:extLst>
              </a:tr>
              <a:tr h="1900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879087"/>
                  </a:ext>
                </a:extLst>
              </a:tr>
              <a:tr h="75530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Kanban Quantity (Route 1) = </a:t>
                      </a:r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325749"/>
                  </a:ext>
                </a:extLst>
              </a:tr>
            </a:tbl>
          </a:graphicData>
        </a:graphic>
      </p:graphicFrame>
      <p:sp>
        <p:nvSpPr>
          <p:cNvPr id="74" name="Rectangle 73">
            <a:extLst>
              <a:ext uri="{FF2B5EF4-FFF2-40B4-BE49-F238E27FC236}">
                <a16:creationId xmlns:a16="http://schemas.microsoft.com/office/drawing/2014/main" id="{E9754A02-464D-4F8C-9D04-0744C50850B9}"/>
              </a:ext>
            </a:extLst>
          </p:cNvPr>
          <p:cNvSpPr/>
          <p:nvPr/>
        </p:nvSpPr>
        <p:spPr>
          <a:xfrm>
            <a:off x="1097259" y="2871574"/>
            <a:ext cx="866633" cy="594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83%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(24/20)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240AED1-D757-4939-87AD-7D6740FB052B}"/>
              </a:ext>
            </a:extLst>
          </p:cNvPr>
          <p:cNvSpPr/>
          <p:nvPr/>
        </p:nvSpPr>
        <p:spPr>
          <a:xfrm>
            <a:off x="7581772" y="2977820"/>
            <a:ext cx="866633" cy="354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00"/>
                </a:solidFill>
              </a:rPr>
              <a:t>0%</a:t>
            </a:r>
          </a:p>
          <a:p>
            <a:pPr algn="ctr"/>
            <a:r>
              <a:rPr lang="en-US" b="1" dirty="0">
                <a:solidFill>
                  <a:srgbClr val="00FF00"/>
                </a:solidFill>
              </a:rPr>
              <a:t>(16/0)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C7DE07C-F80E-4812-85BB-E686B0510D72}"/>
              </a:ext>
            </a:extLst>
          </p:cNvPr>
          <p:cNvSpPr/>
          <p:nvPr/>
        </p:nvSpPr>
        <p:spPr>
          <a:xfrm>
            <a:off x="4355909" y="2871276"/>
            <a:ext cx="866633" cy="594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00"/>
                </a:solidFill>
              </a:rPr>
              <a:t>0%</a:t>
            </a:r>
          </a:p>
          <a:p>
            <a:pPr algn="ctr"/>
            <a:r>
              <a:rPr lang="en-US" b="1" dirty="0">
                <a:solidFill>
                  <a:srgbClr val="00FF00"/>
                </a:solidFill>
              </a:rPr>
              <a:t>(30/0)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B08538B-86BC-4932-8099-26AAB6461E79}"/>
              </a:ext>
            </a:extLst>
          </p:cNvPr>
          <p:cNvSpPr/>
          <p:nvPr/>
        </p:nvSpPr>
        <p:spPr>
          <a:xfrm>
            <a:off x="4337696" y="5251909"/>
            <a:ext cx="866633" cy="582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00"/>
                </a:solidFill>
              </a:rPr>
              <a:t>24%</a:t>
            </a:r>
          </a:p>
          <a:p>
            <a:pPr algn="ctr"/>
            <a:r>
              <a:rPr lang="en-US" b="1" dirty="0">
                <a:solidFill>
                  <a:srgbClr val="00FF00"/>
                </a:solidFill>
              </a:rPr>
              <a:t>(29/7)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6098368-E53F-4D71-9F56-3431518E4307}"/>
              </a:ext>
            </a:extLst>
          </p:cNvPr>
          <p:cNvSpPr/>
          <p:nvPr/>
        </p:nvSpPr>
        <p:spPr>
          <a:xfrm>
            <a:off x="1036436" y="5303717"/>
            <a:ext cx="988278" cy="594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00"/>
                </a:solidFill>
              </a:rPr>
              <a:t>0%</a:t>
            </a:r>
          </a:p>
          <a:p>
            <a:pPr algn="ctr"/>
            <a:r>
              <a:rPr lang="en-US" b="1" dirty="0">
                <a:solidFill>
                  <a:srgbClr val="00FF00"/>
                </a:solidFill>
              </a:rPr>
              <a:t>(11/0)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21687E9-4A37-4CE9-AE16-B0FEB3B6E4A2}"/>
              </a:ext>
            </a:extLst>
          </p:cNvPr>
          <p:cNvSpPr txBox="1"/>
          <p:nvPr/>
        </p:nvSpPr>
        <p:spPr>
          <a:xfrm>
            <a:off x="8390104" y="237883"/>
            <a:ext cx="217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2022.12.27 10:34am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A59899C-14DE-44AD-B6DD-75BEE8D144FB}"/>
              </a:ext>
            </a:extLst>
          </p:cNvPr>
          <p:cNvGrpSpPr/>
          <p:nvPr/>
        </p:nvGrpSpPr>
        <p:grpSpPr>
          <a:xfrm>
            <a:off x="5053188" y="1294076"/>
            <a:ext cx="4498312" cy="2600325"/>
            <a:chOff x="6863751" y="3008981"/>
            <a:chExt cx="4824769" cy="2422158"/>
          </a:xfrm>
        </p:grpSpPr>
        <p:graphicFrame>
          <p:nvGraphicFramePr>
            <p:cNvPr id="148" name="Chart 147">
              <a:extLst>
                <a:ext uri="{FF2B5EF4-FFF2-40B4-BE49-F238E27FC236}">
                  <a16:creationId xmlns:a16="http://schemas.microsoft.com/office/drawing/2014/main" id="{F5EFC379-67F6-484C-BA86-EF8EC23BCDC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32861043"/>
                </p:ext>
              </p:extLst>
            </p:nvPr>
          </p:nvGraphicFramePr>
          <p:xfrm>
            <a:off x="8340213" y="3008981"/>
            <a:ext cx="3348307" cy="23997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49" name="Isosceles Triangle 148">
              <a:extLst>
                <a:ext uri="{FF2B5EF4-FFF2-40B4-BE49-F238E27FC236}">
                  <a16:creationId xmlns:a16="http://schemas.microsoft.com/office/drawing/2014/main" id="{5D27A0F2-DB63-4BFF-B039-E65F66927A16}"/>
                </a:ext>
              </a:extLst>
            </p:cNvPr>
            <p:cNvSpPr/>
            <p:nvPr/>
          </p:nvSpPr>
          <p:spPr>
            <a:xfrm rot="16200000">
              <a:off x="7224326" y="4978590"/>
              <a:ext cx="91974" cy="813124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2765840-BFFF-4B45-BDF3-504A1F9AF5CF}"/>
              </a:ext>
            </a:extLst>
          </p:cNvPr>
          <p:cNvGrpSpPr/>
          <p:nvPr/>
        </p:nvGrpSpPr>
        <p:grpSpPr>
          <a:xfrm rot="10800000">
            <a:off x="7190550" y="2813945"/>
            <a:ext cx="1596811" cy="96565"/>
            <a:chOff x="6313488" y="2445444"/>
            <a:chExt cx="1995751" cy="112601"/>
          </a:xfrm>
        </p:grpSpPr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8E9DF2D2-0D25-402C-826B-CE87D39C9095}"/>
                </a:ext>
              </a:extLst>
            </p:cNvPr>
            <p:cNvSpPr/>
            <p:nvPr/>
          </p:nvSpPr>
          <p:spPr>
            <a:xfrm rot="5400000">
              <a:off x="7756432" y="2005239"/>
              <a:ext cx="112601" cy="99301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>
              <a:extLst>
                <a:ext uri="{FF2B5EF4-FFF2-40B4-BE49-F238E27FC236}">
                  <a16:creationId xmlns:a16="http://schemas.microsoft.com/office/drawing/2014/main" id="{2BC471E6-4CCF-4CA5-B089-4360823F6384}"/>
                </a:ext>
              </a:extLst>
            </p:cNvPr>
            <p:cNvSpPr/>
            <p:nvPr/>
          </p:nvSpPr>
          <p:spPr>
            <a:xfrm rot="16200000">
              <a:off x="6753693" y="2005239"/>
              <a:ext cx="112601" cy="99301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DC619479-5EB7-4DE9-B36A-D2253EFE2430}"/>
              </a:ext>
            </a:extLst>
          </p:cNvPr>
          <p:cNvSpPr txBox="1"/>
          <p:nvPr/>
        </p:nvSpPr>
        <p:spPr>
          <a:xfrm>
            <a:off x="7686103" y="1905735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50%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AD701A4-4B9C-443D-9125-D1078ADC64AA}"/>
              </a:ext>
            </a:extLst>
          </p:cNvPr>
          <p:cNvSpPr txBox="1"/>
          <p:nvPr/>
        </p:nvSpPr>
        <p:spPr>
          <a:xfrm>
            <a:off x="6987407" y="2834194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B612F9-C1E7-462C-BD0B-69EA5DCD2B1E}"/>
              </a:ext>
            </a:extLst>
          </p:cNvPr>
          <p:cNvSpPr txBox="1"/>
          <p:nvPr/>
        </p:nvSpPr>
        <p:spPr>
          <a:xfrm>
            <a:off x="8314208" y="2091281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80%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72F62B20-AB2D-4E66-B317-EE817514F53A}"/>
              </a:ext>
            </a:extLst>
          </p:cNvPr>
          <p:cNvSpPr/>
          <p:nvPr/>
        </p:nvSpPr>
        <p:spPr>
          <a:xfrm>
            <a:off x="7904704" y="2810978"/>
            <a:ext cx="127254" cy="1082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669BD76-1EFA-4584-8A47-CA1506DE47A9}"/>
              </a:ext>
            </a:extLst>
          </p:cNvPr>
          <p:cNvSpPr txBox="1"/>
          <p:nvPr/>
        </p:nvSpPr>
        <p:spPr>
          <a:xfrm>
            <a:off x="8665961" y="2743710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100%</a:t>
            </a:r>
          </a:p>
        </p:txBody>
      </p:sp>
      <p:graphicFrame>
        <p:nvGraphicFramePr>
          <p:cNvPr id="159" name="Table 14">
            <a:extLst>
              <a:ext uri="{FF2B5EF4-FFF2-40B4-BE49-F238E27FC236}">
                <a16:creationId xmlns:a16="http://schemas.microsoft.com/office/drawing/2014/main" id="{9AB8BB55-3152-415C-8930-33674D92F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872741"/>
              </p:ext>
            </p:extLst>
          </p:nvPr>
        </p:nvGraphicFramePr>
        <p:xfrm>
          <a:off x="9792360" y="721693"/>
          <a:ext cx="2288511" cy="6009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837">
                  <a:extLst>
                    <a:ext uri="{9D8B030D-6E8A-4147-A177-3AD203B41FA5}">
                      <a16:colId xmlns:a16="http://schemas.microsoft.com/office/drawing/2014/main" val="2350620066"/>
                    </a:ext>
                  </a:extLst>
                </a:gridCol>
                <a:gridCol w="762837">
                  <a:extLst>
                    <a:ext uri="{9D8B030D-6E8A-4147-A177-3AD203B41FA5}">
                      <a16:colId xmlns:a16="http://schemas.microsoft.com/office/drawing/2014/main" val="2431843264"/>
                    </a:ext>
                  </a:extLst>
                </a:gridCol>
                <a:gridCol w="762837">
                  <a:extLst>
                    <a:ext uri="{9D8B030D-6E8A-4147-A177-3AD203B41FA5}">
                      <a16:colId xmlns:a16="http://schemas.microsoft.com/office/drawing/2014/main" val="3875598975"/>
                    </a:ext>
                  </a:extLst>
                </a:gridCol>
              </a:tblGrid>
              <a:tr h="1393809"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TOTAL ONLINE CART QUANTITY                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(Route 1) 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TOTAL ONLINE CART QUANTITY                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(Route 1,2&amp;3)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133390"/>
                  </a:ext>
                </a:extLst>
              </a:tr>
              <a:tr h="9434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Route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Target Online Cart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Actual Online Cart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691624"/>
                  </a:ext>
                </a:extLst>
              </a:tr>
              <a:tr h="36720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79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444417"/>
                  </a:ext>
                </a:extLst>
              </a:tr>
            </a:tbl>
          </a:graphicData>
        </a:graphic>
      </p:graphicFrame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2479194-A3D6-4A57-BB06-955596965A3D}"/>
              </a:ext>
            </a:extLst>
          </p:cNvPr>
          <p:cNvGrpSpPr/>
          <p:nvPr/>
        </p:nvGrpSpPr>
        <p:grpSpPr>
          <a:xfrm>
            <a:off x="1846064" y="1328111"/>
            <a:ext cx="4532156" cy="2576257"/>
            <a:chOff x="6863751" y="3048940"/>
            <a:chExt cx="4861069" cy="2399739"/>
          </a:xfrm>
        </p:grpSpPr>
        <p:graphicFrame>
          <p:nvGraphicFramePr>
            <p:cNvPr id="161" name="Chart 160">
              <a:extLst>
                <a:ext uri="{FF2B5EF4-FFF2-40B4-BE49-F238E27FC236}">
                  <a16:creationId xmlns:a16="http://schemas.microsoft.com/office/drawing/2014/main" id="{F8DEB755-0390-49DF-8BA3-95FE20E9581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64205156"/>
                </p:ext>
              </p:extLst>
            </p:nvPr>
          </p:nvGraphicFramePr>
          <p:xfrm>
            <a:off x="8376513" y="3048940"/>
            <a:ext cx="3348307" cy="23997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62" name="Isosceles Triangle 161">
              <a:extLst>
                <a:ext uri="{FF2B5EF4-FFF2-40B4-BE49-F238E27FC236}">
                  <a16:creationId xmlns:a16="http://schemas.microsoft.com/office/drawing/2014/main" id="{97C2B98F-C43B-45BB-8EC7-3077E5297D37}"/>
                </a:ext>
              </a:extLst>
            </p:cNvPr>
            <p:cNvSpPr/>
            <p:nvPr/>
          </p:nvSpPr>
          <p:spPr>
            <a:xfrm rot="16200000">
              <a:off x="7224326" y="4978590"/>
              <a:ext cx="91974" cy="813124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AEA5E21-123C-4F83-9289-D5D4A0A04BCD}"/>
              </a:ext>
            </a:extLst>
          </p:cNvPr>
          <p:cNvGrpSpPr/>
          <p:nvPr/>
        </p:nvGrpSpPr>
        <p:grpSpPr>
          <a:xfrm rot="10800000">
            <a:off x="4001990" y="2822700"/>
            <a:ext cx="1596811" cy="96565"/>
            <a:chOff x="6313488" y="2445444"/>
            <a:chExt cx="1995751" cy="112601"/>
          </a:xfrm>
        </p:grpSpPr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EEE80B26-F133-4CEA-99F8-EBD6A0319A3F}"/>
                </a:ext>
              </a:extLst>
            </p:cNvPr>
            <p:cNvSpPr/>
            <p:nvPr/>
          </p:nvSpPr>
          <p:spPr>
            <a:xfrm rot="5400000">
              <a:off x="7756432" y="2005239"/>
              <a:ext cx="112601" cy="99301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>
              <a:extLst>
                <a:ext uri="{FF2B5EF4-FFF2-40B4-BE49-F238E27FC236}">
                  <a16:creationId xmlns:a16="http://schemas.microsoft.com/office/drawing/2014/main" id="{617716BF-E54E-4D0E-A312-0E77385217AC}"/>
                </a:ext>
              </a:extLst>
            </p:cNvPr>
            <p:cNvSpPr/>
            <p:nvPr/>
          </p:nvSpPr>
          <p:spPr>
            <a:xfrm rot="16200000">
              <a:off x="6753693" y="2005239"/>
              <a:ext cx="112601" cy="99301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ABD5D1E1-6A41-46A4-816F-9330D7634715}"/>
              </a:ext>
            </a:extLst>
          </p:cNvPr>
          <p:cNvSpPr txBox="1"/>
          <p:nvPr/>
        </p:nvSpPr>
        <p:spPr>
          <a:xfrm>
            <a:off x="4473179" y="1905735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50%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21B3D23-E581-4FF0-AB73-EF8D8E3AC076}"/>
              </a:ext>
            </a:extLst>
          </p:cNvPr>
          <p:cNvSpPr txBox="1"/>
          <p:nvPr/>
        </p:nvSpPr>
        <p:spPr>
          <a:xfrm>
            <a:off x="5178728" y="2221952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80%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B672A8E9-B6D9-4BD4-BAE6-DE1C1C24D0DD}"/>
              </a:ext>
            </a:extLst>
          </p:cNvPr>
          <p:cNvSpPr/>
          <p:nvPr/>
        </p:nvSpPr>
        <p:spPr>
          <a:xfrm>
            <a:off x="4703750" y="2825255"/>
            <a:ext cx="127254" cy="1082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A6466B6B-7CFA-4BB2-AB6F-0948068F98B3}"/>
              </a:ext>
            </a:extLst>
          </p:cNvPr>
          <p:cNvSpPr txBox="1"/>
          <p:nvPr/>
        </p:nvSpPr>
        <p:spPr>
          <a:xfrm>
            <a:off x="5453002" y="2864059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100%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2380F1C-D5F7-4F8A-8E9D-C073F5A40802}"/>
              </a:ext>
            </a:extLst>
          </p:cNvPr>
          <p:cNvGrpSpPr/>
          <p:nvPr/>
        </p:nvGrpSpPr>
        <p:grpSpPr>
          <a:xfrm>
            <a:off x="-1370078" y="1367382"/>
            <a:ext cx="4511316" cy="2576257"/>
            <a:chOff x="6863751" y="3083165"/>
            <a:chExt cx="4838717" cy="2399739"/>
          </a:xfrm>
        </p:grpSpPr>
        <p:graphicFrame>
          <p:nvGraphicFramePr>
            <p:cNvPr id="179" name="Chart 178">
              <a:extLst>
                <a:ext uri="{FF2B5EF4-FFF2-40B4-BE49-F238E27FC236}">
                  <a16:creationId xmlns:a16="http://schemas.microsoft.com/office/drawing/2014/main" id="{8D74C00D-1332-484D-974E-E2EC4E6C023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79710402"/>
                </p:ext>
              </p:extLst>
            </p:nvPr>
          </p:nvGraphicFramePr>
          <p:xfrm>
            <a:off x="8354161" y="3083165"/>
            <a:ext cx="3348307" cy="23997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5C79CE9-8A9E-4211-ACB2-A17EAB562A4D}"/>
                </a:ext>
              </a:extLst>
            </p:cNvPr>
            <p:cNvSpPr/>
            <p:nvPr/>
          </p:nvSpPr>
          <p:spPr>
            <a:xfrm rot="16200000">
              <a:off x="7224326" y="4978590"/>
              <a:ext cx="91974" cy="813124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444C50E-B205-4A97-AE25-08E94F2BB901}"/>
              </a:ext>
            </a:extLst>
          </p:cNvPr>
          <p:cNvGrpSpPr/>
          <p:nvPr/>
        </p:nvGrpSpPr>
        <p:grpSpPr>
          <a:xfrm rot="20339983">
            <a:off x="771169" y="2841555"/>
            <a:ext cx="1596811" cy="96565"/>
            <a:chOff x="6313488" y="2445444"/>
            <a:chExt cx="1995751" cy="112601"/>
          </a:xfrm>
        </p:grpSpPr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D7037A1D-93EF-4A20-8C39-9FC84F76E2ED}"/>
                </a:ext>
              </a:extLst>
            </p:cNvPr>
            <p:cNvSpPr/>
            <p:nvPr/>
          </p:nvSpPr>
          <p:spPr>
            <a:xfrm rot="5400000">
              <a:off x="7756432" y="2005239"/>
              <a:ext cx="112601" cy="99301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Isosceles Triangle 182">
              <a:extLst>
                <a:ext uri="{FF2B5EF4-FFF2-40B4-BE49-F238E27FC236}">
                  <a16:creationId xmlns:a16="http://schemas.microsoft.com/office/drawing/2014/main" id="{3E76EBCD-8883-4E4C-AAB9-2DBF6D96DB8D}"/>
                </a:ext>
              </a:extLst>
            </p:cNvPr>
            <p:cNvSpPr/>
            <p:nvPr/>
          </p:nvSpPr>
          <p:spPr>
            <a:xfrm rot="16200000">
              <a:off x="6753693" y="2005239"/>
              <a:ext cx="112601" cy="99301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2FE5C840-2AE1-4D88-903E-52EBEC5DAFC3}"/>
              </a:ext>
            </a:extLst>
          </p:cNvPr>
          <p:cNvSpPr txBox="1"/>
          <p:nvPr/>
        </p:nvSpPr>
        <p:spPr>
          <a:xfrm>
            <a:off x="1242358" y="1924590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50%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A5E8F5B-B0FF-4575-9101-4BA53AA64B08}"/>
              </a:ext>
            </a:extLst>
          </p:cNvPr>
          <p:cNvSpPr txBox="1"/>
          <p:nvPr/>
        </p:nvSpPr>
        <p:spPr>
          <a:xfrm>
            <a:off x="1947907" y="2240807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80%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6FA322F5-E722-484D-BE9C-7D10325B5505}"/>
              </a:ext>
            </a:extLst>
          </p:cNvPr>
          <p:cNvSpPr/>
          <p:nvPr/>
        </p:nvSpPr>
        <p:spPr>
          <a:xfrm>
            <a:off x="1472929" y="2844110"/>
            <a:ext cx="127254" cy="1082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166B5A8-1EB8-4F18-A7B5-29968A635C81}"/>
              </a:ext>
            </a:extLst>
          </p:cNvPr>
          <p:cNvSpPr txBox="1"/>
          <p:nvPr/>
        </p:nvSpPr>
        <p:spPr>
          <a:xfrm>
            <a:off x="2222181" y="2882914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100%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1D39626-49C2-4C59-9EC1-EB0364E5F27F}"/>
              </a:ext>
            </a:extLst>
          </p:cNvPr>
          <p:cNvSpPr txBox="1"/>
          <p:nvPr/>
        </p:nvSpPr>
        <p:spPr>
          <a:xfrm>
            <a:off x="3778319" y="2852004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E3ED574-4E30-4DC0-8535-3E14AAF6815A}"/>
              </a:ext>
            </a:extLst>
          </p:cNvPr>
          <p:cNvSpPr txBox="1"/>
          <p:nvPr/>
        </p:nvSpPr>
        <p:spPr>
          <a:xfrm>
            <a:off x="518065" y="2927767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686009E-6A33-4386-B601-BE888098F4AF}"/>
              </a:ext>
            </a:extLst>
          </p:cNvPr>
          <p:cNvGrpSpPr/>
          <p:nvPr/>
        </p:nvGrpSpPr>
        <p:grpSpPr>
          <a:xfrm>
            <a:off x="5041026" y="3485135"/>
            <a:ext cx="4532156" cy="2576257"/>
            <a:chOff x="6863751" y="3048940"/>
            <a:chExt cx="4861069" cy="2399739"/>
          </a:xfrm>
        </p:grpSpPr>
        <p:graphicFrame>
          <p:nvGraphicFramePr>
            <p:cNvPr id="191" name="Chart 190">
              <a:extLst>
                <a:ext uri="{FF2B5EF4-FFF2-40B4-BE49-F238E27FC236}">
                  <a16:creationId xmlns:a16="http://schemas.microsoft.com/office/drawing/2014/main" id="{1122AD52-4393-4F76-920C-23A4043EFE9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18671513"/>
                </p:ext>
              </p:extLst>
            </p:nvPr>
          </p:nvGraphicFramePr>
          <p:xfrm>
            <a:off x="8376513" y="3048940"/>
            <a:ext cx="3348307" cy="23997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92" name="Isosceles Triangle 191">
              <a:extLst>
                <a:ext uri="{FF2B5EF4-FFF2-40B4-BE49-F238E27FC236}">
                  <a16:creationId xmlns:a16="http://schemas.microsoft.com/office/drawing/2014/main" id="{9F4E62B9-E7AD-464F-AEFC-BD595D30D111}"/>
                </a:ext>
              </a:extLst>
            </p:cNvPr>
            <p:cNvSpPr/>
            <p:nvPr/>
          </p:nvSpPr>
          <p:spPr>
            <a:xfrm rot="16200000">
              <a:off x="7224326" y="4978590"/>
              <a:ext cx="91974" cy="813124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E830338-C843-4349-A593-7A574842F453}"/>
              </a:ext>
            </a:extLst>
          </p:cNvPr>
          <p:cNvGrpSpPr/>
          <p:nvPr/>
        </p:nvGrpSpPr>
        <p:grpSpPr>
          <a:xfrm rot="17473978">
            <a:off x="7156155" y="5008832"/>
            <a:ext cx="1596811" cy="96565"/>
            <a:chOff x="6313488" y="2445444"/>
            <a:chExt cx="1995751" cy="112601"/>
          </a:xfrm>
        </p:grpSpPr>
        <p:sp>
          <p:nvSpPr>
            <p:cNvPr id="194" name="Isosceles Triangle 193">
              <a:extLst>
                <a:ext uri="{FF2B5EF4-FFF2-40B4-BE49-F238E27FC236}">
                  <a16:creationId xmlns:a16="http://schemas.microsoft.com/office/drawing/2014/main" id="{63120A4A-4186-4277-BA4E-E9A2747B2119}"/>
                </a:ext>
              </a:extLst>
            </p:cNvPr>
            <p:cNvSpPr/>
            <p:nvPr/>
          </p:nvSpPr>
          <p:spPr>
            <a:xfrm rot="5400000">
              <a:off x="7756432" y="2005239"/>
              <a:ext cx="112601" cy="99301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CF07C64F-4C61-4790-A22F-6C4346E32805}"/>
                </a:ext>
              </a:extLst>
            </p:cNvPr>
            <p:cNvSpPr/>
            <p:nvPr/>
          </p:nvSpPr>
          <p:spPr>
            <a:xfrm rot="16200000">
              <a:off x="6753693" y="2005239"/>
              <a:ext cx="112601" cy="99301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AF297138-2796-47C0-9253-0F73AC1E1408}"/>
              </a:ext>
            </a:extLst>
          </p:cNvPr>
          <p:cNvSpPr txBox="1"/>
          <p:nvPr/>
        </p:nvSpPr>
        <p:spPr>
          <a:xfrm>
            <a:off x="7668141" y="4062759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50%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D53BE7B-AFB1-4507-880E-893B9C8DE701}"/>
              </a:ext>
            </a:extLst>
          </p:cNvPr>
          <p:cNvSpPr txBox="1"/>
          <p:nvPr/>
        </p:nvSpPr>
        <p:spPr>
          <a:xfrm>
            <a:off x="8373690" y="4378976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80%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B2D662A-2A3F-4BED-BD9B-543112D415D8}"/>
              </a:ext>
            </a:extLst>
          </p:cNvPr>
          <p:cNvSpPr/>
          <p:nvPr/>
        </p:nvSpPr>
        <p:spPr>
          <a:xfrm>
            <a:off x="7898712" y="4982279"/>
            <a:ext cx="127254" cy="1082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E6908D4-F4BD-4BB9-AB89-B62F7058383D}"/>
              </a:ext>
            </a:extLst>
          </p:cNvPr>
          <p:cNvSpPr txBox="1"/>
          <p:nvPr/>
        </p:nvSpPr>
        <p:spPr>
          <a:xfrm>
            <a:off x="8647964" y="5021083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100%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E4FB08D2-C804-4B7B-B745-0595B6C9BADA}"/>
              </a:ext>
            </a:extLst>
          </p:cNvPr>
          <p:cNvGrpSpPr/>
          <p:nvPr/>
        </p:nvGrpSpPr>
        <p:grpSpPr>
          <a:xfrm>
            <a:off x="1820631" y="3477501"/>
            <a:ext cx="4532156" cy="2576257"/>
            <a:chOff x="6863751" y="3048940"/>
            <a:chExt cx="4861069" cy="2399739"/>
          </a:xfrm>
        </p:grpSpPr>
        <p:graphicFrame>
          <p:nvGraphicFramePr>
            <p:cNvPr id="204" name="Chart 203">
              <a:extLst>
                <a:ext uri="{FF2B5EF4-FFF2-40B4-BE49-F238E27FC236}">
                  <a16:creationId xmlns:a16="http://schemas.microsoft.com/office/drawing/2014/main" id="{E8C52D4E-95E7-4C82-8870-D812391BFCD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62235035"/>
                </p:ext>
              </p:extLst>
            </p:nvPr>
          </p:nvGraphicFramePr>
          <p:xfrm>
            <a:off x="8376513" y="3048940"/>
            <a:ext cx="3348307" cy="23997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214" name="Isosceles Triangle 213">
              <a:extLst>
                <a:ext uri="{FF2B5EF4-FFF2-40B4-BE49-F238E27FC236}">
                  <a16:creationId xmlns:a16="http://schemas.microsoft.com/office/drawing/2014/main" id="{F24FDC5E-CED9-4515-BA3C-18DF420ADB90}"/>
                </a:ext>
              </a:extLst>
            </p:cNvPr>
            <p:cNvSpPr/>
            <p:nvPr/>
          </p:nvSpPr>
          <p:spPr>
            <a:xfrm rot="16200000">
              <a:off x="7224326" y="4978590"/>
              <a:ext cx="91974" cy="813124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9BF6F0D8-777B-4CCA-8CCA-356D86DC7C78}"/>
              </a:ext>
            </a:extLst>
          </p:cNvPr>
          <p:cNvGrpSpPr/>
          <p:nvPr/>
        </p:nvGrpSpPr>
        <p:grpSpPr>
          <a:xfrm rot="12664929">
            <a:off x="3988128" y="4942315"/>
            <a:ext cx="1596811" cy="96565"/>
            <a:chOff x="6313488" y="2445444"/>
            <a:chExt cx="1995751" cy="112601"/>
          </a:xfrm>
        </p:grpSpPr>
        <p:sp>
          <p:nvSpPr>
            <p:cNvPr id="216" name="Isosceles Triangle 215">
              <a:extLst>
                <a:ext uri="{FF2B5EF4-FFF2-40B4-BE49-F238E27FC236}">
                  <a16:creationId xmlns:a16="http://schemas.microsoft.com/office/drawing/2014/main" id="{1E14C054-322B-4F04-9EBA-C05A0B5FFADA}"/>
                </a:ext>
              </a:extLst>
            </p:cNvPr>
            <p:cNvSpPr/>
            <p:nvPr/>
          </p:nvSpPr>
          <p:spPr>
            <a:xfrm rot="5400000">
              <a:off x="7756432" y="2005239"/>
              <a:ext cx="112601" cy="99301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Isosceles Triangle 216">
              <a:extLst>
                <a:ext uri="{FF2B5EF4-FFF2-40B4-BE49-F238E27FC236}">
                  <a16:creationId xmlns:a16="http://schemas.microsoft.com/office/drawing/2014/main" id="{0FEB5349-4758-450A-BDBD-5C5BBF6C6B5C}"/>
                </a:ext>
              </a:extLst>
            </p:cNvPr>
            <p:cNvSpPr/>
            <p:nvPr/>
          </p:nvSpPr>
          <p:spPr>
            <a:xfrm rot="16200000">
              <a:off x="6753693" y="2005239"/>
              <a:ext cx="112601" cy="99301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8" name="TextBox 217">
            <a:extLst>
              <a:ext uri="{FF2B5EF4-FFF2-40B4-BE49-F238E27FC236}">
                <a16:creationId xmlns:a16="http://schemas.microsoft.com/office/drawing/2014/main" id="{2D004417-C1E6-4DA9-8346-E10356FB9758}"/>
              </a:ext>
            </a:extLst>
          </p:cNvPr>
          <p:cNvSpPr txBox="1"/>
          <p:nvPr/>
        </p:nvSpPr>
        <p:spPr>
          <a:xfrm>
            <a:off x="4458903" y="4002964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50%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01577FE-3435-4255-8A1D-45E615A55D85}"/>
              </a:ext>
            </a:extLst>
          </p:cNvPr>
          <p:cNvSpPr txBox="1"/>
          <p:nvPr/>
        </p:nvSpPr>
        <p:spPr>
          <a:xfrm>
            <a:off x="5164452" y="4319181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80%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B6A601CF-2F1D-43B3-BEDE-1FACEF8E8598}"/>
              </a:ext>
            </a:extLst>
          </p:cNvPr>
          <p:cNvSpPr/>
          <p:nvPr/>
        </p:nvSpPr>
        <p:spPr>
          <a:xfrm>
            <a:off x="4689474" y="4922484"/>
            <a:ext cx="127254" cy="1082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83617367-8CB9-45DD-AE42-01EEF89827A5}"/>
              </a:ext>
            </a:extLst>
          </p:cNvPr>
          <p:cNvSpPr txBox="1"/>
          <p:nvPr/>
        </p:nvSpPr>
        <p:spPr>
          <a:xfrm>
            <a:off x="5438726" y="4961288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100%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B55BABD-4DFC-4318-BDFD-D63AFFBD57C1}"/>
              </a:ext>
            </a:extLst>
          </p:cNvPr>
          <p:cNvGrpSpPr/>
          <p:nvPr/>
        </p:nvGrpSpPr>
        <p:grpSpPr>
          <a:xfrm>
            <a:off x="-2300630" y="3520403"/>
            <a:ext cx="5418983" cy="5206170"/>
            <a:chOff x="6863751" y="581681"/>
            <a:chExt cx="5812256" cy="4849458"/>
          </a:xfrm>
        </p:grpSpPr>
        <p:graphicFrame>
          <p:nvGraphicFramePr>
            <p:cNvPr id="223" name="Chart 222">
              <a:extLst>
                <a:ext uri="{FF2B5EF4-FFF2-40B4-BE49-F238E27FC236}">
                  <a16:creationId xmlns:a16="http://schemas.microsoft.com/office/drawing/2014/main" id="{5C82CB4F-2941-4D1F-B0F9-ECD9558AD3B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11000463"/>
                </p:ext>
              </p:extLst>
            </p:nvPr>
          </p:nvGraphicFramePr>
          <p:xfrm>
            <a:off x="9327700" y="581681"/>
            <a:ext cx="3348307" cy="23997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224" name="Isosceles Triangle 223">
              <a:extLst>
                <a:ext uri="{FF2B5EF4-FFF2-40B4-BE49-F238E27FC236}">
                  <a16:creationId xmlns:a16="http://schemas.microsoft.com/office/drawing/2014/main" id="{4076056D-7298-42F5-8377-9FDF6DA4408C}"/>
                </a:ext>
              </a:extLst>
            </p:cNvPr>
            <p:cNvSpPr/>
            <p:nvPr/>
          </p:nvSpPr>
          <p:spPr>
            <a:xfrm rot="16200000">
              <a:off x="7224326" y="4978590"/>
              <a:ext cx="91974" cy="813124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F506C2AF-D4E9-442F-B231-50B4FCDA03C1}"/>
              </a:ext>
            </a:extLst>
          </p:cNvPr>
          <p:cNvGrpSpPr/>
          <p:nvPr/>
        </p:nvGrpSpPr>
        <p:grpSpPr>
          <a:xfrm rot="10800000">
            <a:off x="757497" y="4999013"/>
            <a:ext cx="1596811" cy="96565"/>
            <a:chOff x="6313488" y="2445444"/>
            <a:chExt cx="1995751" cy="112601"/>
          </a:xfrm>
        </p:grpSpPr>
        <p:sp>
          <p:nvSpPr>
            <p:cNvPr id="226" name="Isosceles Triangle 225">
              <a:extLst>
                <a:ext uri="{FF2B5EF4-FFF2-40B4-BE49-F238E27FC236}">
                  <a16:creationId xmlns:a16="http://schemas.microsoft.com/office/drawing/2014/main" id="{250480F4-5626-42A1-ABD5-C663C05EE8A0}"/>
                </a:ext>
              </a:extLst>
            </p:cNvPr>
            <p:cNvSpPr/>
            <p:nvPr/>
          </p:nvSpPr>
          <p:spPr>
            <a:xfrm rot="5400000">
              <a:off x="7756432" y="2005239"/>
              <a:ext cx="112601" cy="99301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Isosceles Triangle 226">
              <a:extLst>
                <a:ext uri="{FF2B5EF4-FFF2-40B4-BE49-F238E27FC236}">
                  <a16:creationId xmlns:a16="http://schemas.microsoft.com/office/drawing/2014/main" id="{96D813DF-692B-4C9A-8890-B582D91EA0E1}"/>
                </a:ext>
              </a:extLst>
            </p:cNvPr>
            <p:cNvSpPr/>
            <p:nvPr/>
          </p:nvSpPr>
          <p:spPr>
            <a:xfrm rot="16200000">
              <a:off x="6753693" y="2005239"/>
              <a:ext cx="112601" cy="99301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648840C6-5A22-4450-A285-5EC7463ECA20}"/>
              </a:ext>
            </a:extLst>
          </p:cNvPr>
          <p:cNvSpPr txBox="1"/>
          <p:nvPr/>
        </p:nvSpPr>
        <p:spPr>
          <a:xfrm>
            <a:off x="1221518" y="4062759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50%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8675A76-B7A1-4071-AEE0-6DD861316D9D}"/>
              </a:ext>
            </a:extLst>
          </p:cNvPr>
          <p:cNvSpPr txBox="1"/>
          <p:nvPr/>
        </p:nvSpPr>
        <p:spPr>
          <a:xfrm>
            <a:off x="1927067" y="4378976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80%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77290AA2-BCC8-48E4-A6E0-0FA2986D9FE9}"/>
              </a:ext>
            </a:extLst>
          </p:cNvPr>
          <p:cNvSpPr/>
          <p:nvPr/>
        </p:nvSpPr>
        <p:spPr>
          <a:xfrm>
            <a:off x="1470760" y="4989304"/>
            <a:ext cx="127254" cy="1082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A49ACF4-0F40-41BE-9143-7DFB634983D5}"/>
              </a:ext>
            </a:extLst>
          </p:cNvPr>
          <p:cNvSpPr txBox="1"/>
          <p:nvPr/>
        </p:nvSpPr>
        <p:spPr>
          <a:xfrm>
            <a:off x="2201341" y="5021083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100%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863E93E2-B709-4CC4-AFFF-5A03351916C8}"/>
              </a:ext>
            </a:extLst>
          </p:cNvPr>
          <p:cNvSpPr txBox="1"/>
          <p:nvPr/>
        </p:nvSpPr>
        <p:spPr>
          <a:xfrm>
            <a:off x="3747606" y="5028006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8281185-48E3-4962-8479-7FF6D4027CAD}"/>
              </a:ext>
            </a:extLst>
          </p:cNvPr>
          <p:cNvSpPr txBox="1"/>
          <p:nvPr/>
        </p:nvSpPr>
        <p:spPr>
          <a:xfrm>
            <a:off x="6959702" y="5019555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E54EB95-EA56-4F7F-A51B-19308F8ACD64}"/>
              </a:ext>
            </a:extLst>
          </p:cNvPr>
          <p:cNvSpPr txBox="1"/>
          <p:nvPr/>
        </p:nvSpPr>
        <p:spPr>
          <a:xfrm>
            <a:off x="522383" y="5057114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F404B0F-55D3-41FF-B671-6C531DDDEB1F}"/>
              </a:ext>
            </a:extLst>
          </p:cNvPr>
          <p:cNvSpPr/>
          <p:nvPr/>
        </p:nvSpPr>
        <p:spPr>
          <a:xfrm>
            <a:off x="7460127" y="5278685"/>
            <a:ext cx="988278" cy="594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78%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(18/14)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3CEE152C-F272-47E4-8E78-99DDC001C8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13111" y="7440"/>
            <a:ext cx="1114507" cy="643444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3A931F5-8AA9-4E84-AA4D-625F419BFAD2}"/>
              </a:ext>
            </a:extLst>
          </p:cNvPr>
          <p:cNvSpPr txBox="1"/>
          <p:nvPr/>
        </p:nvSpPr>
        <p:spPr>
          <a:xfrm>
            <a:off x="11058306" y="407504"/>
            <a:ext cx="624115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1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C199D53-5D60-47C7-B472-BCBC5E8E1B94}"/>
              </a:ext>
            </a:extLst>
          </p:cNvPr>
          <p:cNvSpPr/>
          <p:nvPr/>
        </p:nvSpPr>
        <p:spPr>
          <a:xfrm>
            <a:off x="119270" y="162339"/>
            <a:ext cx="1457739" cy="490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F782D-0CBF-4D7B-89B3-CD1B94A9D5F8}"/>
              </a:ext>
            </a:extLst>
          </p:cNvPr>
          <p:cNvSpPr/>
          <p:nvPr/>
        </p:nvSpPr>
        <p:spPr>
          <a:xfrm>
            <a:off x="1577009" y="162339"/>
            <a:ext cx="1457739" cy="49033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Route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532C7-D0C9-4568-B418-6E4F99849B2C}"/>
              </a:ext>
            </a:extLst>
          </p:cNvPr>
          <p:cNvSpPr/>
          <p:nvPr/>
        </p:nvSpPr>
        <p:spPr>
          <a:xfrm>
            <a:off x="3034748" y="162339"/>
            <a:ext cx="1457739" cy="490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Route 2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68FAF9-D923-4E85-AA3D-85824051FA36}"/>
              </a:ext>
            </a:extLst>
          </p:cNvPr>
          <p:cNvSpPr/>
          <p:nvPr/>
        </p:nvSpPr>
        <p:spPr>
          <a:xfrm>
            <a:off x="119270" y="796335"/>
            <a:ext cx="11869531" cy="5909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28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CB93F1-F013-41C4-A2CA-0AD8482964B5}"/>
              </a:ext>
            </a:extLst>
          </p:cNvPr>
          <p:cNvSpPr/>
          <p:nvPr/>
        </p:nvSpPr>
        <p:spPr>
          <a:xfrm>
            <a:off x="4492487" y="162338"/>
            <a:ext cx="1457739" cy="493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Route 3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82E3F2-DAD5-4343-B985-100623AA9E16}"/>
              </a:ext>
            </a:extLst>
          </p:cNvPr>
          <p:cNvSpPr txBox="1"/>
          <p:nvPr/>
        </p:nvSpPr>
        <p:spPr>
          <a:xfrm>
            <a:off x="8634702" y="368683"/>
            <a:ext cx="217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2022.12.27 10:34am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0F32E-FC64-468D-BDE7-0D8ECC126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5801365"/>
            <a:ext cx="11869532" cy="9123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C735C0-815E-4639-878A-340A4A42D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111" y="7440"/>
            <a:ext cx="1114507" cy="7206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A14FD5-F692-49B2-A282-4A0CB3D878D9}"/>
              </a:ext>
            </a:extLst>
          </p:cNvPr>
          <p:cNvSpPr txBox="1"/>
          <p:nvPr/>
        </p:nvSpPr>
        <p:spPr>
          <a:xfrm>
            <a:off x="11058623" y="468004"/>
            <a:ext cx="624115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2F9C88-20E9-4808-A645-939109CB0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9" y="806271"/>
            <a:ext cx="11869531" cy="43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C199D53-5D60-47C7-B472-BCBC5E8E1B94}"/>
              </a:ext>
            </a:extLst>
          </p:cNvPr>
          <p:cNvSpPr/>
          <p:nvPr/>
        </p:nvSpPr>
        <p:spPr>
          <a:xfrm>
            <a:off x="119270" y="162339"/>
            <a:ext cx="1457739" cy="490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F782D-0CBF-4D7B-89B3-CD1B94A9D5F8}"/>
              </a:ext>
            </a:extLst>
          </p:cNvPr>
          <p:cNvSpPr/>
          <p:nvPr/>
        </p:nvSpPr>
        <p:spPr>
          <a:xfrm>
            <a:off x="1577009" y="162339"/>
            <a:ext cx="1457739" cy="490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Route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532C7-D0C9-4568-B418-6E4F99849B2C}"/>
              </a:ext>
            </a:extLst>
          </p:cNvPr>
          <p:cNvSpPr/>
          <p:nvPr/>
        </p:nvSpPr>
        <p:spPr>
          <a:xfrm>
            <a:off x="3034748" y="162339"/>
            <a:ext cx="1457739" cy="49033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Route 2 &amp; 3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68FAF9-D923-4E85-AA3D-85824051FA36}"/>
              </a:ext>
            </a:extLst>
          </p:cNvPr>
          <p:cNvSpPr/>
          <p:nvPr/>
        </p:nvSpPr>
        <p:spPr>
          <a:xfrm>
            <a:off x="119270" y="743634"/>
            <a:ext cx="9753619" cy="5952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highlight>
                  <a:srgbClr val="FFFF00"/>
                </a:highlight>
              </a:rPr>
              <a:t>KANBAN UTILIZATION RATE (%)</a:t>
            </a:r>
          </a:p>
        </p:txBody>
      </p:sp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EB35C696-0B5F-431B-8EE8-EDDD7DBC56DC}"/>
              </a:ext>
            </a:extLst>
          </p:cNvPr>
          <p:cNvGraphicFramePr/>
          <p:nvPr/>
        </p:nvGraphicFramePr>
        <p:xfrm>
          <a:off x="4530413" y="6036109"/>
          <a:ext cx="1927160" cy="2222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2" name="Chart 61">
            <a:extLst>
              <a:ext uri="{FF2B5EF4-FFF2-40B4-BE49-F238E27FC236}">
                <a16:creationId xmlns:a16="http://schemas.microsoft.com/office/drawing/2014/main" id="{D537D0A9-390D-4ACD-BBAD-1D7279F2E0D2}"/>
              </a:ext>
            </a:extLst>
          </p:cNvPr>
          <p:cNvGraphicFramePr/>
          <p:nvPr/>
        </p:nvGraphicFramePr>
        <p:xfrm>
          <a:off x="3453773" y="4529097"/>
          <a:ext cx="2246192" cy="2147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BEF7CED-5383-488A-B7C7-4DDBE1CA1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393098"/>
              </p:ext>
            </p:extLst>
          </p:nvPr>
        </p:nvGraphicFramePr>
        <p:xfrm>
          <a:off x="170967" y="1143000"/>
          <a:ext cx="9701922" cy="5533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796">
                  <a:extLst>
                    <a:ext uri="{9D8B030D-6E8A-4147-A177-3AD203B41FA5}">
                      <a16:colId xmlns:a16="http://schemas.microsoft.com/office/drawing/2014/main" val="518233281"/>
                    </a:ext>
                  </a:extLst>
                </a:gridCol>
                <a:gridCol w="1821983">
                  <a:extLst>
                    <a:ext uri="{9D8B030D-6E8A-4147-A177-3AD203B41FA5}">
                      <a16:colId xmlns:a16="http://schemas.microsoft.com/office/drawing/2014/main" val="3184636972"/>
                    </a:ext>
                  </a:extLst>
                </a:gridCol>
                <a:gridCol w="2036683">
                  <a:extLst>
                    <a:ext uri="{9D8B030D-6E8A-4147-A177-3AD203B41FA5}">
                      <a16:colId xmlns:a16="http://schemas.microsoft.com/office/drawing/2014/main" val="4185148423"/>
                    </a:ext>
                  </a:extLst>
                </a:gridCol>
                <a:gridCol w="2170006">
                  <a:extLst>
                    <a:ext uri="{9D8B030D-6E8A-4147-A177-3AD203B41FA5}">
                      <a16:colId xmlns:a16="http://schemas.microsoft.com/office/drawing/2014/main" val="3997680695"/>
                    </a:ext>
                  </a:extLst>
                </a:gridCol>
                <a:gridCol w="1842454">
                  <a:extLst>
                    <a:ext uri="{9D8B030D-6E8A-4147-A177-3AD203B41FA5}">
                      <a16:colId xmlns:a16="http://schemas.microsoft.com/office/drawing/2014/main" val="2221115990"/>
                    </a:ext>
                  </a:extLst>
                </a:gridCol>
              </a:tblGrid>
              <a:tr h="38785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Route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Route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Route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561482"/>
                  </a:ext>
                </a:extLst>
              </a:tr>
              <a:tr h="76063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 Black" panose="020B0A04020102020204" pitchFamily="34" charset="0"/>
                        </a:rPr>
                        <a:t>Post APL Cart Zone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APL Empty Cart Zone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 Black" panose="020B0A04020102020204" pitchFamily="34" charset="0"/>
                        </a:rPr>
                        <a:t>Post OXI Zone </a:t>
                      </a:r>
                    </a:p>
                    <a:p>
                      <a:pPr algn="ctr"/>
                      <a:endParaRPr lang="en-US" sz="1400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 Black" panose="020B0A04020102020204" pitchFamily="34" charset="0"/>
                        </a:rPr>
                        <a:t>Post BPA Zone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 Black" panose="020B0A04020102020204" pitchFamily="34" charset="0"/>
                        </a:rPr>
                        <a:t>Post PCVD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764151"/>
                  </a:ext>
                </a:extLst>
              </a:tr>
              <a:tr h="12369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937894"/>
                  </a:ext>
                </a:extLst>
              </a:tr>
              <a:tr h="549463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 Black" panose="020B0A04020102020204" pitchFamily="34" charset="0"/>
                        </a:rPr>
                        <a:t>Route 3 : Dynamic (OXI)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 Black" panose="020B0A04020102020204" pitchFamily="34" charset="0"/>
                        </a:rPr>
                        <a:t>Route 3 : Dynamic (PCV)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244918"/>
                  </a:ext>
                </a:extLst>
              </a:tr>
              <a:tr h="136177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014461"/>
                  </a:ext>
                </a:extLst>
              </a:tr>
              <a:tr h="1236947"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Kanban Quantity (Route 2&amp;3) =  </a:t>
                      </a:r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207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463606"/>
                  </a:ext>
                </a:extLst>
              </a:tr>
            </a:tbl>
          </a:graphicData>
        </a:graphic>
      </p:graphicFrame>
      <p:sp>
        <p:nvSpPr>
          <p:cNvPr id="159" name="Rectangle 158">
            <a:extLst>
              <a:ext uri="{FF2B5EF4-FFF2-40B4-BE49-F238E27FC236}">
                <a16:creationId xmlns:a16="http://schemas.microsoft.com/office/drawing/2014/main" id="{FBE5BC29-A462-4168-B449-6E267D762DC5}"/>
              </a:ext>
            </a:extLst>
          </p:cNvPr>
          <p:cNvSpPr/>
          <p:nvPr/>
        </p:nvSpPr>
        <p:spPr>
          <a:xfrm>
            <a:off x="444035" y="2965079"/>
            <a:ext cx="1017530" cy="594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50%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(38/19)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01A1F10F-A7F2-4296-8C36-727159C60358}"/>
              </a:ext>
            </a:extLst>
          </p:cNvPr>
          <p:cNvSpPr/>
          <p:nvPr/>
        </p:nvSpPr>
        <p:spPr>
          <a:xfrm>
            <a:off x="2330239" y="2980924"/>
            <a:ext cx="1092982" cy="594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68%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(22/15)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DC2E3D1-A235-4565-994B-0D300FAC8788}"/>
              </a:ext>
            </a:extLst>
          </p:cNvPr>
          <p:cNvSpPr/>
          <p:nvPr/>
        </p:nvSpPr>
        <p:spPr>
          <a:xfrm>
            <a:off x="4265392" y="2980560"/>
            <a:ext cx="1029444" cy="594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00"/>
                </a:solidFill>
              </a:rPr>
              <a:t>45%</a:t>
            </a:r>
          </a:p>
          <a:p>
            <a:pPr algn="ctr"/>
            <a:r>
              <a:rPr lang="en-US" b="1" dirty="0">
                <a:solidFill>
                  <a:srgbClr val="00FF00"/>
                </a:solidFill>
              </a:rPr>
              <a:t>(42/19)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2A1012FF-03C6-4A0D-8BAF-61A3BA9A29F2}"/>
              </a:ext>
            </a:extLst>
          </p:cNvPr>
          <p:cNvSpPr/>
          <p:nvPr/>
        </p:nvSpPr>
        <p:spPr>
          <a:xfrm>
            <a:off x="8425489" y="2980560"/>
            <a:ext cx="1029444" cy="594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00"/>
                </a:solidFill>
              </a:rPr>
              <a:t>34%</a:t>
            </a:r>
          </a:p>
          <a:p>
            <a:pPr algn="ctr"/>
            <a:r>
              <a:rPr lang="en-US" b="1" dirty="0">
                <a:solidFill>
                  <a:srgbClr val="00FF00"/>
                </a:solidFill>
              </a:rPr>
              <a:t>(50/17)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40845A5-7E70-445B-B1EA-372CB97AB406}"/>
              </a:ext>
            </a:extLst>
          </p:cNvPr>
          <p:cNvSpPr/>
          <p:nvPr/>
        </p:nvSpPr>
        <p:spPr>
          <a:xfrm>
            <a:off x="4351625" y="4830396"/>
            <a:ext cx="866633" cy="594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00"/>
                </a:solidFill>
              </a:rPr>
              <a:t>0%</a:t>
            </a:r>
          </a:p>
          <a:p>
            <a:pPr algn="ctr"/>
            <a:r>
              <a:rPr lang="en-US" b="1" dirty="0">
                <a:solidFill>
                  <a:srgbClr val="00FF00"/>
                </a:solidFill>
              </a:rPr>
              <a:t>(14/0)</a:t>
            </a:r>
          </a:p>
        </p:txBody>
      </p:sp>
      <p:sp>
        <p:nvSpPr>
          <p:cNvPr id="211" name="Isosceles Triangle 210">
            <a:extLst>
              <a:ext uri="{FF2B5EF4-FFF2-40B4-BE49-F238E27FC236}">
                <a16:creationId xmlns:a16="http://schemas.microsoft.com/office/drawing/2014/main" id="{7AB1EA6B-D5C3-4E45-B66E-2B660B1C2DAE}"/>
              </a:ext>
            </a:extLst>
          </p:cNvPr>
          <p:cNvSpPr/>
          <p:nvPr/>
        </p:nvSpPr>
        <p:spPr>
          <a:xfrm rot="16200000">
            <a:off x="-89246" y="4305415"/>
            <a:ext cx="68011" cy="516944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Isosceles Triangle 225">
            <a:extLst>
              <a:ext uri="{FF2B5EF4-FFF2-40B4-BE49-F238E27FC236}">
                <a16:creationId xmlns:a16="http://schemas.microsoft.com/office/drawing/2014/main" id="{544B59D1-F96B-4542-8478-8256DAF6E816}"/>
              </a:ext>
            </a:extLst>
          </p:cNvPr>
          <p:cNvSpPr/>
          <p:nvPr/>
        </p:nvSpPr>
        <p:spPr>
          <a:xfrm rot="16200000">
            <a:off x="3287514" y="4508017"/>
            <a:ext cx="68011" cy="518228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8" name="Table 14">
            <a:extLst>
              <a:ext uri="{FF2B5EF4-FFF2-40B4-BE49-F238E27FC236}">
                <a16:creationId xmlns:a16="http://schemas.microsoft.com/office/drawing/2014/main" id="{9C86941F-E32B-497B-97F0-192AE6A77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182608"/>
              </p:ext>
            </p:extLst>
          </p:nvPr>
        </p:nvGraphicFramePr>
        <p:xfrm>
          <a:off x="9918210" y="743634"/>
          <a:ext cx="2241354" cy="5952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118">
                  <a:extLst>
                    <a:ext uri="{9D8B030D-6E8A-4147-A177-3AD203B41FA5}">
                      <a16:colId xmlns:a16="http://schemas.microsoft.com/office/drawing/2014/main" val="2350620066"/>
                    </a:ext>
                  </a:extLst>
                </a:gridCol>
                <a:gridCol w="747118">
                  <a:extLst>
                    <a:ext uri="{9D8B030D-6E8A-4147-A177-3AD203B41FA5}">
                      <a16:colId xmlns:a16="http://schemas.microsoft.com/office/drawing/2014/main" val="2431843264"/>
                    </a:ext>
                  </a:extLst>
                </a:gridCol>
                <a:gridCol w="747118">
                  <a:extLst>
                    <a:ext uri="{9D8B030D-6E8A-4147-A177-3AD203B41FA5}">
                      <a16:colId xmlns:a16="http://schemas.microsoft.com/office/drawing/2014/main" val="3875598975"/>
                    </a:ext>
                  </a:extLst>
                </a:gridCol>
              </a:tblGrid>
              <a:tr h="1070563"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TOTAL ONLINE CART QUANTITY                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(Route 2 &amp; 3) 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TOTAL ONLINE CART QUANTITY                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(Route 1,2&amp;3)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133390"/>
                  </a:ext>
                </a:extLst>
              </a:tr>
              <a:tr h="96350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Route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Target Online Cart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Actual Online Cart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691624"/>
                  </a:ext>
                </a:extLst>
              </a:tr>
              <a:tr h="39183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&amp;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944401"/>
                  </a:ext>
                </a:extLst>
              </a:tr>
            </a:tbl>
          </a:graphicData>
        </a:graphic>
      </p:graphicFrame>
      <p:sp>
        <p:nvSpPr>
          <p:cNvPr id="99" name="Rectangle 98">
            <a:extLst>
              <a:ext uri="{FF2B5EF4-FFF2-40B4-BE49-F238E27FC236}">
                <a16:creationId xmlns:a16="http://schemas.microsoft.com/office/drawing/2014/main" id="{3EAEBF10-6319-4709-ACBA-B9D96D149D72}"/>
              </a:ext>
            </a:extLst>
          </p:cNvPr>
          <p:cNvSpPr/>
          <p:nvPr/>
        </p:nvSpPr>
        <p:spPr>
          <a:xfrm>
            <a:off x="6517865" y="2982194"/>
            <a:ext cx="866633" cy="594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00"/>
                </a:solidFill>
              </a:rPr>
              <a:t>25%</a:t>
            </a:r>
          </a:p>
          <a:p>
            <a:pPr algn="ctr"/>
            <a:r>
              <a:rPr lang="en-US" b="1" dirty="0">
                <a:solidFill>
                  <a:srgbClr val="00FF00"/>
                </a:solidFill>
              </a:rPr>
              <a:t>(32/8)</a:t>
            </a:r>
          </a:p>
        </p:txBody>
      </p:sp>
      <p:sp>
        <p:nvSpPr>
          <p:cNvPr id="127" name="Isosceles Triangle 126">
            <a:extLst>
              <a:ext uri="{FF2B5EF4-FFF2-40B4-BE49-F238E27FC236}">
                <a16:creationId xmlns:a16="http://schemas.microsoft.com/office/drawing/2014/main" id="{31C3A692-E5BC-4203-AE51-BBC6174474C6}"/>
              </a:ext>
            </a:extLst>
          </p:cNvPr>
          <p:cNvSpPr/>
          <p:nvPr/>
        </p:nvSpPr>
        <p:spPr>
          <a:xfrm rot="16200000">
            <a:off x="1188454" y="-511333"/>
            <a:ext cx="68011" cy="548685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786B68E-EC7D-4E08-9BF9-57089671D828}"/>
              </a:ext>
            </a:extLst>
          </p:cNvPr>
          <p:cNvGrpSpPr/>
          <p:nvPr/>
        </p:nvGrpSpPr>
        <p:grpSpPr>
          <a:xfrm>
            <a:off x="3084383" y="-776511"/>
            <a:ext cx="8228441" cy="4694100"/>
            <a:chOff x="6863751" y="5339165"/>
            <a:chExt cx="5831404" cy="5307212"/>
          </a:xfrm>
        </p:grpSpPr>
        <p:graphicFrame>
          <p:nvGraphicFramePr>
            <p:cNvPr id="166" name="Chart 165">
              <a:extLst>
                <a:ext uri="{FF2B5EF4-FFF2-40B4-BE49-F238E27FC236}">
                  <a16:creationId xmlns:a16="http://schemas.microsoft.com/office/drawing/2014/main" id="{3700D333-8F17-4899-94E9-F499053AA4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29333739"/>
                </p:ext>
              </p:extLst>
            </p:nvPr>
          </p:nvGraphicFramePr>
          <p:xfrm>
            <a:off x="9346848" y="8246638"/>
            <a:ext cx="3348307" cy="23997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F543191F-A7AC-4BDC-8F63-D49112FDE081}"/>
                </a:ext>
              </a:extLst>
            </p:cNvPr>
            <p:cNvSpPr/>
            <p:nvPr/>
          </p:nvSpPr>
          <p:spPr>
            <a:xfrm rot="16200000">
              <a:off x="7224326" y="4978590"/>
              <a:ext cx="91974" cy="813124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97879FA4-0A08-449F-AA26-6D14FE3F532A}"/>
              </a:ext>
            </a:extLst>
          </p:cNvPr>
          <p:cNvGrpSpPr/>
          <p:nvPr/>
        </p:nvGrpSpPr>
        <p:grpSpPr>
          <a:xfrm rot="13022399">
            <a:off x="8349242" y="2962043"/>
            <a:ext cx="1108846" cy="96565"/>
            <a:chOff x="6313488" y="2445444"/>
            <a:chExt cx="1995751" cy="112601"/>
          </a:xfrm>
        </p:grpSpPr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A60F9CF2-3337-463B-BC33-4EADDEE44CFC}"/>
                </a:ext>
              </a:extLst>
            </p:cNvPr>
            <p:cNvSpPr/>
            <p:nvPr/>
          </p:nvSpPr>
          <p:spPr>
            <a:xfrm rot="5400000">
              <a:off x="7756432" y="2005239"/>
              <a:ext cx="112601" cy="99301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Isosceles Triangle 208">
              <a:extLst>
                <a:ext uri="{FF2B5EF4-FFF2-40B4-BE49-F238E27FC236}">
                  <a16:creationId xmlns:a16="http://schemas.microsoft.com/office/drawing/2014/main" id="{EE2DB3A8-E1BF-4075-A5DC-00B8C35B52CF}"/>
                </a:ext>
              </a:extLst>
            </p:cNvPr>
            <p:cNvSpPr/>
            <p:nvPr/>
          </p:nvSpPr>
          <p:spPr>
            <a:xfrm rot="16200000">
              <a:off x="6753693" y="2005239"/>
              <a:ext cx="112601" cy="99301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0" name="Oval 209">
            <a:extLst>
              <a:ext uri="{FF2B5EF4-FFF2-40B4-BE49-F238E27FC236}">
                <a16:creationId xmlns:a16="http://schemas.microsoft.com/office/drawing/2014/main" id="{C3705A8F-0FEE-4CFF-8FC9-D74DDC1CF83A}"/>
              </a:ext>
            </a:extLst>
          </p:cNvPr>
          <p:cNvSpPr/>
          <p:nvPr/>
        </p:nvSpPr>
        <p:spPr>
          <a:xfrm>
            <a:off x="8842740" y="2947001"/>
            <a:ext cx="127254" cy="1082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186BF9D-F059-4013-BDAB-BB837E929A78}"/>
              </a:ext>
            </a:extLst>
          </p:cNvPr>
          <p:cNvSpPr txBox="1"/>
          <p:nvPr/>
        </p:nvSpPr>
        <p:spPr>
          <a:xfrm>
            <a:off x="8634341" y="2235120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50%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D5BB20E-79B1-4DBF-B1C2-7C7710E18123}"/>
              </a:ext>
            </a:extLst>
          </p:cNvPr>
          <p:cNvSpPr txBox="1"/>
          <p:nvPr/>
        </p:nvSpPr>
        <p:spPr>
          <a:xfrm>
            <a:off x="9262446" y="2420493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80%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3A4FD3A-F941-4EE9-9F13-A5DDBD263B2B}"/>
              </a:ext>
            </a:extLst>
          </p:cNvPr>
          <p:cNvSpPr txBox="1"/>
          <p:nvPr/>
        </p:nvSpPr>
        <p:spPr>
          <a:xfrm>
            <a:off x="9158694" y="3031439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100%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27C4AA8E-2A63-4CDC-8030-85EEFE9BAA73}"/>
              </a:ext>
            </a:extLst>
          </p:cNvPr>
          <p:cNvGrpSpPr/>
          <p:nvPr/>
        </p:nvGrpSpPr>
        <p:grpSpPr>
          <a:xfrm>
            <a:off x="4643994" y="1812805"/>
            <a:ext cx="5171224" cy="2122511"/>
            <a:chOff x="4012087" y="3866907"/>
            <a:chExt cx="3664788" cy="2399739"/>
          </a:xfrm>
        </p:grpSpPr>
        <p:graphicFrame>
          <p:nvGraphicFramePr>
            <p:cNvPr id="229" name="Chart 228">
              <a:extLst>
                <a:ext uri="{FF2B5EF4-FFF2-40B4-BE49-F238E27FC236}">
                  <a16:creationId xmlns:a16="http://schemas.microsoft.com/office/drawing/2014/main" id="{5933A31A-8EB2-49B2-841B-D47432B83E6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60814929"/>
                </p:ext>
              </p:extLst>
            </p:nvPr>
          </p:nvGraphicFramePr>
          <p:xfrm>
            <a:off x="4012087" y="3866907"/>
            <a:ext cx="3348307" cy="23997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30" name="Isosceles Triangle 229">
              <a:extLst>
                <a:ext uri="{FF2B5EF4-FFF2-40B4-BE49-F238E27FC236}">
                  <a16:creationId xmlns:a16="http://schemas.microsoft.com/office/drawing/2014/main" id="{5D10FE86-A3C3-4197-A9B4-C3161D0E144E}"/>
                </a:ext>
              </a:extLst>
            </p:cNvPr>
            <p:cNvSpPr/>
            <p:nvPr/>
          </p:nvSpPr>
          <p:spPr>
            <a:xfrm rot="16200000">
              <a:off x="7224326" y="4978590"/>
              <a:ext cx="91974" cy="813124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F04E5D64-7539-40E0-BAB7-D13ACFFCA532}"/>
              </a:ext>
            </a:extLst>
          </p:cNvPr>
          <p:cNvGrpSpPr/>
          <p:nvPr/>
        </p:nvGrpSpPr>
        <p:grpSpPr>
          <a:xfrm rot="12515551">
            <a:off x="6399688" y="2937204"/>
            <a:ext cx="1108846" cy="96565"/>
            <a:chOff x="6313488" y="2445444"/>
            <a:chExt cx="1995751" cy="112601"/>
          </a:xfrm>
        </p:grpSpPr>
        <p:sp>
          <p:nvSpPr>
            <p:cNvPr id="232" name="Isosceles Triangle 231">
              <a:extLst>
                <a:ext uri="{FF2B5EF4-FFF2-40B4-BE49-F238E27FC236}">
                  <a16:creationId xmlns:a16="http://schemas.microsoft.com/office/drawing/2014/main" id="{825C5D9B-4FF5-4670-9D9D-580214E5E98F}"/>
                </a:ext>
              </a:extLst>
            </p:cNvPr>
            <p:cNvSpPr/>
            <p:nvPr/>
          </p:nvSpPr>
          <p:spPr>
            <a:xfrm rot="5400000">
              <a:off x="7756432" y="2005239"/>
              <a:ext cx="112601" cy="99301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Isosceles Triangle 232">
              <a:extLst>
                <a:ext uri="{FF2B5EF4-FFF2-40B4-BE49-F238E27FC236}">
                  <a16:creationId xmlns:a16="http://schemas.microsoft.com/office/drawing/2014/main" id="{1BB4F0D1-20DA-4829-A5F2-D8C64B7CF6A2}"/>
                </a:ext>
              </a:extLst>
            </p:cNvPr>
            <p:cNvSpPr/>
            <p:nvPr/>
          </p:nvSpPr>
          <p:spPr>
            <a:xfrm rot="16200000">
              <a:off x="6753693" y="2005239"/>
              <a:ext cx="112601" cy="99301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4" name="Oval 233">
            <a:extLst>
              <a:ext uri="{FF2B5EF4-FFF2-40B4-BE49-F238E27FC236}">
                <a16:creationId xmlns:a16="http://schemas.microsoft.com/office/drawing/2014/main" id="{578E7032-318A-4FED-86DB-E44045A35D0F}"/>
              </a:ext>
            </a:extLst>
          </p:cNvPr>
          <p:cNvSpPr/>
          <p:nvPr/>
        </p:nvSpPr>
        <p:spPr>
          <a:xfrm>
            <a:off x="6879980" y="2932739"/>
            <a:ext cx="127254" cy="1082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5884AD1-124C-47FC-BFD7-7155DA2F5149}"/>
              </a:ext>
            </a:extLst>
          </p:cNvPr>
          <p:cNvSpPr txBox="1"/>
          <p:nvPr/>
        </p:nvSpPr>
        <p:spPr>
          <a:xfrm>
            <a:off x="6671581" y="2220858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50%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1D360E6-5361-4B59-994B-749CC4C69962}"/>
              </a:ext>
            </a:extLst>
          </p:cNvPr>
          <p:cNvSpPr txBox="1"/>
          <p:nvPr/>
        </p:nvSpPr>
        <p:spPr>
          <a:xfrm>
            <a:off x="7299686" y="2406231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80%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3F2EDF81-83BE-429C-B31A-CE1325B1C4D8}"/>
              </a:ext>
            </a:extLst>
          </p:cNvPr>
          <p:cNvSpPr txBox="1"/>
          <p:nvPr/>
        </p:nvSpPr>
        <p:spPr>
          <a:xfrm>
            <a:off x="7193676" y="3082596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100%</a:t>
            </a: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ACF5951-AEDE-47C0-B8BA-B184E6724692}"/>
              </a:ext>
            </a:extLst>
          </p:cNvPr>
          <p:cNvGrpSpPr/>
          <p:nvPr/>
        </p:nvGrpSpPr>
        <p:grpSpPr>
          <a:xfrm>
            <a:off x="542728" y="-1091225"/>
            <a:ext cx="4724651" cy="5005131"/>
            <a:chOff x="6151153" y="5339165"/>
            <a:chExt cx="3348307" cy="5658867"/>
          </a:xfrm>
        </p:grpSpPr>
        <p:graphicFrame>
          <p:nvGraphicFramePr>
            <p:cNvPr id="240" name="Chart 239">
              <a:extLst>
                <a:ext uri="{FF2B5EF4-FFF2-40B4-BE49-F238E27FC236}">
                  <a16:creationId xmlns:a16="http://schemas.microsoft.com/office/drawing/2014/main" id="{5A3F1ABD-5B0B-4B62-8290-38466AA0693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81835602"/>
                </p:ext>
              </p:extLst>
            </p:nvPr>
          </p:nvGraphicFramePr>
          <p:xfrm>
            <a:off x="6151153" y="8598293"/>
            <a:ext cx="3348307" cy="23997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AA443BFB-E8C1-45BC-B230-C9E6E456090A}"/>
                </a:ext>
              </a:extLst>
            </p:cNvPr>
            <p:cNvSpPr/>
            <p:nvPr/>
          </p:nvSpPr>
          <p:spPr>
            <a:xfrm rot="16200000">
              <a:off x="7224326" y="4978590"/>
              <a:ext cx="91974" cy="813124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DE985171-742A-4E99-9EE9-279DF616A789}"/>
              </a:ext>
            </a:extLst>
          </p:cNvPr>
          <p:cNvSpPr txBox="1"/>
          <p:nvPr/>
        </p:nvSpPr>
        <p:spPr>
          <a:xfrm>
            <a:off x="4473768" y="2238991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50%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9874EA43-6ED5-4A91-9F93-E35579955413}"/>
              </a:ext>
            </a:extLst>
          </p:cNvPr>
          <p:cNvSpPr txBox="1"/>
          <p:nvPr/>
        </p:nvSpPr>
        <p:spPr>
          <a:xfrm>
            <a:off x="5101873" y="2424364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80%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8F844EF-EE33-4917-B865-B76AE117381E}"/>
              </a:ext>
            </a:extLst>
          </p:cNvPr>
          <p:cNvSpPr txBox="1"/>
          <p:nvPr/>
        </p:nvSpPr>
        <p:spPr>
          <a:xfrm>
            <a:off x="5124525" y="3043880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100%</a:t>
            </a: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132A27C4-419F-4DCA-8EA6-86D27C98B477}"/>
              </a:ext>
            </a:extLst>
          </p:cNvPr>
          <p:cNvSpPr/>
          <p:nvPr/>
        </p:nvSpPr>
        <p:spPr>
          <a:xfrm>
            <a:off x="4700549" y="2942224"/>
            <a:ext cx="127254" cy="1082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A9BE079-4F61-4BA2-AB73-D2B64CB8E5D7}"/>
              </a:ext>
            </a:extLst>
          </p:cNvPr>
          <p:cNvSpPr txBox="1"/>
          <p:nvPr/>
        </p:nvSpPr>
        <p:spPr>
          <a:xfrm>
            <a:off x="3885659" y="3035117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9F8F313D-50F0-4948-8BF2-B45A86D964C7}"/>
              </a:ext>
            </a:extLst>
          </p:cNvPr>
          <p:cNvSpPr txBox="1"/>
          <p:nvPr/>
        </p:nvSpPr>
        <p:spPr>
          <a:xfrm>
            <a:off x="6094395" y="3021748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3A5EF474-7B8E-45EC-8C27-61461EDCBE93}"/>
              </a:ext>
            </a:extLst>
          </p:cNvPr>
          <p:cNvGrpSpPr/>
          <p:nvPr/>
        </p:nvGrpSpPr>
        <p:grpSpPr>
          <a:xfrm>
            <a:off x="2432979" y="748873"/>
            <a:ext cx="4724652" cy="3173803"/>
            <a:chOff x="4704625" y="5339165"/>
            <a:chExt cx="3348307" cy="3588344"/>
          </a:xfrm>
        </p:grpSpPr>
        <p:graphicFrame>
          <p:nvGraphicFramePr>
            <p:cNvPr id="252" name="Chart 251">
              <a:extLst>
                <a:ext uri="{FF2B5EF4-FFF2-40B4-BE49-F238E27FC236}">
                  <a16:creationId xmlns:a16="http://schemas.microsoft.com/office/drawing/2014/main" id="{337158CF-DB8D-4E08-AB2F-FD82F513051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87866350"/>
                </p:ext>
              </p:extLst>
            </p:nvPr>
          </p:nvGraphicFramePr>
          <p:xfrm>
            <a:off x="4704625" y="6527770"/>
            <a:ext cx="3348307" cy="23997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5AB0B869-A03C-4C79-9CBE-0F3C050ED935}"/>
                </a:ext>
              </a:extLst>
            </p:cNvPr>
            <p:cNvSpPr/>
            <p:nvPr/>
          </p:nvSpPr>
          <p:spPr>
            <a:xfrm rot="16200000">
              <a:off x="7224326" y="4978590"/>
              <a:ext cx="91974" cy="813124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FB03E8E-3016-4E86-9DC5-231FA66A56D5}"/>
              </a:ext>
            </a:extLst>
          </p:cNvPr>
          <p:cNvGrpSpPr/>
          <p:nvPr/>
        </p:nvGrpSpPr>
        <p:grpSpPr>
          <a:xfrm>
            <a:off x="1946699" y="2230617"/>
            <a:ext cx="1866971" cy="1329049"/>
            <a:chOff x="1999622" y="2238991"/>
            <a:chExt cx="1866971" cy="1329049"/>
          </a:xfrm>
        </p:grpSpPr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EE6A8A0D-F636-4A36-8A1C-65F4368552CC}"/>
                </a:ext>
              </a:extLst>
            </p:cNvPr>
            <p:cNvGrpSpPr/>
            <p:nvPr/>
          </p:nvGrpSpPr>
          <p:grpSpPr>
            <a:xfrm rot="17155592">
              <a:off x="2348652" y="2926722"/>
              <a:ext cx="1113953" cy="168684"/>
              <a:chOff x="6313488" y="2445444"/>
              <a:chExt cx="2004946" cy="196697"/>
            </a:xfrm>
          </p:grpSpPr>
          <p:sp>
            <p:nvSpPr>
              <p:cNvPr id="255" name="Isosceles Triangle 254">
                <a:extLst>
                  <a:ext uri="{FF2B5EF4-FFF2-40B4-BE49-F238E27FC236}">
                    <a16:creationId xmlns:a16="http://schemas.microsoft.com/office/drawing/2014/main" id="{4052A748-5D33-418A-81C1-429475472ED3}"/>
                  </a:ext>
                </a:extLst>
              </p:cNvPr>
              <p:cNvSpPr/>
              <p:nvPr/>
            </p:nvSpPr>
            <p:spPr>
              <a:xfrm rot="6059940">
                <a:off x="7765626" y="2089334"/>
                <a:ext cx="112601" cy="99301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Isosceles Triangle 255">
                <a:extLst>
                  <a:ext uri="{FF2B5EF4-FFF2-40B4-BE49-F238E27FC236}">
                    <a16:creationId xmlns:a16="http://schemas.microsoft.com/office/drawing/2014/main" id="{80B7AA8B-F3AA-488C-9607-E3BA9CB23FFE}"/>
                  </a:ext>
                </a:extLst>
              </p:cNvPr>
              <p:cNvSpPr/>
              <p:nvPr/>
            </p:nvSpPr>
            <p:spPr>
              <a:xfrm rot="16200000">
                <a:off x="6753693" y="2005239"/>
                <a:ext cx="112601" cy="993012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A9CD5D88-E60B-41ED-92FE-2331FC979BB5}"/>
                </a:ext>
              </a:extLst>
            </p:cNvPr>
            <p:cNvSpPr txBox="1"/>
            <p:nvPr/>
          </p:nvSpPr>
          <p:spPr>
            <a:xfrm>
              <a:off x="2587731" y="2238991"/>
              <a:ext cx="628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50%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284F6C3D-B481-45CF-B8A2-6D78B338BB60}"/>
                </a:ext>
              </a:extLst>
            </p:cNvPr>
            <p:cNvSpPr txBox="1"/>
            <p:nvPr/>
          </p:nvSpPr>
          <p:spPr>
            <a:xfrm>
              <a:off x="3215836" y="2424364"/>
              <a:ext cx="628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80%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A0C358D4-F105-4B41-8524-37BD0CD512B4}"/>
                </a:ext>
              </a:extLst>
            </p:cNvPr>
            <p:cNvSpPr txBox="1"/>
            <p:nvPr/>
          </p:nvSpPr>
          <p:spPr>
            <a:xfrm>
              <a:off x="3238488" y="3043880"/>
              <a:ext cx="628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100%</a:t>
              </a:r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A57750D5-32FF-43B9-BE83-34B7D9E3DF67}"/>
                </a:ext>
              </a:extLst>
            </p:cNvPr>
            <p:cNvSpPr/>
            <p:nvPr/>
          </p:nvSpPr>
          <p:spPr>
            <a:xfrm>
              <a:off x="2814512" y="2942224"/>
              <a:ext cx="127254" cy="1082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B1D2DDF6-81EF-48E4-A086-21402A636E8E}"/>
                </a:ext>
              </a:extLst>
            </p:cNvPr>
            <p:cNvSpPr txBox="1"/>
            <p:nvPr/>
          </p:nvSpPr>
          <p:spPr>
            <a:xfrm>
              <a:off x="1999622" y="3035117"/>
              <a:ext cx="628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0</a:t>
              </a:r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A09349B0-5171-4B9E-887D-68343852FF9A}"/>
              </a:ext>
            </a:extLst>
          </p:cNvPr>
          <p:cNvGrpSpPr/>
          <p:nvPr/>
        </p:nvGrpSpPr>
        <p:grpSpPr>
          <a:xfrm>
            <a:off x="-5367720" y="-3479249"/>
            <a:ext cx="8223495" cy="7283175"/>
            <a:chOff x="6863751" y="5339165"/>
            <a:chExt cx="7794615" cy="8754117"/>
          </a:xfrm>
        </p:grpSpPr>
        <p:graphicFrame>
          <p:nvGraphicFramePr>
            <p:cNvPr id="313" name="Chart 312">
              <a:extLst>
                <a:ext uri="{FF2B5EF4-FFF2-40B4-BE49-F238E27FC236}">
                  <a16:creationId xmlns:a16="http://schemas.microsoft.com/office/drawing/2014/main" id="{AFF2E063-13CC-4DA1-B088-394B1859948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15076671"/>
                </p:ext>
              </p:extLst>
            </p:nvPr>
          </p:nvGraphicFramePr>
          <p:xfrm>
            <a:off x="11310059" y="11693543"/>
            <a:ext cx="3348307" cy="23997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314" name="Isosceles Triangle 313">
              <a:extLst>
                <a:ext uri="{FF2B5EF4-FFF2-40B4-BE49-F238E27FC236}">
                  <a16:creationId xmlns:a16="http://schemas.microsoft.com/office/drawing/2014/main" id="{4CE2CB1F-D0B6-4272-9015-F781E0DFF11F}"/>
                </a:ext>
              </a:extLst>
            </p:cNvPr>
            <p:cNvSpPr/>
            <p:nvPr/>
          </p:nvSpPr>
          <p:spPr>
            <a:xfrm rot="16200000">
              <a:off x="7224326" y="4978590"/>
              <a:ext cx="91974" cy="813124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D4384669-6574-47B4-AB9D-B674DBE9BA06}"/>
              </a:ext>
            </a:extLst>
          </p:cNvPr>
          <p:cNvGrpSpPr/>
          <p:nvPr/>
        </p:nvGrpSpPr>
        <p:grpSpPr>
          <a:xfrm rot="16200000">
            <a:off x="416509" y="2954151"/>
            <a:ext cx="1281445" cy="111858"/>
            <a:chOff x="6313488" y="2445444"/>
            <a:chExt cx="1995751" cy="112601"/>
          </a:xfrm>
        </p:grpSpPr>
        <p:sp>
          <p:nvSpPr>
            <p:cNvPr id="316" name="Isosceles Triangle 315">
              <a:extLst>
                <a:ext uri="{FF2B5EF4-FFF2-40B4-BE49-F238E27FC236}">
                  <a16:creationId xmlns:a16="http://schemas.microsoft.com/office/drawing/2014/main" id="{E9DA3BDA-4E99-4BD6-8726-0BF07EE2991B}"/>
                </a:ext>
              </a:extLst>
            </p:cNvPr>
            <p:cNvSpPr/>
            <p:nvPr/>
          </p:nvSpPr>
          <p:spPr>
            <a:xfrm rot="5400000">
              <a:off x="7756432" y="2005239"/>
              <a:ext cx="112601" cy="99301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Isosceles Triangle 316">
              <a:extLst>
                <a:ext uri="{FF2B5EF4-FFF2-40B4-BE49-F238E27FC236}">
                  <a16:creationId xmlns:a16="http://schemas.microsoft.com/office/drawing/2014/main" id="{92C8541F-D938-4AC6-B12B-5E842BF30F63}"/>
                </a:ext>
              </a:extLst>
            </p:cNvPr>
            <p:cNvSpPr/>
            <p:nvPr/>
          </p:nvSpPr>
          <p:spPr>
            <a:xfrm rot="16200000">
              <a:off x="6753693" y="2005239"/>
              <a:ext cx="112601" cy="99301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8" name="TextBox 317">
            <a:extLst>
              <a:ext uri="{FF2B5EF4-FFF2-40B4-BE49-F238E27FC236}">
                <a16:creationId xmlns:a16="http://schemas.microsoft.com/office/drawing/2014/main" id="{3EE22D38-D040-4823-84CA-DB5D7157A33C}"/>
              </a:ext>
            </a:extLst>
          </p:cNvPr>
          <p:cNvSpPr txBox="1"/>
          <p:nvPr/>
        </p:nvSpPr>
        <p:spPr>
          <a:xfrm>
            <a:off x="764362" y="2224649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50%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296012AE-E714-4A4C-996D-E9F18CCFDBE1}"/>
              </a:ext>
            </a:extLst>
          </p:cNvPr>
          <p:cNvSpPr txBox="1"/>
          <p:nvPr/>
        </p:nvSpPr>
        <p:spPr>
          <a:xfrm>
            <a:off x="1399776" y="2429781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80%</a:t>
            </a: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94F8F8F4-CFD9-4162-9027-F96C841FEB97}"/>
              </a:ext>
            </a:extLst>
          </p:cNvPr>
          <p:cNvSpPr/>
          <p:nvPr/>
        </p:nvSpPr>
        <p:spPr>
          <a:xfrm>
            <a:off x="989234" y="2907813"/>
            <a:ext cx="127254" cy="1082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1CD986E9-771B-4727-AE90-2FCAFB17D32A}"/>
              </a:ext>
            </a:extLst>
          </p:cNvPr>
          <p:cNvSpPr txBox="1"/>
          <p:nvPr/>
        </p:nvSpPr>
        <p:spPr>
          <a:xfrm>
            <a:off x="1333394" y="2994490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100%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8ED699C-8779-443A-B7CD-99D2CE121E41}"/>
              </a:ext>
            </a:extLst>
          </p:cNvPr>
          <p:cNvSpPr txBox="1"/>
          <p:nvPr/>
        </p:nvSpPr>
        <p:spPr>
          <a:xfrm>
            <a:off x="177229" y="2991218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942FF451-9DC9-448E-B91D-7552D8144E93}"/>
              </a:ext>
            </a:extLst>
          </p:cNvPr>
          <p:cNvSpPr txBox="1"/>
          <p:nvPr/>
        </p:nvSpPr>
        <p:spPr>
          <a:xfrm>
            <a:off x="8010844" y="3067495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2B11905B-DD82-4A00-ADC6-127E84530566}"/>
              </a:ext>
            </a:extLst>
          </p:cNvPr>
          <p:cNvGrpSpPr/>
          <p:nvPr/>
        </p:nvGrpSpPr>
        <p:grpSpPr>
          <a:xfrm>
            <a:off x="3495728" y="3621566"/>
            <a:ext cx="2606642" cy="1972606"/>
            <a:chOff x="6002721" y="4289953"/>
            <a:chExt cx="3348307" cy="2399739"/>
          </a:xfrm>
        </p:grpSpPr>
        <p:graphicFrame>
          <p:nvGraphicFramePr>
            <p:cNvPr id="325" name="Chart 324">
              <a:extLst>
                <a:ext uri="{FF2B5EF4-FFF2-40B4-BE49-F238E27FC236}">
                  <a16:creationId xmlns:a16="http://schemas.microsoft.com/office/drawing/2014/main" id="{D5B2E15E-7649-4CB6-A70B-54C73C048D2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71456761"/>
                </p:ext>
              </p:extLst>
            </p:nvPr>
          </p:nvGraphicFramePr>
          <p:xfrm>
            <a:off x="6002721" y="4289953"/>
            <a:ext cx="3348307" cy="23997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326" name="Isosceles Triangle 325">
              <a:extLst>
                <a:ext uri="{FF2B5EF4-FFF2-40B4-BE49-F238E27FC236}">
                  <a16:creationId xmlns:a16="http://schemas.microsoft.com/office/drawing/2014/main" id="{BE7883DA-673E-4C71-94D6-F336C5235201}"/>
                </a:ext>
              </a:extLst>
            </p:cNvPr>
            <p:cNvSpPr/>
            <p:nvPr/>
          </p:nvSpPr>
          <p:spPr>
            <a:xfrm rot="16200000">
              <a:off x="7224326" y="4978590"/>
              <a:ext cx="91974" cy="813124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E0D89DE6-2177-4686-B7ED-BCB689A14FA7}"/>
              </a:ext>
            </a:extLst>
          </p:cNvPr>
          <p:cNvGrpSpPr/>
          <p:nvPr/>
        </p:nvGrpSpPr>
        <p:grpSpPr>
          <a:xfrm rot="10800000">
            <a:off x="4251326" y="4760034"/>
            <a:ext cx="1108846" cy="96565"/>
            <a:chOff x="6313488" y="2445444"/>
            <a:chExt cx="1995751" cy="112601"/>
          </a:xfrm>
        </p:grpSpPr>
        <p:sp>
          <p:nvSpPr>
            <p:cNvPr id="328" name="Isosceles Triangle 327">
              <a:extLst>
                <a:ext uri="{FF2B5EF4-FFF2-40B4-BE49-F238E27FC236}">
                  <a16:creationId xmlns:a16="http://schemas.microsoft.com/office/drawing/2014/main" id="{0678F134-AA43-4388-BD1E-36FF08F9CC94}"/>
                </a:ext>
              </a:extLst>
            </p:cNvPr>
            <p:cNvSpPr/>
            <p:nvPr/>
          </p:nvSpPr>
          <p:spPr>
            <a:xfrm rot="5400000">
              <a:off x="7756432" y="2005239"/>
              <a:ext cx="112601" cy="99301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Isosceles Triangle 328">
              <a:extLst>
                <a:ext uri="{FF2B5EF4-FFF2-40B4-BE49-F238E27FC236}">
                  <a16:creationId xmlns:a16="http://schemas.microsoft.com/office/drawing/2014/main" id="{B1BB9222-8D06-4E02-98AF-033F52BE60B1}"/>
                </a:ext>
              </a:extLst>
            </p:cNvPr>
            <p:cNvSpPr/>
            <p:nvPr/>
          </p:nvSpPr>
          <p:spPr>
            <a:xfrm rot="16200000">
              <a:off x="6753693" y="2005239"/>
              <a:ext cx="112601" cy="99301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0" name="Oval 329">
            <a:extLst>
              <a:ext uri="{FF2B5EF4-FFF2-40B4-BE49-F238E27FC236}">
                <a16:creationId xmlns:a16="http://schemas.microsoft.com/office/drawing/2014/main" id="{4A7C076A-8EE5-4BE0-A71B-6AC4517E0A37}"/>
              </a:ext>
            </a:extLst>
          </p:cNvPr>
          <p:cNvSpPr/>
          <p:nvPr/>
        </p:nvSpPr>
        <p:spPr>
          <a:xfrm>
            <a:off x="4724193" y="4750330"/>
            <a:ext cx="127254" cy="1082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A31175CE-BDD5-4212-B022-6E7C2764DF2A}"/>
              </a:ext>
            </a:extLst>
          </p:cNvPr>
          <p:cNvSpPr txBox="1"/>
          <p:nvPr/>
        </p:nvSpPr>
        <p:spPr>
          <a:xfrm>
            <a:off x="4517052" y="4024523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50%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5320C54E-DDB0-4782-97EC-AC70BF56DB72}"/>
              </a:ext>
            </a:extLst>
          </p:cNvPr>
          <p:cNvSpPr txBox="1"/>
          <p:nvPr/>
        </p:nvSpPr>
        <p:spPr>
          <a:xfrm>
            <a:off x="5058698" y="4200824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80%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EAC9B7FA-7413-4820-BCF8-0AC5094850AC}"/>
              </a:ext>
            </a:extLst>
          </p:cNvPr>
          <p:cNvSpPr txBox="1"/>
          <p:nvPr/>
        </p:nvSpPr>
        <p:spPr>
          <a:xfrm>
            <a:off x="5001433" y="4762559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100%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861512B-1237-45B5-B93F-F76F304E1F31}"/>
              </a:ext>
            </a:extLst>
          </p:cNvPr>
          <p:cNvSpPr txBox="1"/>
          <p:nvPr/>
        </p:nvSpPr>
        <p:spPr>
          <a:xfrm>
            <a:off x="3953076" y="4797783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F43D3A2B-7C08-4831-A298-B1980E94B08A}"/>
              </a:ext>
            </a:extLst>
          </p:cNvPr>
          <p:cNvGrpSpPr/>
          <p:nvPr/>
        </p:nvGrpSpPr>
        <p:grpSpPr>
          <a:xfrm>
            <a:off x="5696936" y="3623200"/>
            <a:ext cx="2606642" cy="1972606"/>
            <a:chOff x="6002721" y="4289953"/>
            <a:chExt cx="3348307" cy="2399739"/>
          </a:xfrm>
        </p:grpSpPr>
        <p:graphicFrame>
          <p:nvGraphicFramePr>
            <p:cNvPr id="347" name="Chart 346">
              <a:extLst>
                <a:ext uri="{FF2B5EF4-FFF2-40B4-BE49-F238E27FC236}">
                  <a16:creationId xmlns:a16="http://schemas.microsoft.com/office/drawing/2014/main" id="{DFD87A8E-2AF5-424F-A9EE-B8AE9C77163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23201813"/>
                </p:ext>
              </p:extLst>
            </p:nvPr>
          </p:nvGraphicFramePr>
          <p:xfrm>
            <a:off x="6002721" y="4289953"/>
            <a:ext cx="3348307" cy="23997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348" name="Isosceles Triangle 347">
              <a:extLst>
                <a:ext uri="{FF2B5EF4-FFF2-40B4-BE49-F238E27FC236}">
                  <a16:creationId xmlns:a16="http://schemas.microsoft.com/office/drawing/2014/main" id="{B5987F8B-29E8-4391-BB63-B2610611C694}"/>
                </a:ext>
              </a:extLst>
            </p:cNvPr>
            <p:cNvSpPr/>
            <p:nvPr/>
          </p:nvSpPr>
          <p:spPr>
            <a:xfrm rot="16200000">
              <a:off x="7224326" y="4978590"/>
              <a:ext cx="91974" cy="813124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10D5A457-4799-49D2-A894-1D29A9E4CEB9}"/>
              </a:ext>
            </a:extLst>
          </p:cNvPr>
          <p:cNvGrpSpPr/>
          <p:nvPr/>
        </p:nvGrpSpPr>
        <p:grpSpPr>
          <a:xfrm rot="10800000">
            <a:off x="6453930" y="4760034"/>
            <a:ext cx="1108846" cy="96565"/>
            <a:chOff x="6313488" y="2445444"/>
            <a:chExt cx="1995751" cy="112601"/>
          </a:xfrm>
        </p:grpSpPr>
        <p:sp>
          <p:nvSpPr>
            <p:cNvPr id="350" name="Isosceles Triangle 349">
              <a:extLst>
                <a:ext uri="{FF2B5EF4-FFF2-40B4-BE49-F238E27FC236}">
                  <a16:creationId xmlns:a16="http://schemas.microsoft.com/office/drawing/2014/main" id="{6324F748-F87A-4CBB-AFAC-857B2036A197}"/>
                </a:ext>
              </a:extLst>
            </p:cNvPr>
            <p:cNvSpPr/>
            <p:nvPr/>
          </p:nvSpPr>
          <p:spPr>
            <a:xfrm rot="5400000">
              <a:off x="7756432" y="2005239"/>
              <a:ext cx="112601" cy="99301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Isosceles Triangle 350">
              <a:extLst>
                <a:ext uri="{FF2B5EF4-FFF2-40B4-BE49-F238E27FC236}">
                  <a16:creationId xmlns:a16="http://schemas.microsoft.com/office/drawing/2014/main" id="{7ABA81FD-1432-4EB5-97D5-1EAD270DC7C5}"/>
                </a:ext>
              </a:extLst>
            </p:cNvPr>
            <p:cNvSpPr/>
            <p:nvPr/>
          </p:nvSpPr>
          <p:spPr>
            <a:xfrm rot="16200000">
              <a:off x="6753693" y="2005239"/>
              <a:ext cx="112601" cy="99301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2" name="Oval 351">
            <a:extLst>
              <a:ext uri="{FF2B5EF4-FFF2-40B4-BE49-F238E27FC236}">
                <a16:creationId xmlns:a16="http://schemas.microsoft.com/office/drawing/2014/main" id="{0A1CCB69-FC40-43C6-91F5-49F6AA3F6CFA}"/>
              </a:ext>
            </a:extLst>
          </p:cNvPr>
          <p:cNvSpPr/>
          <p:nvPr/>
        </p:nvSpPr>
        <p:spPr>
          <a:xfrm>
            <a:off x="6926797" y="4750330"/>
            <a:ext cx="127254" cy="1082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DBFC545F-193E-4530-8804-50AD5D010BDF}"/>
              </a:ext>
            </a:extLst>
          </p:cNvPr>
          <p:cNvSpPr txBox="1"/>
          <p:nvPr/>
        </p:nvSpPr>
        <p:spPr>
          <a:xfrm>
            <a:off x="6719656" y="4024523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50%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F10925D8-953F-46C8-A435-298BE1B56BFA}"/>
              </a:ext>
            </a:extLst>
          </p:cNvPr>
          <p:cNvSpPr txBox="1"/>
          <p:nvPr/>
        </p:nvSpPr>
        <p:spPr>
          <a:xfrm>
            <a:off x="7261302" y="4200824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80%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67DDA410-ECC9-430B-8584-F5AA0B9A4075}"/>
              </a:ext>
            </a:extLst>
          </p:cNvPr>
          <p:cNvSpPr txBox="1"/>
          <p:nvPr/>
        </p:nvSpPr>
        <p:spPr>
          <a:xfrm>
            <a:off x="7204037" y="4762559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100%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DCD993A9-7BE0-44AF-8DB6-DE7DA77D2238}"/>
              </a:ext>
            </a:extLst>
          </p:cNvPr>
          <p:cNvSpPr txBox="1"/>
          <p:nvPr/>
        </p:nvSpPr>
        <p:spPr>
          <a:xfrm>
            <a:off x="6155680" y="4797783"/>
            <a:ext cx="62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11A2E6B2-C0AB-413B-AC82-F0C8A6E74003}"/>
              </a:ext>
            </a:extLst>
          </p:cNvPr>
          <p:cNvSpPr/>
          <p:nvPr/>
        </p:nvSpPr>
        <p:spPr>
          <a:xfrm>
            <a:off x="6560595" y="4868452"/>
            <a:ext cx="866633" cy="594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00"/>
                </a:solidFill>
              </a:rPr>
              <a:t>0%</a:t>
            </a:r>
          </a:p>
          <a:p>
            <a:pPr algn="ctr"/>
            <a:r>
              <a:rPr lang="en-US" b="1" dirty="0">
                <a:solidFill>
                  <a:srgbClr val="00FF00"/>
                </a:solidFill>
              </a:rPr>
              <a:t>(9/0)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2DB4EFD-43E1-4327-BA5E-AF6C463D527C}"/>
              </a:ext>
            </a:extLst>
          </p:cNvPr>
          <p:cNvGrpSpPr/>
          <p:nvPr/>
        </p:nvGrpSpPr>
        <p:grpSpPr>
          <a:xfrm rot="14621194">
            <a:off x="4201875" y="2955337"/>
            <a:ext cx="1108846" cy="96565"/>
            <a:chOff x="6313488" y="2445444"/>
            <a:chExt cx="1995751" cy="112601"/>
          </a:xfrm>
        </p:grpSpPr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4DC1376E-D2B3-447C-B283-9449DF992F7E}"/>
                </a:ext>
              </a:extLst>
            </p:cNvPr>
            <p:cNvSpPr/>
            <p:nvPr/>
          </p:nvSpPr>
          <p:spPr>
            <a:xfrm rot="5400000">
              <a:off x="7756432" y="2005239"/>
              <a:ext cx="112601" cy="99301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53E57237-BB49-42B3-A87C-B4275AB09D93}"/>
                </a:ext>
              </a:extLst>
            </p:cNvPr>
            <p:cNvSpPr/>
            <p:nvPr/>
          </p:nvSpPr>
          <p:spPr>
            <a:xfrm rot="16200000">
              <a:off x="6753693" y="2005239"/>
              <a:ext cx="112601" cy="99301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9A929A2D-0F90-4867-84A1-67C7E9DDF139}"/>
              </a:ext>
            </a:extLst>
          </p:cNvPr>
          <p:cNvSpPr txBox="1"/>
          <p:nvPr/>
        </p:nvSpPr>
        <p:spPr>
          <a:xfrm>
            <a:off x="8634702" y="368683"/>
            <a:ext cx="217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2022.12.27 10:34am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F42F0B85-54B1-46B5-821D-04EA391748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13111" y="7440"/>
            <a:ext cx="1114507" cy="720638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4DCA7CFA-D199-4CAB-9B55-8BF3D9978340}"/>
              </a:ext>
            </a:extLst>
          </p:cNvPr>
          <p:cNvSpPr txBox="1"/>
          <p:nvPr/>
        </p:nvSpPr>
        <p:spPr>
          <a:xfrm>
            <a:off x="11058623" y="468004"/>
            <a:ext cx="624115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3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C199D53-5D60-47C7-B472-BCBC5E8E1B94}"/>
              </a:ext>
            </a:extLst>
          </p:cNvPr>
          <p:cNvSpPr/>
          <p:nvPr/>
        </p:nvSpPr>
        <p:spPr>
          <a:xfrm>
            <a:off x="119270" y="162339"/>
            <a:ext cx="1457739" cy="490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Summary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F782D-0CBF-4D7B-89B3-CD1B94A9D5F8}"/>
              </a:ext>
            </a:extLst>
          </p:cNvPr>
          <p:cNvSpPr/>
          <p:nvPr/>
        </p:nvSpPr>
        <p:spPr>
          <a:xfrm>
            <a:off x="1577009" y="162339"/>
            <a:ext cx="1457739" cy="490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Route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532C7-D0C9-4568-B418-6E4F99849B2C}"/>
              </a:ext>
            </a:extLst>
          </p:cNvPr>
          <p:cNvSpPr/>
          <p:nvPr/>
        </p:nvSpPr>
        <p:spPr>
          <a:xfrm>
            <a:off x="3034748" y="162339"/>
            <a:ext cx="1457739" cy="49033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Route 2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68FAF9-D923-4E85-AA3D-85824051FA36}"/>
              </a:ext>
            </a:extLst>
          </p:cNvPr>
          <p:cNvSpPr/>
          <p:nvPr/>
        </p:nvSpPr>
        <p:spPr>
          <a:xfrm>
            <a:off x="106013" y="691611"/>
            <a:ext cx="11869531" cy="6004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28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A229A5-34AC-4B3E-AE8D-F64DC7AC774D}"/>
              </a:ext>
            </a:extLst>
          </p:cNvPr>
          <p:cNvSpPr/>
          <p:nvPr/>
        </p:nvSpPr>
        <p:spPr>
          <a:xfrm>
            <a:off x="4492487" y="160553"/>
            <a:ext cx="1457739" cy="490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Route 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513FC0-CC12-4B19-B2D5-50C1FB99A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5803151"/>
            <a:ext cx="11869531" cy="9123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8B5146-7B4A-4287-AA12-3C33D4E74B1D}"/>
              </a:ext>
            </a:extLst>
          </p:cNvPr>
          <p:cNvSpPr txBox="1"/>
          <p:nvPr/>
        </p:nvSpPr>
        <p:spPr>
          <a:xfrm>
            <a:off x="8634702" y="368683"/>
            <a:ext cx="217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2022.12.27 10:34am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3C861F-9E92-4DE8-B1B5-420586AEC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111" y="7440"/>
            <a:ext cx="1114507" cy="6434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72ACDF-7B6B-400B-8CAA-E0CE89E46024}"/>
              </a:ext>
            </a:extLst>
          </p:cNvPr>
          <p:cNvSpPr txBox="1"/>
          <p:nvPr/>
        </p:nvSpPr>
        <p:spPr>
          <a:xfrm>
            <a:off x="11058307" y="405718"/>
            <a:ext cx="624115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45F26-7A42-4358-AB02-54133BA10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9" y="738015"/>
            <a:ext cx="11882787" cy="39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0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C199D53-5D60-47C7-B472-BCBC5E8E1B94}"/>
              </a:ext>
            </a:extLst>
          </p:cNvPr>
          <p:cNvSpPr/>
          <p:nvPr/>
        </p:nvSpPr>
        <p:spPr>
          <a:xfrm>
            <a:off x="119270" y="162339"/>
            <a:ext cx="1457739" cy="490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Summary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F782D-0CBF-4D7B-89B3-CD1B94A9D5F8}"/>
              </a:ext>
            </a:extLst>
          </p:cNvPr>
          <p:cNvSpPr/>
          <p:nvPr/>
        </p:nvSpPr>
        <p:spPr>
          <a:xfrm>
            <a:off x="1577009" y="162339"/>
            <a:ext cx="1457739" cy="490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Route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532C7-D0C9-4568-B418-6E4F99849B2C}"/>
              </a:ext>
            </a:extLst>
          </p:cNvPr>
          <p:cNvSpPr/>
          <p:nvPr/>
        </p:nvSpPr>
        <p:spPr>
          <a:xfrm>
            <a:off x="3034748" y="162339"/>
            <a:ext cx="1457739" cy="490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Route 2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68FAF9-D923-4E85-AA3D-85824051FA36}"/>
              </a:ext>
            </a:extLst>
          </p:cNvPr>
          <p:cNvSpPr/>
          <p:nvPr/>
        </p:nvSpPr>
        <p:spPr>
          <a:xfrm>
            <a:off x="119269" y="834888"/>
            <a:ext cx="11869531" cy="5860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28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C27F6D-C2EE-44FC-8A10-3E982F5E6B5C}"/>
              </a:ext>
            </a:extLst>
          </p:cNvPr>
          <p:cNvSpPr/>
          <p:nvPr/>
        </p:nvSpPr>
        <p:spPr>
          <a:xfrm>
            <a:off x="4492487" y="160553"/>
            <a:ext cx="1457739" cy="49033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Route 3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19AA4-79CD-404B-9713-92946F340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5809865"/>
            <a:ext cx="11869531" cy="8857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FAE451-54B7-4F4A-8E49-32143C1045C4}"/>
              </a:ext>
            </a:extLst>
          </p:cNvPr>
          <p:cNvSpPr txBox="1"/>
          <p:nvPr/>
        </p:nvSpPr>
        <p:spPr>
          <a:xfrm>
            <a:off x="8634702" y="368683"/>
            <a:ext cx="217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2022.12.27 10:34am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44311A4-2D91-401F-A2B5-8BCC1749E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111" y="7440"/>
            <a:ext cx="1114507" cy="7206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EA109B0-4F5D-4C0A-A7D5-443EE56F4EA1}"/>
              </a:ext>
            </a:extLst>
          </p:cNvPr>
          <p:cNvSpPr txBox="1"/>
          <p:nvPr/>
        </p:nvSpPr>
        <p:spPr>
          <a:xfrm>
            <a:off x="11058623" y="468004"/>
            <a:ext cx="624115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57F52E-4507-48E1-97CB-D1A82A204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9" y="824950"/>
            <a:ext cx="11869531" cy="460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2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C199D53-5D60-47C7-B472-BCBC5E8E1B94}"/>
              </a:ext>
            </a:extLst>
          </p:cNvPr>
          <p:cNvSpPr/>
          <p:nvPr/>
        </p:nvSpPr>
        <p:spPr>
          <a:xfrm>
            <a:off x="119270" y="162339"/>
            <a:ext cx="1457739" cy="49033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Docking Status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F782D-0CBF-4D7B-89B3-CD1B94A9D5F8}"/>
              </a:ext>
            </a:extLst>
          </p:cNvPr>
          <p:cNvSpPr/>
          <p:nvPr/>
        </p:nvSpPr>
        <p:spPr>
          <a:xfrm>
            <a:off x="1577009" y="162339"/>
            <a:ext cx="1457739" cy="490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Route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532C7-D0C9-4568-B418-6E4F99849B2C}"/>
              </a:ext>
            </a:extLst>
          </p:cNvPr>
          <p:cNvSpPr/>
          <p:nvPr/>
        </p:nvSpPr>
        <p:spPr>
          <a:xfrm>
            <a:off x="3034748" y="162339"/>
            <a:ext cx="1457739" cy="490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Route 2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68FAF9-D923-4E85-AA3D-85824051FA36}"/>
              </a:ext>
            </a:extLst>
          </p:cNvPr>
          <p:cNvSpPr/>
          <p:nvPr/>
        </p:nvSpPr>
        <p:spPr>
          <a:xfrm>
            <a:off x="103808" y="738786"/>
            <a:ext cx="11869531" cy="5963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28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C27F6D-C2EE-44FC-8A10-3E982F5E6B5C}"/>
              </a:ext>
            </a:extLst>
          </p:cNvPr>
          <p:cNvSpPr/>
          <p:nvPr/>
        </p:nvSpPr>
        <p:spPr>
          <a:xfrm>
            <a:off x="4492487" y="160553"/>
            <a:ext cx="1457739" cy="490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Route 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25FD2-9C2F-4518-AFDA-F71501085DA5}"/>
              </a:ext>
            </a:extLst>
          </p:cNvPr>
          <p:cNvSpPr txBox="1"/>
          <p:nvPr/>
        </p:nvSpPr>
        <p:spPr>
          <a:xfrm>
            <a:off x="8634702" y="368683"/>
            <a:ext cx="217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2022.12.27 10:34am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F31354-98AA-4C51-8A2D-DD5F18C7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111" y="7440"/>
            <a:ext cx="1114507" cy="7206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F53D5E-6040-451E-A3C3-C5C2A442FCA6}"/>
              </a:ext>
            </a:extLst>
          </p:cNvPr>
          <p:cNvSpPr txBox="1"/>
          <p:nvPr/>
        </p:nvSpPr>
        <p:spPr>
          <a:xfrm>
            <a:off x="11058623" y="468004"/>
            <a:ext cx="624115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C1B4C3-3BE3-4901-BA3A-EABD4958B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39" y="824131"/>
            <a:ext cx="11563468" cy="539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4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36F5-700B-4A27-9F4F-AA5A02CF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u="sng" dirty="0"/>
              <a:t>Dashboard Layout Features</a:t>
            </a:r>
            <a:endParaRPr lang="en-US" sz="28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18A3E-3B2E-4643-B54C-64C982F77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5050"/>
            <a:ext cx="11102009" cy="4999245"/>
          </a:xfrm>
        </p:spPr>
        <p:txBody>
          <a:bodyPr>
            <a:normAutofit fontScale="92500" lnSpcReduction="10000"/>
          </a:bodyPr>
          <a:lstStyle/>
          <a:p>
            <a:pPr marL="228600" indent="-228600">
              <a:buAutoNum type="arabicPeriod"/>
            </a:pPr>
            <a:r>
              <a:rPr lang="en-US" altLang="zh-CN" sz="1800" dirty="0"/>
              <a:t>Selectable auto refresh rate for items below: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altLang="zh-CN" sz="1800" dirty="0"/>
              <a:t>Each page able to update data without refreshing the whole page </a:t>
            </a:r>
            <a:r>
              <a:rPr lang="en-US" sz="1800" dirty="0"/>
              <a:t>– 1 to 3600 seconds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800" dirty="0"/>
              <a:t>Page transition – 1 to 3600 seconds</a:t>
            </a:r>
            <a:endParaRPr lang="en-US" altLang="zh-CN" sz="1800" dirty="0"/>
          </a:p>
          <a:p>
            <a:pPr marL="228600" indent="-228600">
              <a:buAutoNum type="arabicPeriod"/>
            </a:pPr>
            <a:r>
              <a:rPr lang="en-US" sz="1800" dirty="0"/>
              <a:t>Selectable dashboard display sequence in individual display on Andon TV</a:t>
            </a:r>
          </a:p>
          <a:p>
            <a:pPr marL="228600" indent="-228600">
              <a:buAutoNum type="arabicPeriod"/>
            </a:pPr>
            <a:r>
              <a:rPr lang="en-US" sz="1800" dirty="0"/>
              <a:t>User can manually edit target cart quantity for each </a:t>
            </a:r>
            <a:r>
              <a:rPr lang="en-US" sz="1800" b="1" dirty="0"/>
              <a:t>Route 1 , 2 &amp; 3</a:t>
            </a:r>
            <a:r>
              <a:rPr lang="en-US" sz="1800" dirty="0"/>
              <a:t> in system and data in each dashboard page get updated automatically</a:t>
            </a:r>
          </a:p>
          <a:p>
            <a:pPr marL="228600" indent="-228600">
              <a:buAutoNum type="arabicPeriod"/>
            </a:pPr>
            <a:r>
              <a:rPr lang="en-US" sz="1800" strike="sngStrike" dirty="0"/>
              <a:t>User can download history data for online cart at each </a:t>
            </a:r>
            <a:r>
              <a:rPr lang="en-US" sz="1800" b="1" strike="sngStrike" dirty="0"/>
              <a:t>Route 1, 2 &amp; 3 </a:t>
            </a:r>
            <a:r>
              <a:rPr lang="en-US" sz="1800" strike="sngStrike" dirty="0"/>
              <a:t>in system</a:t>
            </a:r>
          </a:p>
          <a:p>
            <a:pPr marL="228600" indent="-228600">
              <a:buAutoNum type="arabicPeriod"/>
            </a:pPr>
            <a:r>
              <a:rPr lang="en-US" sz="1800" dirty="0"/>
              <a:t>To display current date and time in each dashboard layout</a:t>
            </a:r>
          </a:p>
          <a:p>
            <a:pPr marL="228600" indent="-228600">
              <a:buAutoNum type="arabicPeriod"/>
            </a:pPr>
            <a:r>
              <a:rPr lang="en-US" sz="1800" dirty="0"/>
              <a:t>For total online cart at each route , it displays </a:t>
            </a:r>
            <a:r>
              <a:rPr lang="en-US" sz="1800" b="1" dirty="0"/>
              <a:t>3 colors categories </a:t>
            </a:r>
            <a:r>
              <a:rPr lang="en-US" sz="1800" dirty="0"/>
              <a:t>as followed: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 Green   : &gt; = 90% </a:t>
            </a:r>
            <a:r>
              <a:rPr lang="en-US" sz="1800" dirty="0"/>
              <a:t>of total cart quantity in each </a:t>
            </a:r>
            <a:r>
              <a:rPr lang="en-US" sz="1800" b="1" dirty="0"/>
              <a:t>Route 1 , 2 &amp; 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 Orange :</a:t>
            </a:r>
            <a:r>
              <a:rPr lang="en-US" sz="1800" dirty="0"/>
              <a:t> </a:t>
            </a:r>
            <a:r>
              <a:rPr lang="en-US" sz="1800" b="1" dirty="0"/>
              <a:t>&gt; = 80%  </a:t>
            </a:r>
            <a:r>
              <a:rPr lang="en-US" sz="1800" dirty="0"/>
              <a:t>&amp;&amp;  </a:t>
            </a:r>
            <a:r>
              <a:rPr lang="en-US" sz="1800" b="1" dirty="0"/>
              <a:t>&lt;90% </a:t>
            </a:r>
            <a:r>
              <a:rPr lang="en-US" sz="1800" dirty="0"/>
              <a:t>of total cart quantity in </a:t>
            </a:r>
            <a:r>
              <a:rPr lang="en-US" sz="1800" b="1" dirty="0"/>
              <a:t>Route 1 , 2&amp; 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 Red       :</a:t>
            </a:r>
            <a:r>
              <a:rPr lang="en-US" sz="1800" dirty="0"/>
              <a:t> </a:t>
            </a:r>
            <a:r>
              <a:rPr lang="en-US" sz="1800" b="1" dirty="0"/>
              <a:t>&lt; 80% </a:t>
            </a:r>
            <a:r>
              <a:rPr lang="en-US" sz="1800" dirty="0"/>
              <a:t>of total cart quantity in </a:t>
            </a:r>
            <a:r>
              <a:rPr lang="en-US" sz="1800" b="1" dirty="0"/>
              <a:t>Route 1 , 2&amp; 3</a:t>
            </a:r>
            <a:endParaRPr lang="en-US" altLang="zh-CN" sz="1800" b="1" dirty="0"/>
          </a:p>
          <a:p>
            <a:pPr marL="228600" indent="-228600">
              <a:buAutoNum type="arabicPeriod"/>
            </a:pPr>
            <a:r>
              <a:rPr lang="en-US" altLang="zh-CN" sz="1800" dirty="0"/>
              <a:t>User able to select language for dashboard layout display in English or Chinese</a:t>
            </a:r>
          </a:p>
          <a:p>
            <a:pPr marL="228600" indent="-228600">
              <a:buAutoNum type="arabicPeriod"/>
            </a:pPr>
            <a:r>
              <a:rPr lang="en-US" altLang="zh-CN" sz="1800" dirty="0"/>
              <a:t>When user creates new parking zone, system will automatically include the parking zone details and update automatically in the dashboard layout or user can add parking zone into dedicated </a:t>
            </a:r>
            <a:r>
              <a:rPr lang="en-US" altLang="zh-CN" sz="1800" b="1" dirty="0"/>
              <a:t>Route 1, 2 or 3 </a:t>
            </a:r>
            <a:r>
              <a:rPr lang="en-US" altLang="zh-CN" sz="1800" dirty="0"/>
              <a:t>in dashboard layout</a:t>
            </a:r>
          </a:p>
          <a:p>
            <a:pPr marL="228600" indent="-228600">
              <a:buAutoNum type="arabicPeriod"/>
            </a:pPr>
            <a:r>
              <a:rPr lang="en-US" altLang="zh-CN" sz="1800" strike="sngStrike" dirty="0"/>
              <a:t>User able to select date range to download history data for each dashboard layout and all the downloaded data presented in graph format</a:t>
            </a:r>
          </a:p>
          <a:p>
            <a:pPr marL="228600" indent="-228600">
              <a:buAutoNum type="arabicPeriod"/>
            </a:pPr>
            <a:endParaRPr lang="en-US" altLang="zh-CN" sz="1600" dirty="0"/>
          </a:p>
          <a:p>
            <a:pPr marL="228600" indent="-228600">
              <a:buAutoNum type="arabicPeriod"/>
            </a:pP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62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xeon Master">
  <a:themeElements>
    <a:clrScheme name="Maxeon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6BE"/>
      </a:accent1>
      <a:accent2>
        <a:srgbClr val="ED921E"/>
      </a:accent2>
      <a:accent3>
        <a:srgbClr val="9CBCCD"/>
      </a:accent3>
      <a:accent4>
        <a:srgbClr val="39607A"/>
      </a:accent4>
      <a:accent5>
        <a:srgbClr val="5E6367"/>
      </a:accent5>
      <a:accent6>
        <a:srgbClr val="69B342"/>
      </a:accent6>
      <a:hlink>
        <a:srgbClr val="0076BE"/>
      </a:hlink>
      <a:folHlink>
        <a:srgbClr val="39607A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xeon Onboarding - O365 Setup.potx  -  Read-Only" id="{77AC06C4-85E2-4C8E-90F1-9447BE3113DD}" vid="{9A6F2C75-10F1-4F43-88FC-73EB9E945B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4394</TotalTime>
  <Words>852</Words>
  <Application>Microsoft Office PowerPoint</Application>
  <PresentationFormat>Widescreen</PresentationFormat>
  <Paragraphs>288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Open Sans</vt:lpstr>
      <vt:lpstr>Wingdings</vt:lpstr>
      <vt:lpstr>Office Theme</vt:lpstr>
      <vt:lpstr>Maxeon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 Layout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 Lee</dc:creator>
  <cp:lastModifiedBy>Wilson Lee</cp:lastModifiedBy>
  <cp:revision>41</cp:revision>
  <dcterms:created xsi:type="dcterms:W3CDTF">2022-10-14T01:33:47Z</dcterms:created>
  <dcterms:modified xsi:type="dcterms:W3CDTF">2023-02-22T05:19:23Z</dcterms:modified>
</cp:coreProperties>
</file>