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1"/>
  </p:notesMasterIdLst>
  <p:sldIdLst>
    <p:sldId id="2147376189" r:id="rId3"/>
    <p:sldId id="2147376186" r:id="rId4"/>
    <p:sldId id="262" r:id="rId5"/>
    <p:sldId id="2147376187" r:id="rId6"/>
    <p:sldId id="259" r:id="rId7"/>
    <p:sldId id="260" r:id="rId8"/>
    <p:sldId id="2147376185" r:id="rId9"/>
    <p:sldId id="214737618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43C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68EC26-6746-4423-A610-CFAAACA43378}" v="35" dt="2022-12-30T01:17:21.8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4249" autoAdjust="0"/>
  </p:normalViewPr>
  <p:slideViewPr>
    <p:cSldViewPr snapToGrid="0">
      <p:cViewPr varScale="1">
        <p:scale>
          <a:sx n="68" d="100"/>
          <a:sy n="68" d="100"/>
        </p:scale>
        <p:origin x="894"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b="1" dirty="0">
                <a:solidFill>
                  <a:schemeClr val="bg1"/>
                </a:solidFill>
              </a:rPr>
              <a:t>Route</a:t>
            </a:r>
            <a:r>
              <a:rPr lang="en-US" b="1" baseline="0" dirty="0">
                <a:solidFill>
                  <a:schemeClr val="bg1"/>
                </a:solidFill>
              </a:rPr>
              <a:t> 1 </a:t>
            </a:r>
            <a:endParaRPr lang="en-US" b="1" dirty="0">
              <a:solidFill>
                <a:schemeClr val="bg1"/>
              </a:solidFill>
            </a:endParaRPr>
          </a:p>
        </c:rich>
      </c:tx>
      <c:layout>
        <c:manualLayout>
          <c:xMode val="edge"/>
          <c:yMode val="edge"/>
          <c:x val="0.40188552122678711"/>
          <c:y val="0.49557137770964221"/>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doughnutChart>
        <c:varyColors val="1"/>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20339141901447"/>
          <c:y val="0.31297093906891632"/>
          <c:w val="0.51178786620642991"/>
          <c:h val="0.61546012906076197"/>
        </c:manualLayout>
      </c:layout>
      <c:doughnutChart>
        <c:varyColors val="1"/>
        <c:ser>
          <c:idx val="0"/>
          <c:order val="0"/>
          <c:tx>
            <c:strRef>
              <c:f>Sheet1!$B$1</c:f>
              <c:strCache>
                <c:ptCount val="1"/>
                <c:pt idx="0">
                  <c:v>Column1</c:v>
                </c:pt>
              </c:strCache>
            </c:strRef>
          </c:tx>
          <c:dPt>
            <c:idx val="0"/>
            <c:bubble3D val="0"/>
            <c:spPr>
              <a:solidFill>
                <a:srgbClr val="FFC000"/>
              </a:solidFill>
              <a:ln w="19050">
                <a:solidFill>
                  <a:schemeClr val="lt1"/>
                </a:solidFill>
              </a:ln>
              <a:effectLst/>
            </c:spPr>
            <c:extLst>
              <c:ext xmlns:c16="http://schemas.microsoft.com/office/drawing/2014/chart" uri="{C3380CC4-5D6E-409C-BE32-E72D297353CC}">
                <c16:uniqueId val="{00000001-B1F5-48DE-800D-BCB42429666B}"/>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B1F5-48DE-800D-BCB42429666B}"/>
              </c:ext>
            </c:extLst>
          </c:dPt>
          <c:dPt>
            <c:idx val="2"/>
            <c:bubble3D val="0"/>
            <c:spPr>
              <a:solidFill>
                <a:schemeClr val="bg1"/>
              </a:solidFill>
              <a:ln w="19050">
                <a:solidFill>
                  <a:schemeClr val="lt1"/>
                </a:solidFill>
              </a:ln>
              <a:effectLst/>
            </c:spPr>
            <c:extLst>
              <c:ext xmlns:c16="http://schemas.microsoft.com/office/drawing/2014/chart" uri="{C3380CC4-5D6E-409C-BE32-E72D297353CC}">
                <c16:uniqueId val="{00000005-B1F5-48DE-800D-BCB42429666B}"/>
              </c:ext>
            </c:extLst>
          </c:dPt>
          <c:dPt>
            <c:idx val="3"/>
            <c:bubble3D val="0"/>
            <c:spPr>
              <a:solidFill>
                <a:schemeClr val="bg1"/>
              </a:solidFill>
              <a:ln w="19050">
                <a:solidFill>
                  <a:schemeClr val="lt1"/>
                </a:solidFill>
              </a:ln>
              <a:effectLst/>
            </c:spPr>
            <c:extLst>
              <c:ext xmlns:c16="http://schemas.microsoft.com/office/drawing/2014/chart" uri="{C3380CC4-5D6E-409C-BE32-E72D297353CC}">
                <c16:uniqueId val="{00000007-B1F5-48DE-800D-BCB42429666B}"/>
              </c:ext>
            </c:extLst>
          </c:dPt>
          <c:dPt>
            <c:idx val="4"/>
            <c:bubble3D val="0"/>
            <c:spPr>
              <a:solidFill>
                <a:schemeClr val="bg1"/>
              </a:solidFill>
              <a:ln w="19050">
                <a:solidFill>
                  <a:schemeClr val="lt1"/>
                </a:solidFill>
              </a:ln>
              <a:effectLst/>
            </c:spPr>
            <c:extLst>
              <c:ext xmlns:c16="http://schemas.microsoft.com/office/drawing/2014/chart" uri="{C3380CC4-5D6E-409C-BE32-E72D297353CC}">
                <c16:uniqueId val="{00000009-B1F5-48DE-800D-BCB42429666B}"/>
              </c:ext>
            </c:extLst>
          </c:dPt>
          <c:dPt>
            <c:idx val="5"/>
            <c:bubble3D val="0"/>
            <c:spPr>
              <a:solidFill>
                <a:srgbClr val="00FF00"/>
              </a:solidFill>
              <a:ln w="19050">
                <a:solidFill>
                  <a:schemeClr val="lt1"/>
                </a:solidFill>
              </a:ln>
              <a:effectLst/>
            </c:spPr>
            <c:extLst>
              <c:ext xmlns:c16="http://schemas.microsoft.com/office/drawing/2014/chart" uri="{C3380CC4-5D6E-409C-BE32-E72D297353CC}">
                <c16:uniqueId val="{0000000B-B1F5-48DE-800D-BCB42429666B}"/>
              </c:ext>
            </c:extLst>
          </c:dPt>
          <c:cat>
            <c:strRef>
              <c:f>Sheet1!$A$2:$A$7</c:f>
              <c:strCache>
                <c:ptCount val="6"/>
                <c:pt idx="0">
                  <c:v>Gloden line</c:v>
                </c:pt>
                <c:pt idx="1">
                  <c:v>Normal line</c:v>
                </c:pt>
                <c:pt idx="2">
                  <c:v>3rd Qtr</c:v>
                </c:pt>
                <c:pt idx="3">
                  <c:v>4th Qtr</c:v>
                </c:pt>
                <c:pt idx="4">
                  <c:v>4th Qtr</c:v>
                </c:pt>
                <c:pt idx="5">
                  <c:v>4th Qtr</c:v>
                </c:pt>
              </c:strCache>
            </c:strRef>
          </c:cat>
          <c:val>
            <c:numRef>
              <c:f>Sheet1!$B$2:$B$7</c:f>
              <c:numCache>
                <c:formatCode>General</c:formatCode>
                <c:ptCount val="6"/>
                <c:pt idx="0">
                  <c:v>1</c:v>
                </c:pt>
                <c:pt idx="1">
                  <c:v>1</c:v>
                </c:pt>
                <c:pt idx="2">
                  <c:v>1</c:v>
                </c:pt>
                <c:pt idx="3">
                  <c:v>1</c:v>
                </c:pt>
                <c:pt idx="4">
                  <c:v>2</c:v>
                </c:pt>
                <c:pt idx="5">
                  <c:v>2</c:v>
                </c:pt>
              </c:numCache>
            </c:numRef>
          </c:val>
          <c:extLst>
            <c:ext xmlns:c16="http://schemas.microsoft.com/office/drawing/2014/chart" uri="{C3380CC4-5D6E-409C-BE32-E72D297353CC}">
              <c16:uniqueId val="{0000000C-B1F5-48DE-800D-BCB42429666B}"/>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20339141901447"/>
          <c:y val="0.31297093906891632"/>
          <c:w val="0.51178786620642991"/>
          <c:h val="0.61546012906076197"/>
        </c:manualLayout>
      </c:layout>
      <c:doughnutChart>
        <c:varyColors val="1"/>
        <c:ser>
          <c:idx val="0"/>
          <c:order val="0"/>
          <c:tx>
            <c:strRef>
              <c:f>Sheet1!$B$1</c:f>
              <c:strCache>
                <c:ptCount val="1"/>
                <c:pt idx="0">
                  <c:v>Column1</c:v>
                </c:pt>
              </c:strCache>
            </c:strRef>
          </c:tx>
          <c:dPt>
            <c:idx val="0"/>
            <c:bubble3D val="0"/>
            <c:spPr>
              <a:solidFill>
                <a:srgbClr val="FFC000"/>
              </a:solidFill>
              <a:ln w="19050">
                <a:solidFill>
                  <a:schemeClr val="lt1"/>
                </a:solidFill>
              </a:ln>
              <a:effectLst/>
            </c:spPr>
            <c:extLst>
              <c:ext xmlns:c16="http://schemas.microsoft.com/office/drawing/2014/chart" uri="{C3380CC4-5D6E-409C-BE32-E72D297353CC}">
                <c16:uniqueId val="{00000001-1838-4531-B825-BFB53ACD2299}"/>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1838-4531-B825-BFB53ACD2299}"/>
              </c:ext>
            </c:extLst>
          </c:dPt>
          <c:dPt>
            <c:idx val="2"/>
            <c:bubble3D val="0"/>
            <c:spPr>
              <a:noFill/>
              <a:ln w="19050">
                <a:noFill/>
              </a:ln>
              <a:effectLst/>
            </c:spPr>
            <c:extLst>
              <c:ext xmlns:c16="http://schemas.microsoft.com/office/drawing/2014/chart" uri="{C3380CC4-5D6E-409C-BE32-E72D297353CC}">
                <c16:uniqueId val="{00000005-1838-4531-B825-BFB53ACD2299}"/>
              </c:ext>
            </c:extLst>
          </c:dPt>
          <c:dPt>
            <c:idx val="3"/>
            <c:bubble3D val="0"/>
            <c:spPr>
              <a:noFill/>
              <a:ln w="19050">
                <a:noFill/>
              </a:ln>
              <a:effectLst/>
            </c:spPr>
            <c:extLst>
              <c:ext xmlns:c16="http://schemas.microsoft.com/office/drawing/2014/chart" uri="{C3380CC4-5D6E-409C-BE32-E72D297353CC}">
                <c16:uniqueId val="{00000007-1838-4531-B825-BFB53ACD2299}"/>
              </c:ext>
            </c:extLst>
          </c:dPt>
          <c:dPt>
            <c:idx val="4"/>
            <c:bubble3D val="0"/>
            <c:spPr>
              <a:noFill/>
              <a:ln w="19050">
                <a:noFill/>
              </a:ln>
              <a:effectLst/>
            </c:spPr>
            <c:extLst>
              <c:ext xmlns:c16="http://schemas.microsoft.com/office/drawing/2014/chart" uri="{C3380CC4-5D6E-409C-BE32-E72D297353CC}">
                <c16:uniqueId val="{00000009-1838-4531-B825-BFB53ACD2299}"/>
              </c:ext>
            </c:extLst>
          </c:dPt>
          <c:dPt>
            <c:idx val="5"/>
            <c:bubble3D val="0"/>
            <c:spPr>
              <a:solidFill>
                <a:srgbClr val="00FF00"/>
              </a:solidFill>
              <a:ln w="19050">
                <a:solidFill>
                  <a:schemeClr val="lt1"/>
                </a:solidFill>
              </a:ln>
              <a:effectLst/>
            </c:spPr>
            <c:extLst>
              <c:ext xmlns:c16="http://schemas.microsoft.com/office/drawing/2014/chart" uri="{C3380CC4-5D6E-409C-BE32-E72D297353CC}">
                <c16:uniqueId val="{0000000B-1838-4531-B825-BFB53ACD2299}"/>
              </c:ext>
            </c:extLst>
          </c:dPt>
          <c:cat>
            <c:strRef>
              <c:f>Sheet1!$A$2:$A$7</c:f>
              <c:strCache>
                <c:ptCount val="6"/>
                <c:pt idx="0">
                  <c:v>Gloden line</c:v>
                </c:pt>
                <c:pt idx="1">
                  <c:v>Normal line</c:v>
                </c:pt>
                <c:pt idx="2">
                  <c:v>3rd Qtr</c:v>
                </c:pt>
                <c:pt idx="3">
                  <c:v>4th Qtr</c:v>
                </c:pt>
                <c:pt idx="4">
                  <c:v>4th Qtr</c:v>
                </c:pt>
                <c:pt idx="5">
                  <c:v>4th Qtr</c:v>
                </c:pt>
              </c:strCache>
            </c:strRef>
          </c:cat>
          <c:val>
            <c:numRef>
              <c:f>Sheet1!$B$2:$B$7</c:f>
              <c:numCache>
                <c:formatCode>General</c:formatCode>
                <c:ptCount val="6"/>
                <c:pt idx="0">
                  <c:v>1</c:v>
                </c:pt>
                <c:pt idx="1">
                  <c:v>1</c:v>
                </c:pt>
                <c:pt idx="2">
                  <c:v>1</c:v>
                </c:pt>
                <c:pt idx="3">
                  <c:v>1</c:v>
                </c:pt>
                <c:pt idx="4">
                  <c:v>2</c:v>
                </c:pt>
                <c:pt idx="5">
                  <c:v>2</c:v>
                </c:pt>
              </c:numCache>
            </c:numRef>
          </c:val>
          <c:extLst>
            <c:ext xmlns:c16="http://schemas.microsoft.com/office/drawing/2014/chart" uri="{C3380CC4-5D6E-409C-BE32-E72D297353CC}">
              <c16:uniqueId val="{0000000C-1838-4531-B825-BFB53ACD229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20339141901447"/>
          <c:y val="0.31297093906891632"/>
          <c:w val="0.51178786620642991"/>
          <c:h val="0.61546012906076197"/>
        </c:manualLayout>
      </c:layout>
      <c:doughnutChart>
        <c:varyColors val="1"/>
        <c:ser>
          <c:idx val="0"/>
          <c:order val="0"/>
          <c:tx>
            <c:strRef>
              <c:f>Sheet1!$B$1</c:f>
              <c:strCache>
                <c:ptCount val="1"/>
                <c:pt idx="0">
                  <c:v>Column1</c:v>
                </c:pt>
              </c:strCache>
            </c:strRef>
          </c:tx>
          <c:dPt>
            <c:idx val="0"/>
            <c:bubble3D val="0"/>
            <c:spPr>
              <a:solidFill>
                <a:srgbClr val="FFC000"/>
              </a:solidFill>
              <a:ln w="19050">
                <a:solidFill>
                  <a:schemeClr val="lt1"/>
                </a:solidFill>
              </a:ln>
              <a:effectLst/>
            </c:spPr>
            <c:extLst>
              <c:ext xmlns:c16="http://schemas.microsoft.com/office/drawing/2014/chart" uri="{C3380CC4-5D6E-409C-BE32-E72D297353CC}">
                <c16:uniqueId val="{00000001-9E67-4C0C-80B2-BD821BF8FEF8}"/>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9E67-4C0C-80B2-BD821BF8FEF8}"/>
              </c:ext>
            </c:extLst>
          </c:dPt>
          <c:dPt>
            <c:idx val="2"/>
            <c:bubble3D val="0"/>
            <c:spPr>
              <a:noFill/>
              <a:ln w="19050">
                <a:noFill/>
              </a:ln>
              <a:effectLst/>
            </c:spPr>
            <c:extLst>
              <c:ext xmlns:c16="http://schemas.microsoft.com/office/drawing/2014/chart" uri="{C3380CC4-5D6E-409C-BE32-E72D297353CC}">
                <c16:uniqueId val="{00000005-9E67-4C0C-80B2-BD821BF8FEF8}"/>
              </c:ext>
            </c:extLst>
          </c:dPt>
          <c:dPt>
            <c:idx val="3"/>
            <c:bubble3D val="0"/>
            <c:spPr>
              <a:noFill/>
              <a:ln w="19050">
                <a:noFill/>
              </a:ln>
              <a:effectLst/>
            </c:spPr>
            <c:extLst>
              <c:ext xmlns:c16="http://schemas.microsoft.com/office/drawing/2014/chart" uri="{C3380CC4-5D6E-409C-BE32-E72D297353CC}">
                <c16:uniqueId val="{00000007-9E67-4C0C-80B2-BD821BF8FEF8}"/>
              </c:ext>
            </c:extLst>
          </c:dPt>
          <c:dPt>
            <c:idx val="4"/>
            <c:bubble3D val="0"/>
            <c:spPr>
              <a:noFill/>
              <a:ln w="19050">
                <a:noFill/>
              </a:ln>
              <a:effectLst/>
            </c:spPr>
            <c:extLst>
              <c:ext xmlns:c16="http://schemas.microsoft.com/office/drawing/2014/chart" uri="{C3380CC4-5D6E-409C-BE32-E72D297353CC}">
                <c16:uniqueId val="{00000009-9E67-4C0C-80B2-BD821BF8FEF8}"/>
              </c:ext>
            </c:extLst>
          </c:dPt>
          <c:dPt>
            <c:idx val="5"/>
            <c:bubble3D val="0"/>
            <c:spPr>
              <a:solidFill>
                <a:srgbClr val="00FF00"/>
              </a:solidFill>
              <a:ln w="19050">
                <a:solidFill>
                  <a:schemeClr val="lt1"/>
                </a:solidFill>
              </a:ln>
              <a:effectLst/>
            </c:spPr>
            <c:extLst>
              <c:ext xmlns:c16="http://schemas.microsoft.com/office/drawing/2014/chart" uri="{C3380CC4-5D6E-409C-BE32-E72D297353CC}">
                <c16:uniqueId val="{0000000B-9E67-4C0C-80B2-BD821BF8FEF8}"/>
              </c:ext>
            </c:extLst>
          </c:dPt>
          <c:cat>
            <c:strRef>
              <c:f>Sheet1!$A$2:$A$7</c:f>
              <c:strCache>
                <c:ptCount val="6"/>
                <c:pt idx="0">
                  <c:v>Gloden line</c:v>
                </c:pt>
                <c:pt idx="1">
                  <c:v>Normal line</c:v>
                </c:pt>
                <c:pt idx="2">
                  <c:v>3rd Qtr</c:v>
                </c:pt>
                <c:pt idx="3">
                  <c:v>4th Qtr</c:v>
                </c:pt>
                <c:pt idx="4">
                  <c:v>4th Qtr</c:v>
                </c:pt>
                <c:pt idx="5">
                  <c:v>4th Qtr</c:v>
                </c:pt>
              </c:strCache>
            </c:strRef>
          </c:cat>
          <c:val>
            <c:numRef>
              <c:f>Sheet1!$B$2:$B$7</c:f>
              <c:numCache>
                <c:formatCode>General</c:formatCode>
                <c:ptCount val="6"/>
                <c:pt idx="0">
                  <c:v>1</c:v>
                </c:pt>
                <c:pt idx="1">
                  <c:v>1</c:v>
                </c:pt>
                <c:pt idx="2">
                  <c:v>1</c:v>
                </c:pt>
                <c:pt idx="3">
                  <c:v>1</c:v>
                </c:pt>
                <c:pt idx="4">
                  <c:v>2</c:v>
                </c:pt>
                <c:pt idx="5">
                  <c:v>2</c:v>
                </c:pt>
              </c:numCache>
            </c:numRef>
          </c:val>
          <c:extLst>
            <c:ext xmlns:c16="http://schemas.microsoft.com/office/drawing/2014/chart" uri="{C3380CC4-5D6E-409C-BE32-E72D297353CC}">
              <c16:uniqueId val="{0000000C-9E67-4C0C-80B2-BD821BF8FEF8}"/>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20339141901447"/>
          <c:y val="0.31297093906891632"/>
          <c:w val="0.51178786620642991"/>
          <c:h val="0.61546012906076197"/>
        </c:manualLayout>
      </c:layout>
      <c:doughnutChart>
        <c:varyColors val="1"/>
        <c:ser>
          <c:idx val="0"/>
          <c:order val="0"/>
          <c:tx>
            <c:strRef>
              <c:f>Sheet1!$B$1</c:f>
              <c:strCache>
                <c:ptCount val="1"/>
                <c:pt idx="0">
                  <c:v>Column1</c:v>
                </c:pt>
              </c:strCache>
            </c:strRef>
          </c:tx>
          <c:dPt>
            <c:idx val="0"/>
            <c:bubble3D val="0"/>
            <c:spPr>
              <a:solidFill>
                <a:srgbClr val="FFC000"/>
              </a:solidFill>
              <a:ln w="19050">
                <a:solidFill>
                  <a:schemeClr val="lt1"/>
                </a:solidFill>
              </a:ln>
              <a:effectLst/>
            </c:spPr>
            <c:extLst>
              <c:ext xmlns:c16="http://schemas.microsoft.com/office/drawing/2014/chart" uri="{C3380CC4-5D6E-409C-BE32-E72D297353CC}">
                <c16:uniqueId val="{00000001-F576-41DD-A038-87237A6A4CC8}"/>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F576-41DD-A038-87237A6A4CC8}"/>
              </c:ext>
            </c:extLst>
          </c:dPt>
          <c:dPt>
            <c:idx val="2"/>
            <c:bubble3D val="0"/>
            <c:spPr>
              <a:noFill/>
              <a:ln w="19050">
                <a:noFill/>
              </a:ln>
              <a:effectLst/>
            </c:spPr>
            <c:extLst>
              <c:ext xmlns:c16="http://schemas.microsoft.com/office/drawing/2014/chart" uri="{C3380CC4-5D6E-409C-BE32-E72D297353CC}">
                <c16:uniqueId val="{00000005-F576-41DD-A038-87237A6A4CC8}"/>
              </c:ext>
            </c:extLst>
          </c:dPt>
          <c:dPt>
            <c:idx val="3"/>
            <c:bubble3D val="0"/>
            <c:spPr>
              <a:noFill/>
              <a:ln w="19050">
                <a:noFill/>
              </a:ln>
              <a:effectLst/>
            </c:spPr>
            <c:extLst>
              <c:ext xmlns:c16="http://schemas.microsoft.com/office/drawing/2014/chart" uri="{C3380CC4-5D6E-409C-BE32-E72D297353CC}">
                <c16:uniqueId val="{00000007-F576-41DD-A038-87237A6A4CC8}"/>
              </c:ext>
            </c:extLst>
          </c:dPt>
          <c:dPt>
            <c:idx val="4"/>
            <c:bubble3D val="0"/>
            <c:spPr>
              <a:noFill/>
              <a:ln w="19050">
                <a:noFill/>
              </a:ln>
              <a:effectLst/>
            </c:spPr>
            <c:extLst>
              <c:ext xmlns:c16="http://schemas.microsoft.com/office/drawing/2014/chart" uri="{C3380CC4-5D6E-409C-BE32-E72D297353CC}">
                <c16:uniqueId val="{00000009-F576-41DD-A038-87237A6A4CC8}"/>
              </c:ext>
            </c:extLst>
          </c:dPt>
          <c:dPt>
            <c:idx val="5"/>
            <c:bubble3D val="0"/>
            <c:spPr>
              <a:solidFill>
                <a:srgbClr val="00FF00"/>
              </a:solidFill>
              <a:ln w="19050">
                <a:solidFill>
                  <a:schemeClr val="lt1"/>
                </a:solidFill>
              </a:ln>
              <a:effectLst/>
            </c:spPr>
            <c:extLst>
              <c:ext xmlns:c16="http://schemas.microsoft.com/office/drawing/2014/chart" uri="{C3380CC4-5D6E-409C-BE32-E72D297353CC}">
                <c16:uniqueId val="{0000000B-F576-41DD-A038-87237A6A4CC8}"/>
              </c:ext>
            </c:extLst>
          </c:dPt>
          <c:cat>
            <c:strRef>
              <c:f>Sheet1!$A$2:$A$7</c:f>
              <c:strCache>
                <c:ptCount val="6"/>
                <c:pt idx="0">
                  <c:v>Gloden line</c:v>
                </c:pt>
                <c:pt idx="1">
                  <c:v>Normal line</c:v>
                </c:pt>
                <c:pt idx="2">
                  <c:v>3rd Qtr</c:v>
                </c:pt>
                <c:pt idx="3">
                  <c:v>4th Qtr</c:v>
                </c:pt>
                <c:pt idx="4">
                  <c:v>4th Qtr</c:v>
                </c:pt>
                <c:pt idx="5">
                  <c:v>4th Qtr</c:v>
                </c:pt>
              </c:strCache>
            </c:strRef>
          </c:cat>
          <c:val>
            <c:numRef>
              <c:f>Sheet1!$B$2:$B$7</c:f>
              <c:numCache>
                <c:formatCode>General</c:formatCode>
                <c:ptCount val="6"/>
                <c:pt idx="0">
                  <c:v>1</c:v>
                </c:pt>
                <c:pt idx="1">
                  <c:v>1</c:v>
                </c:pt>
                <c:pt idx="2">
                  <c:v>1</c:v>
                </c:pt>
                <c:pt idx="3">
                  <c:v>1</c:v>
                </c:pt>
                <c:pt idx="4">
                  <c:v>2</c:v>
                </c:pt>
                <c:pt idx="5">
                  <c:v>2</c:v>
                </c:pt>
              </c:numCache>
            </c:numRef>
          </c:val>
          <c:extLst>
            <c:ext xmlns:c16="http://schemas.microsoft.com/office/drawing/2014/chart" uri="{C3380CC4-5D6E-409C-BE32-E72D297353CC}">
              <c16:uniqueId val="{0000000C-F576-41DD-A038-87237A6A4CC8}"/>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20339141901447"/>
          <c:y val="0.31297093906891632"/>
          <c:w val="0.51178786620642991"/>
          <c:h val="0.61546012906076197"/>
        </c:manualLayout>
      </c:layout>
      <c:doughnutChart>
        <c:varyColors val="1"/>
        <c:ser>
          <c:idx val="0"/>
          <c:order val="0"/>
          <c:tx>
            <c:strRef>
              <c:f>Sheet1!$B$1</c:f>
              <c:strCache>
                <c:ptCount val="1"/>
                <c:pt idx="0">
                  <c:v>Column1</c:v>
                </c:pt>
              </c:strCache>
            </c:strRef>
          </c:tx>
          <c:dPt>
            <c:idx val="0"/>
            <c:bubble3D val="0"/>
            <c:spPr>
              <a:solidFill>
                <a:srgbClr val="FFC000"/>
              </a:solidFill>
              <a:ln w="19050">
                <a:solidFill>
                  <a:schemeClr val="lt1"/>
                </a:solidFill>
              </a:ln>
              <a:effectLst/>
            </c:spPr>
            <c:extLst>
              <c:ext xmlns:c16="http://schemas.microsoft.com/office/drawing/2014/chart" uri="{C3380CC4-5D6E-409C-BE32-E72D297353CC}">
                <c16:uniqueId val="{00000001-9D68-4196-A4E1-273A899A8ACB}"/>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9D68-4196-A4E1-273A899A8ACB}"/>
              </c:ext>
            </c:extLst>
          </c:dPt>
          <c:dPt>
            <c:idx val="2"/>
            <c:bubble3D val="0"/>
            <c:spPr>
              <a:solidFill>
                <a:schemeClr val="bg1"/>
              </a:solidFill>
              <a:ln w="19050">
                <a:solidFill>
                  <a:schemeClr val="lt1"/>
                </a:solidFill>
              </a:ln>
              <a:effectLst/>
            </c:spPr>
            <c:extLst>
              <c:ext xmlns:c16="http://schemas.microsoft.com/office/drawing/2014/chart" uri="{C3380CC4-5D6E-409C-BE32-E72D297353CC}">
                <c16:uniqueId val="{00000005-9D68-4196-A4E1-273A899A8ACB}"/>
              </c:ext>
            </c:extLst>
          </c:dPt>
          <c:dPt>
            <c:idx val="3"/>
            <c:bubble3D val="0"/>
            <c:spPr>
              <a:solidFill>
                <a:schemeClr val="bg1"/>
              </a:solidFill>
              <a:ln w="19050">
                <a:solidFill>
                  <a:schemeClr val="lt1"/>
                </a:solidFill>
              </a:ln>
              <a:effectLst/>
            </c:spPr>
            <c:extLst>
              <c:ext xmlns:c16="http://schemas.microsoft.com/office/drawing/2014/chart" uri="{C3380CC4-5D6E-409C-BE32-E72D297353CC}">
                <c16:uniqueId val="{00000007-9D68-4196-A4E1-273A899A8ACB}"/>
              </c:ext>
            </c:extLst>
          </c:dPt>
          <c:dPt>
            <c:idx val="4"/>
            <c:bubble3D val="0"/>
            <c:spPr>
              <a:solidFill>
                <a:schemeClr val="bg1"/>
              </a:solidFill>
              <a:ln w="19050">
                <a:solidFill>
                  <a:schemeClr val="lt1"/>
                </a:solidFill>
              </a:ln>
              <a:effectLst/>
            </c:spPr>
            <c:extLst>
              <c:ext xmlns:c16="http://schemas.microsoft.com/office/drawing/2014/chart" uri="{C3380CC4-5D6E-409C-BE32-E72D297353CC}">
                <c16:uniqueId val="{00000009-9D68-4196-A4E1-273A899A8ACB}"/>
              </c:ext>
            </c:extLst>
          </c:dPt>
          <c:dPt>
            <c:idx val="5"/>
            <c:bubble3D val="0"/>
            <c:spPr>
              <a:solidFill>
                <a:srgbClr val="00FF00"/>
              </a:solidFill>
              <a:ln w="19050">
                <a:solidFill>
                  <a:schemeClr val="lt1"/>
                </a:solidFill>
              </a:ln>
              <a:effectLst/>
            </c:spPr>
            <c:extLst>
              <c:ext xmlns:c16="http://schemas.microsoft.com/office/drawing/2014/chart" uri="{C3380CC4-5D6E-409C-BE32-E72D297353CC}">
                <c16:uniqueId val="{0000000B-9D68-4196-A4E1-273A899A8ACB}"/>
              </c:ext>
            </c:extLst>
          </c:dPt>
          <c:cat>
            <c:strRef>
              <c:f>Sheet1!$A$2:$A$7</c:f>
              <c:strCache>
                <c:ptCount val="6"/>
                <c:pt idx="0">
                  <c:v>Gloden line</c:v>
                </c:pt>
                <c:pt idx="1">
                  <c:v>Normal line</c:v>
                </c:pt>
                <c:pt idx="2">
                  <c:v>3rd Qtr</c:v>
                </c:pt>
                <c:pt idx="3">
                  <c:v>4th Qtr</c:v>
                </c:pt>
                <c:pt idx="4">
                  <c:v>4th Qtr</c:v>
                </c:pt>
                <c:pt idx="5">
                  <c:v>4th Qtr</c:v>
                </c:pt>
              </c:strCache>
            </c:strRef>
          </c:cat>
          <c:val>
            <c:numRef>
              <c:f>Sheet1!$B$2:$B$7</c:f>
              <c:numCache>
                <c:formatCode>General</c:formatCode>
                <c:ptCount val="6"/>
                <c:pt idx="0">
                  <c:v>1</c:v>
                </c:pt>
                <c:pt idx="1">
                  <c:v>1</c:v>
                </c:pt>
                <c:pt idx="2">
                  <c:v>1</c:v>
                </c:pt>
                <c:pt idx="3">
                  <c:v>1</c:v>
                </c:pt>
                <c:pt idx="4">
                  <c:v>2</c:v>
                </c:pt>
                <c:pt idx="5">
                  <c:v>2</c:v>
                </c:pt>
              </c:numCache>
            </c:numRef>
          </c:val>
          <c:extLst>
            <c:ext xmlns:c16="http://schemas.microsoft.com/office/drawing/2014/chart" uri="{C3380CC4-5D6E-409C-BE32-E72D297353CC}">
              <c16:uniqueId val="{0000000C-9D68-4196-A4E1-273A899A8ACB}"/>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20339141901447"/>
          <c:y val="0.31297093906891632"/>
          <c:w val="0.51178786620642991"/>
          <c:h val="0.61546012906076197"/>
        </c:manualLayout>
      </c:layout>
      <c:doughnutChart>
        <c:varyColors val="1"/>
        <c:ser>
          <c:idx val="0"/>
          <c:order val="0"/>
          <c:tx>
            <c:strRef>
              <c:f>Sheet1!$B$1</c:f>
              <c:strCache>
                <c:ptCount val="1"/>
                <c:pt idx="0">
                  <c:v>Column1</c:v>
                </c:pt>
              </c:strCache>
            </c:strRef>
          </c:tx>
          <c:dPt>
            <c:idx val="0"/>
            <c:bubble3D val="0"/>
            <c:spPr>
              <a:solidFill>
                <a:srgbClr val="FFC000"/>
              </a:solidFill>
              <a:ln w="19050">
                <a:solidFill>
                  <a:schemeClr val="lt1"/>
                </a:solidFill>
              </a:ln>
              <a:effectLst/>
            </c:spPr>
            <c:extLst>
              <c:ext xmlns:c16="http://schemas.microsoft.com/office/drawing/2014/chart" uri="{C3380CC4-5D6E-409C-BE32-E72D297353CC}">
                <c16:uniqueId val="{00000001-4DD6-4CC1-B923-C446157E6751}"/>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4DD6-4CC1-B923-C446157E6751}"/>
              </c:ext>
            </c:extLst>
          </c:dPt>
          <c:dPt>
            <c:idx val="2"/>
            <c:bubble3D val="0"/>
            <c:spPr>
              <a:noFill/>
              <a:ln w="19050">
                <a:noFill/>
              </a:ln>
              <a:effectLst/>
            </c:spPr>
            <c:extLst>
              <c:ext xmlns:c16="http://schemas.microsoft.com/office/drawing/2014/chart" uri="{C3380CC4-5D6E-409C-BE32-E72D297353CC}">
                <c16:uniqueId val="{00000005-4DD6-4CC1-B923-C446157E6751}"/>
              </c:ext>
            </c:extLst>
          </c:dPt>
          <c:dPt>
            <c:idx val="3"/>
            <c:bubble3D val="0"/>
            <c:spPr>
              <a:noFill/>
              <a:ln w="19050">
                <a:noFill/>
              </a:ln>
              <a:effectLst/>
            </c:spPr>
            <c:extLst>
              <c:ext xmlns:c16="http://schemas.microsoft.com/office/drawing/2014/chart" uri="{C3380CC4-5D6E-409C-BE32-E72D297353CC}">
                <c16:uniqueId val="{00000007-4DD6-4CC1-B923-C446157E6751}"/>
              </c:ext>
            </c:extLst>
          </c:dPt>
          <c:dPt>
            <c:idx val="4"/>
            <c:bubble3D val="0"/>
            <c:spPr>
              <a:noFill/>
              <a:ln w="19050">
                <a:noFill/>
              </a:ln>
              <a:effectLst/>
            </c:spPr>
            <c:extLst>
              <c:ext xmlns:c16="http://schemas.microsoft.com/office/drawing/2014/chart" uri="{C3380CC4-5D6E-409C-BE32-E72D297353CC}">
                <c16:uniqueId val="{00000009-4DD6-4CC1-B923-C446157E6751}"/>
              </c:ext>
            </c:extLst>
          </c:dPt>
          <c:dPt>
            <c:idx val="5"/>
            <c:bubble3D val="0"/>
            <c:spPr>
              <a:solidFill>
                <a:srgbClr val="00FF00"/>
              </a:solidFill>
              <a:ln w="19050">
                <a:solidFill>
                  <a:schemeClr val="lt1"/>
                </a:solidFill>
              </a:ln>
              <a:effectLst/>
            </c:spPr>
            <c:extLst>
              <c:ext xmlns:c16="http://schemas.microsoft.com/office/drawing/2014/chart" uri="{C3380CC4-5D6E-409C-BE32-E72D297353CC}">
                <c16:uniqueId val="{0000000B-4DD6-4CC1-B923-C446157E6751}"/>
              </c:ext>
            </c:extLst>
          </c:dPt>
          <c:cat>
            <c:strRef>
              <c:f>Sheet1!$A$2:$A$7</c:f>
              <c:strCache>
                <c:ptCount val="6"/>
                <c:pt idx="0">
                  <c:v>Gloden line</c:v>
                </c:pt>
                <c:pt idx="1">
                  <c:v>Normal line</c:v>
                </c:pt>
                <c:pt idx="2">
                  <c:v>3rd Qtr</c:v>
                </c:pt>
                <c:pt idx="3">
                  <c:v>4th Qtr</c:v>
                </c:pt>
                <c:pt idx="4">
                  <c:v>4th Qtr</c:v>
                </c:pt>
                <c:pt idx="5">
                  <c:v>4th Qtr</c:v>
                </c:pt>
              </c:strCache>
            </c:strRef>
          </c:cat>
          <c:val>
            <c:numRef>
              <c:f>Sheet1!$B$2:$B$7</c:f>
              <c:numCache>
                <c:formatCode>General</c:formatCode>
                <c:ptCount val="6"/>
                <c:pt idx="0">
                  <c:v>1</c:v>
                </c:pt>
                <c:pt idx="1">
                  <c:v>1</c:v>
                </c:pt>
                <c:pt idx="2">
                  <c:v>1</c:v>
                </c:pt>
                <c:pt idx="3">
                  <c:v>1</c:v>
                </c:pt>
                <c:pt idx="4">
                  <c:v>2</c:v>
                </c:pt>
                <c:pt idx="5">
                  <c:v>2</c:v>
                </c:pt>
              </c:numCache>
            </c:numRef>
          </c:val>
          <c:extLst>
            <c:ext xmlns:c16="http://schemas.microsoft.com/office/drawing/2014/chart" uri="{C3380CC4-5D6E-409C-BE32-E72D297353CC}">
              <c16:uniqueId val="{0000000C-4DD6-4CC1-B923-C446157E6751}"/>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b="1" dirty="0">
                <a:solidFill>
                  <a:schemeClr val="bg1"/>
                </a:solidFill>
              </a:rPr>
              <a:t>Route</a:t>
            </a:r>
            <a:r>
              <a:rPr lang="en-US" b="1" baseline="0" dirty="0">
                <a:solidFill>
                  <a:schemeClr val="bg1"/>
                </a:solidFill>
              </a:rPr>
              <a:t> 1 </a:t>
            </a:r>
            <a:endParaRPr lang="en-US" b="1" dirty="0">
              <a:solidFill>
                <a:schemeClr val="bg1"/>
              </a:solidFill>
            </a:endParaRPr>
          </a:p>
        </c:rich>
      </c:tx>
      <c:layout>
        <c:manualLayout>
          <c:xMode val="edge"/>
          <c:yMode val="edge"/>
          <c:x val="0.40188552122678711"/>
          <c:y val="0.49557137770964221"/>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doughnutChart>
        <c:varyColors val="1"/>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20339141901447"/>
          <c:y val="0.31297093906891632"/>
          <c:w val="0.51178786620642991"/>
          <c:h val="0.61546012906076197"/>
        </c:manualLayout>
      </c:layout>
      <c:doughnutChart>
        <c:varyColors val="1"/>
        <c:ser>
          <c:idx val="0"/>
          <c:order val="0"/>
          <c:tx>
            <c:strRef>
              <c:f>Sheet1!$B$1</c:f>
              <c:strCache>
                <c:ptCount val="1"/>
                <c:pt idx="0">
                  <c:v>Column1</c:v>
                </c:pt>
              </c:strCache>
            </c:strRef>
          </c:tx>
          <c:dPt>
            <c:idx val="0"/>
            <c:bubble3D val="0"/>
            <c:spPr>
              <a:solidFill>
                <a:srgbClr val="FFC000"/>
              </a:solidFill>
              <a:ln w="19050">
                <a:solidFill>
                  <a:schemeClr val="lt1"/>
                </a:solidFill>
              </a:ln>
              <a:effectLst/>
            </c:spPr>
            <c:extLst>
              <c:ext xmlns:c16="http://schemas.microsoft.com/office/drawing/2014/chart" uri="{C3380CC4-5D6E-409C-BE32-E72D297353CC}">
                <c16:uniqueId val="{00000001-EB25-4254-8334-B5EA595D75B0}"/>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EB25-4254-8334-B5EA595D75B0}"/>
              </c:ext>
            </c:extLst>
          </c:dPt>
          <c:dPt>
            <c:idx val="2"/>
            <c:bubble3D val="0"/>
            <c:spPr>
              <a:noFill/>
              <a:ln w="19050">
                <a:noFill/>
              </a:ln>
              <a:effectLst/>
            </c:spPr>
            <c:extLst>
              <c:ext xmlns:c16="http://schemas.microsoft.com/office/drawing/2014/chart" uri="{C3380CC4-5D6E-409C-BE32-E72D297353CC}">
                <c16:uniqueId val="{00000005-EB25-4254-8334-B5EA595D75B0}"/>
              </c:ext>
            </c:extLst>
          </c:dPt>
          <c:dPt>
            <c:idx val="3"/>
            <c:bubble3D val="0"/>
            <c:spPr>
              <a:noFill/>
              <a:ln w="19050">
                <a:noFill/>
              </a:ln>
              <a:effectLst/>
            </c:spPr>
            <c:extLst>
              <c:ext xmlns:c16="http://schemas.microsoft.com/office/drawing/2014/chart" uri="{C3380CC4-5D6E-409C-BE32-E72D297353CC}">
                <c16:uniqueId val="{00000007-EB25-4254-8334-B5EA595D75B0}"/>
              </c:ext>
            </c:extLst>
          </c:dPt>
          <c:dPt>
            <c:idx val="4"/>
            <c:bubble3D val="0"/>
            <c:spPr>
              <a:noFill/>
              <a:ln w="19050">
                <a:noFill/>
              </a:ln>
              <a:effectLst/>
            </c:spPr>
            <c:extLst>
              <c:ext xmlns:c16="http://schemas.microsoft.com/office/drawing/2014/chart" uri="{C3380CC4-5D6E-409C-BE32-E72D297353CC}">
                <c16:uniqueId val="{00000009-EB25-4254-8334-B5EA595D75B0}"/>
              </c:ext>
            </c:extLst>
          </c:dPt>
          <c:dPt>
            <c:idx val="5"/>
            <c:bubble3D val="0"/>
            <c:spPr>
              <a:solidFill>
                <a:srgbClr val="00FF00"/>
              </a:solidFill>
              <a:ln w="19050">
                <a:solidFill>
                  <a:schemeClr val="lt1"/>
                </a:solidFill>
              </a:ln>
              <a:effectLst/>
            </c:spPr>
            <c:extLst>
              <c:ext xmlns:c16="http://schemas.microsoft.com/office/drawing/2014/chart" uri="{C3380CC4-5D6E-409C-BE32-E72D297353CC}">
                <c16:uniqueId val="{0000000B-EB25-4254-8334-B5EA595D75B0}"/>
              </c:ext>
            </c:extLst>
          </c:dPt>
          <c:cat>
            <c:strRef>
              <c:f>Sheet1!$A$2:$A$7</c:f>
              <c:strCache>
                <c:ptCount val="6"/>
                <c:pt idx="0">
                  <c:v>Gloden line</c:v>
                </c:pt>
                <c:pt idx="1">
                  <c:v>Normal line</c:v>
                </c:pt>
                <c:pt idx="2">
                  <c:v>3rd Qtr</c:v>
                </c:pt>
                <c:pt idx="3">
                  <c:v>4th Qtr</c:v>
                </c:pt>
                <c:pt idx="4">
                  <c:v>4th Qtr</c:v>
                </c:pt>
                <c:pt idx="5">
                  <c:v>4th Qtr</c:v>
                </c:pt>
              </c:strCache>
            </c:strRef>
          </c:cat>
          <c:val>
            <c:numRef>
              <c:f>Sheet1!$B$2:$B$7</c:f>
              <c:numCache>
                <c:formatCode>General</c:formatCode>
                <c:ptCount val="6"/>
                <c:pt idx="0">
                  <c:v>1</c:v>
                </c:pt>
                <c:pt idx="1">
                  <c:v>1</c:v>
                </c:pt>
                <c:pt idx="2">
                  <c:v>1</c:v>
                </c:pt>
                <c:pt idx="3">
                  <c:v>1</c:v>
                </c:pt>
                <c:pt idx="4">
                  <c:v>2</c:v>
                </c:pt>
                <c:pt idx="5">
                  <c:v>2</c:v>
                </c:pt>
              </c:numCache>
            </c:numRef>
          </c:val>
          <c:extLst>
            <c:ext xmlns:c16="http://schemas.microsoft.com/office/drawing/2014/chart" uri="{C3380CC4-5D6E-409C-BE32-E72D297353CC}">
              <c16:uniqueId val="{0000000C-EB25-4254-8334-B5EA595D75B0}"/>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20339141901447"/>
          <c:y val="0.31297093906891632"/>
          <c:w val="0.51178786620642991"/>
          <c:h val="0.61546012906076197"/>
        </c:manualLayout>
      </c:layout>
      <c:doughnutChart>
        <c:varyColors val="1"/>
        <c:ser>
          <c:idx val="0"/>
          <c:order val="0"/>
          <c:tx>
            <c:strRef>
              <c:f>Sheet1!$B$1</c:f>
              <c:strCache>
                <c:ptCount val="1"/>
                <c:pt idx="0">
                  <c:v>Column1</c:v>
                </c:pt>
              </c:strCache>
            </c:strRef>
          </c:tx>
          <c:dPt>
            <c:idx val="0"/>
            <c:bubble3D val="0"/>
            <c:spPr>
              <a:solidFill>
                <a:srgbClr val="FFC000"/>
              </a:solidFill>
              <a:ln w="19050">
                <a:solidFill>
                  <a:schemeClr val="lt1"/>
                </a:solidFill>
              </a:ln>
              <a:effectLst/>
            </c:spPr>
            <c:extLst>
              <c:ext xmlns:c16="http://schemas.microsoft.com/office/drawing/2014/chart" uri="{C3380CC4-5D6E-409C-BE32-E72D297353CC}">
                <c16:uniqueId val="{00000001-FC0C-4731-B66F-D2D53E9A96BD}"/>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FC0C-4731-B66F-D2D53E9A96BD}"/>
              </c:ext>
            </c:extLst>
          </c:dPt>
          <c:dPt>
            <c:idx val="2"/>
            <c:bubble3D val="0"/>
            <c:spPr>
              <a:noFill/>
              <a:ln w="19050">
                <a:noFill/>
              </a:ln>
              <a:effectLst/>
            </c:spPr>
            <c:extLst>
              <c:ext xmlns:c16="http://schemas.microsoft.com/office/drawing/2014/chart" uri="{C3380CC4-5D6E-409C-BE32-E72D297353CC}">
                <c16:uniqueId val="{00000005-FC0C-4731-B66F-D2D53E9A96BD}"/>
              </c:ext>
            </c:extLst>
          </c:dPt>
          <c:dPt>
            <c:idx val="3"/>
            <c:bubble3D val="0"/>
            <c:spPr>
              <a:noFill/>
              <a:ln w="19050">
                <a:noFill/>
              </a:ln>
              <a:effectLst/>
            </c:spPr>
            <c:extLst>
              <c:ext xmlns:c16="http://schemas.microsoft.com/office/drawing/2014/chart" uri="{C3380CC4-5D6E-409C-BE32-E72D297353CC}">
                <c16:uniqueId val="{00000007-FC0C-4731-B66F-D2D53E9A96BD}"/>
              </c:ext>
            </c:extLst>
          </c:dPt>
          <c:dPt>
            <c:idx val="4"/>
            <c:bubble3D val="0"/>
            <c:spPr>
              <a:noFill/>
              <a:ln w="19050">
                <a:noFill/>
              </a:ln>
              <a:effectLst/>
            </c:spPr>
            <c:extLst>
              <c:ext xmlns:c16="http://schemas.microsoft.com/office/drawing/2014/chart" uri="{C3380CC4-5D6E-409C-BE32-E72D297353CC}">
                <c16:uniqueId val="{00000009-FC0C-4731-B66F-D2D53E9A96BD}"/>
              </c:ext>
            </c:extLst>
          </c:dPt>
          <c:dPt>
            <c:idx val="5"/>
            <c:bubble3D val="0"/>
            <c:spPr>
              <a:solidFill>
                <a:srgbClr val="00FF00"/>
              </a:solidFill>
              <a:ln w="19050">
                <a:solidFill>
                  <a:schemeClr val="lt1"/>
                </a:solidFill>
              </a:ln>
              <a:effectLst/>
            </c:spPr>
            <c:extLst>
              <c:ext xmlns:c16="http://schemas.microsoft.com/office/drawing/2014/chart" uri="{C3380CC4-5D6E-409C-BE32-E72D297353CC}">
                <c16:uniqueId val="{0000000B-FC0C-4731-B66F-D2D53E9A96BD}"/>
              </c:ext>
            </c:extLst>
          </c:dPt>
          <c:cat>
            <c:strRef>
              <c:f>Sheet1!$A$2:$A$7</c:f>
              <c:strCache>
                <c:ptCount val="6"/>
                <c:pt idx="0">
                  <c:v>Gloden line</c:v>
                </c:pt>
                <c:pt idx="1">
                  <c:v>Normal line</c:v>
                </c:pt>
                <c:pt idx="2">
                  <c:v>3rd Qtr</c:v>
                </c:pt>
                <c:pt idx="3">
                  <c:v>4th Qtr</c:v>
                </c:pt>
                <c:pt idx="4">
                  <c:v>4th Qtr</c:v>
                </c:pt>
                <c:pt idx="5">
                  <c:v>4th Qtr</c:v>
                </c:pt>
              </c:strCache>
            </c:strRef>
          </c:cat>
          <c:val>
            <c:numRef>
              <c:f>Sheet1!$B$2:$B$7</c:f>
              <c:numCache>
                <c:formatCode>General</c:formatCode>
                <c:ptCount val="6"/>
                <c:pt idx="0">
                  <c:v>1</c:v>
                </c:pt>
                <c:pt idx="1">
                  <c:v>1</c:v>
                </c:pt>
                <c:pt idx="2">
                  <c:v>1</c:v>
                </c:pt>
                <c:pt idx="3">
                  <c:v>1</c:v>
                </c:pt>
                <c:pt idx="4">
                  <c:v>2</c:v>
                </c:pt>
                <c:pt idx="5">
                  <c:v>2</c:v>
                </c:pt>
              </c:numCache>
            </c:numRef>
          </c:val>
          <c:extLst>
            <c:ext xmlns:c16="http://schemas.microsoft.com/office/drawing/2014/chart" uri="{C3380CC4-5D6E-409C-BE32-E72D297353CC}">
              <c16:uniqueId val="{0000000C-FC0C-4731-B66F-D2D53E9A96BD}"/>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20339141901447"/>
          <c:y val="0.31297093906891632"/>
          <c:w val="0.51178786620642991"/>
          <c:h val="0.61546012906076197"/>
        </c:manualLayout>
      </c:layout>
      <c:doughnutChart>
        <c:varyColors val="1"/>
        <c:ser>
          <c:idx val="0"/>
          <c:order val="0"/>
          <c:tx>
            <c:strRef>
              <c:f>Sheet1!$B$1</c:f>
              <c:strCache>
                <c:ptCount val="1"/>
                <c:pt idx="0">
                  <c:v>Column1</c:v>
                </c:pt>
              </c:strCache>
            </c:strRef>
          </c:tx>
          <c:dPt>
            <c:idx val="0"/>
            <c:bubble3D val="0"/>
            <c:spPr>
              <a:solidFill>
                <a:srgbClr val="FFC000"/>
              </a:solidFill>
              <a:ln w="19050">
                <a:solidFill>
                  <a:schemeClr val="lt1"/>
                </a:solidFill>
              </a:ln>
              <a:effectLst/>
            </c:spPr>
            <c:extLst>
              <c:ext xmlns:c16="http://schemas.microsoft.com/office/drawing/2014/chart" uri="{C3380CC4-5D6E-409C-BE32-E72D297353CC}">
                <c16:uniqueId val="{00000001-E1F0-449C-9C8A-2D4341B3021A}"/>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E1F0-449C-9C8A-2D4341B3021A}"/>
              </c:ext>
            </c:extLst>
          </c:dPt>
          <c:dPt>
            <c:idx val="2"/>
            <c:bubble3D val="0"/>
            <c:spPr>
              <a:noFill/>
              <a:ln w="19050">
                <a:noFill/>
              </a:ln>
              <a:effectLst/>
            </c:spPr>
            <c:extLst>
              <c:ext xmlns:c16="http://schemas.microsoft.com/office/drawing/2014/chart" uri="{C3380CC4-5D6E-409C-BE32-E72D297353CC}">
                <c16:uniqueId val="{00000005-E1F0-449C-9C8A-2D4341B3021A}"/>
              </c:ext>
            </c:extLst>
          </c:dPt>
          <c:dPt>
            <c:idx val="3"/>
            <c:bubble3D val="0"/>
            <c:spPr>
              <a:noFill/>
              <a:ln w="19050">
                <a:noFill/>
              </a:ln>
              <a:effectLst/>
            </c:spPr>
            <c:extLst>
              <c:ext xmlns:c16="http://schemas.microsoft.com/office/drawing/2014/chart" uri="{C3380CC4-5D6E-409C-BE32-E72D297353CC}">
                <c16:uniqueId val="{00000007-E1F0-449C-9C8A-2D4341B3021A}"/>
              </c:ext>
            </c:extLst>
          </c:dPt>
          <c:dPt>
            <c:idx val="4"/>
            <c:bubble3D val="0"/>
            <c:spPr>
              <a:noFill/>
              <a:ln w="19050">
                <a:noFill/>
              </a:ln>
              <a:effectLst/>
            </c:spPr>
            <c:extLst>
              <c:ext xmlns:c16="http://schemas.microsoft.com/office/drawing/2014/chart" uri="{C3380CC4-5D6E-409C-BE32-E72D297353CC}">
                <c16:uniqueId val="{00000009-E1F0-449C-9C8A-2D4341B3021A}"/>
              </c:ext>
            </c:extLst>
          </c:dPt>
          <c:dPt>
            <c:idx val="5"/>
            <c:bubble3D val="0"/>
            <c:spPr>
              <a:solidFill>
                <a:srgbClr val="00FF00"/>
              </a:solidFill>
              <a:ln w="19050">
                <a:solidFill>
                  <a:schemeClr val="lt1"/>
                </a:solidFill>
              </a:ln>
              <a:effectLst/>
            </c:spPr>
            <c:extLst>
              <c:ext xmlns:c16="http://schemas.microsoft.com/office/drawing/2014/chart" uri="{C3380CC4-5D6E-409C-BE32-E72D297353CC}">
                <c16:uniqueId val="{0000000B-E1F0-449C-9C8A-2D4341B3021A}"/>
              </c:ext>
            </c:extLst>
          </c:dPt>
          <c:cat>
            <c:strRef>
              <c:f>Sheet1!$A$2:$A$7</c:f>
              <c:strCache>
                <c:ptCount val="6"/>
                <c:pt idx="0">
                  <c:v>Gloden line</c:v>
                </c:pt>
                <c:pt idx="1">
                  <c:v>Normal line</c:v>
                </c:pt>
                <c:pt idx="2">
                  <c:v>3rd Qtr</c:v>
                </c:pt>
                <c:pt idx="3">
                  <c:v>4th Qtr</c:v>
                </c:pt>
                <c:pt idx="4">
                  <c:v>4th Qtr</c:v>
                </c:pt>
                <c:pt idx="5">
                  <c:v>4th Qtr</c:v>
                </c:pt>
              </c:strCache>
            </c:strRef>
          </c:cat>
          <c:val>
            <c:numRef>
              <c:f>Sheet1!$B$2:$B$7</c:f>
              <c:numCache>
                <c:formatCode>General</c:formatCode>
                <c:ptCount val="6"/>
                <c:pt idx="0">
                  <c:v>1</c:v>
                </c:pt>
                <c:pt idx="1">
                  <c:v>1</c:v>
                </c:pt>
                <c:pt idx="2">
                  <c:v>1</c:v>
                </c:pt>
                <c:pt idx="3">
                  <c:v>1</c:v>
                </c:pt>
                <c:pt idx="4">
                  <c:v>2</c:v>
                </c:pt>
                <c:pt idx="5">
                  <c:v>2</c:v>
                </c:pt>
              </c:numCache>
            </c:numRef>
          </c:val>
          <c:extLst>
            <c:ext xmlns:c16="http://schemas.microsoft.com/office/drawing/2014/chart" uri="{C3380CC4-5D6E-409C-BE32-E72D297353CC}">
              <c16:uniqueId val="{0000000C-E1F0-449C-9C8A-2D4341B3021A}"/>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b="1" dirty="0">
                <a:solidFill>
                  <a:schemeClr val="bg1"/>
                </a:solidFill>
              </a:rPr>
              <a:t>Route</a:t>
            </a:r>
            <a:r>
              <a:rPr lang="en-US" b="1" baseline="0" dirty="0">
                <a:solidFill>
                  <a:schemeClr val="bg1"/>
                </a:solidFill>
              </a:rPr>
              <a:t> 1 </a:t>
            </a:r>
            <a:endParaRPr lang="en-US" b="1" dirty="0">
              <a:solidFill>
                <a:schemeClr val="bg1"/>
              </a:solidFill>
            </a:endParaRPr>
          </a:p>
        </c:rich>
      </c:tx>
      <c:layout>
        <c:manualLayout>
          <c:xMode val="edge"/>
          <c:yMode val="edge"/>
          <c:x val="0.40188552122678711"/>
          <c:y val="0.49557137770964221"/>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doughnutChart>
        <c:varyColors val="1"/>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20339141901447"/>
          <c:y val="0.31297093906891632"/>
          <c:w val="0.51178786620642991"/>
          <c:h val="0.61546012906076197"/>
        </c:manualLayout>
      </c:layout>
      <c:doughnutChart>
        <c:varyColors val="1"/>
        <c:ser>
          <c:idx val="0"/>
          <c:order val="0"/>
          <c:tx>
            <c:strRef>
              <c:f>Sheet1!$B$1</c:f>
              <c:strCache>
                <c:ptCount val="1"/>
                <c:pt idx="0">
                  <c:v>Column1</c:v>
                </c:pt>
              </c:strCache>
            </c:strRef>
          </c:tx>
          <c:dPt>
            <c:idx val="0"/>
            <c:bubble3D val="0"/>
            <c:spPr>
              <a:solidFill>
                <a:srgbClr val="FFC000"/>
              </a:solidFill>
              <a:ln w="19050">
                <a:solidFill>
                  <a:schemeClr val="lt1"/>
                </a:solidFill>
              </a:ln>
              <a:effectLst/>
            </c:spPr>
            <c:extLst>
              <c:ext xmlns:c16="http://schemas.microsoft.com/office/drawing/2014/chart" uri="{C3380CC4-5D6E-409C-BE32-E72D297353CC}">
                <c16:uniqueId val="{00000001-F6A9-4FB9-B805-49669BB86F07}"/>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F6A9-4FB9-B805-49669BB86F07}"/>
              </c:ext>
            </c:extLst>
          </c:dPt>
          <c:dPt>
            <c:idx val="2"/>
            <c:bubble3D val="0"/>
            <c:spPr>
              <a:noFill/>
              <a:ln w="19050">
                <a:noFill/>
              </a:ln>
              <a:effectLst/>
            </c:spPr>
            <c:extLst>
              <c:ext xmlns:c16="http://schemas.microsoft.com/office/drawing/2014/chart" uri="{C3380CC4-5D6E-409C-BE32-E72D297353CC}">
                <c16:uniqueId val="{00000005-F6A9-4FB9-B805-49669BB86F07}"/>
              </c:ext>
            </c:extLst>
          </c:dPt>
          <c:dPt>
            <c:idx val="3"/>
            <c:bubble3D val="0"/>
            <c:spPr>
              <a:noFill/>
              <a:ln w="19050">
                <a:noFill/>
              </a:ln>
              <a:effectLst/>
            </c:spPr>
            <c:extLst>
              <c:ext xmlns:c16="http://schemas.microsoft.com/office/drawing/2014/chart" uri="{C3380CC4-5D6E-409C-BE32-E72D297353CC}">
                <c16:uniqueId val="{00000007-F6A9-4FB9-B805-49669BB86F07}"/>
              </c:ext>
            </c:extLst>
          </c:dPt>
          <c:dPt>
            <c:idx val="4"/>
            <c:bubble3D val="0"/>
            <c:spPr>
              <a:noFill/>
              <a:ln w="19050">
                <a:noFill/>
              </a:ln>
              <a:effectLst/>
            </c:spPr>
            <c:extLst>
              <c:ext xmlns:c16="http://schemas.microsoft.com/office/drawing/2014/chart" uri="{C3380CC4-5D6E-409C-BE32-E72D297353CC}">
                <c16:uniqueId val="{00000009-F6A9-4FB9-B805-49669BB86F07}"/>
              </c:ext>
            </c:extLst>
          </c:dPt>
          <c:dPt>
            <c:idx val="5"/>
            <c:bubble3D val="0"/>
            <c:spPr>
              <a:solidFill>
                <a:srgbClr val="00FF00"/>
              </a:solidFill>
              <a:ln w="19050">
                <a:solidFill>
                  <a:schemeClr val="lt1"/>
                </a:solidFill>
              </a:ln>
              <a:effectLst/>
            </c:spPr>
            <c:extLst>
              <c:ext xmlns:c16="http://schemas.microsoft.com/office/drawing/2014/chart" uri="{C3380CC4-5D6E-409C-BE32-E72D297353CC}">
                <c16:uniqueId val="{0000000B-F6A9-4FB9-B805-49669BB86F07}"/>
              </c:ext>
            </c:extLst>
          </c:dPt>
          <c:cat>
            <c:strRef>
              <c:f>Sheet1!$A$2:$A$7</c:f>
              <c:strCache>
                <c:ptCount val="6"/>
                <c:pt idx="0">
                  <c:v>Gloden line</c:v>
                </c:pt>
                <c:pt idx="1">
                  <c:v>Normal line</c:v>
                </c:pt>
                <c:pt idx="2">
                  <c:v>3rd Qtr</c:v>
                </c:pt>
                <c:pt idx="3">
                  <c:v>4th Qtr</c:v>
                </c:pt>
                <c:pt idx="4">
                  <c:v>4th Qtr</c:v>
                </c:pt>
                <c:pt idx="5">
                  <c:v>4th Qtr</c:v>
                </c:pt>
              </c:strCache>
            </c:strRef>
          </c:cat>
          <c:val>
            <c:numRef>
              <c:f>Sheet1!$B$2:$B$7</c:f>
              <c:numCache>
                <c:formatCode>General</c:formatCode>
                <c:ptCount val="6"/>
                <c:pt idx="0">
                  <c:v>1</c:v>
                </c:pt>
                <c:pt idx="1">
                  <c:v>1</c:v>
                </c:pt>
                <c:pt idx="2">
                  <c:v>1</c:v>
                </c:pt>
                <c:pt idx="3">
                  <c:v>1</c:v>
                </c:pt>
                <c:pt idx="4">
                  <c:v>2</c:v>
                </c:pt>
                <c:pt idx="5">
                  <c:v>2</c:v>
                </c:pt>
              </c:numCache>
            </c:numRef>
          </c:val>
          <c:extLst>
            <c:ext xmlns:c16="http://schemas.microsoft.com/office/drawing/2014/chart" uri="{C3380CC4-5D6E-409C-BE32-E72D297353CC}">
              <c16:uniqueId val="{0000000C-F6A9-4FB9-B805-49669BB86F0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20339141901447"/>
          <c:y val="0.31297093906891632"/>
          <c:w val="0.51178786620642991"/>
          <c:h val="0.61546012906076197"/>
        </c:manualLayout>
      </c:layout>
      <c:doughnutChart>
        <c:varyColors val="1"/>
        <c:ser>
          <c:idx val="0"/>
          <c:order val="0"/>
          <c:tx>
            <c:strRef>
              <c:f>Sheet1!$B$1</c:f>
              <c:strCache>
                <c:ptCount val="1"/>
                <c:pt idx="0">
                  <c:v>Column1</c:v>
                </c:pt>
              </c:strCache>
            </c:strRef>
          </c:tx>
          <c:dPt>
            <c:idx val="0"/>
            <c:bubble3D val="0"/>
            <c:spPr>
              <a:solidFill>
                <a:srgbClr val="FFC000"/>
              </a:solidFill>
              <a:ln w="19050">
                <a:solidFill>
                  <a:schemeClr val="lt1"/>
                </a:solidFill>
              </a:ln>
              <a:effectLst/>
            </c:spPr>
            <c:extLst>
              <c:ext xmlns:c16="http://schemas.microsoft.com/office/drawing/2014/chart" uri="{C3380CC4-5D6E-409C-BE32-E72D297353CC}">
                <c16:uniqueId val="{00000001-6E84-4823-9CEC-ABBAB078A3EE}"/>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6E84-4823-9CEC-ABBAB078A3EE}"/>
              </c:ext>
            </c:extLst>
          </c:dPt>
          <c:dPt>
            <c:idx val="2"/>
            <c:bubble3D val="0"/>
            <c:spPr>
              <a:noFill/>
              <a:ln w="19050">
                <a:noFill/>
              </a:ln>
              <a:effectLst/>
            </c:spPr>
            <c:extLst>
              <c:ext xmlns:c16="http://schemas.microsoft.com/office/drawing/2014/chart" uri="{C3380CC4-5D6E-409C-BE32-E72D297353CC}">
                <c16:uniqueId val="{00000005-6E84-4823-9CEC-ABBAB078A3EE}"/>
              </c:ext>
            </c:extLst>
          </c:dPt>
          <c:dPt>
            <c:idx val="3"/>
            <c:bubble3D val="0"/>
            <c:spPr>
              <a:noFill/>
              <a:ln w="19050">
                <a:noFill/>
              </a:ln>
              <a:effectLst/>
            </c:spPr>
            <c:extLst>
              <c:ext xmlns:c16="http://schemas.microsoft.com/office/drawing/2014/chart" uri="{C3380CC4-5D6E-409C-BE32-E72D297353CC}">
                <c16:uniqueId val="{00000007-6E84-4823-9CEC-ABBAB078A3EE}"/>
              </c:ext>
            </c:extLst>
          </c:dPt>
          <c:dPt>
            <c:idx val="4"/>
            <c:bubble3D val="0"/>
            <c:spPr>
              <a:noFill/>
              <a:ln w="19050">
                <a:noFill/>
              </a:ln>
              <a:effectLst/>
            </c:spPr>
            <c:extLst>
              <c:ext xmlns:c16="http://schemas.microsoft.com/office/drawing/2014/chart" uri="{C3380CC4-5D6E-409C-BE32-E72D297353CC}">
                <c16:uniqueId val="{00000009-6E84-4823-9CEC-ABBAB078A3EE}"/>
              </c:ext>
            </c:extLst>
          </c:dPt>
          <c:dPt>
            <c:idx val="5"/>
            <c:bubble3D val="0"/>
            <c:spPr>
              <a:solidFill>
                <a:srgbClr val="00FF00"/>
              </a:solidFill>
              <a:ln w="19050">
                <a:solidFill>
                  <a:schemeClr val="lt1"/>
                </a:solidFill>
              </a:ln>
              <a:effectLst/>
            </c:spPr>
            <c:extLst>
              <c:ext xmlns:c16="http://schemas.microsoft.com/office/drawing/2014/chart" uri="{C3380CC4-5D6E-409C-BE32-E72D297353CC}">
                <c16:uniqueId val="{0000000B-6E84-4823-9CEC-ABBAB078A3EE}"/>
              </c:ext>
            </c:extLst>
          </c:dPt>
          <c:cat>
            <c:strRef>
              <c:f>Sheet1!$A$2:$A$7</c:f>
              <c:strCache>
                <c:ptCount val="6"/>
                <c:pt idx="0">
                  <c:v>Gloden line</c:v>
                </c:pt>
                <c:pt idx="1">
                  <c:v>Normal line</c:v>
                </c:pt>
                <c:pt idx="2">
                  <c:v>3rd Qtr</c:v>
                </c:pt>
                <c:pt idx="3">
                  <c:v>4th Qtr</c:v>
                </c:pt>
                <c:pt idx="4">
                  <c:v>4th Qtr</c:v>
                </c:pt>
                <c:pt idx="5">
                  <c:v>4th Qtr</c:v>
                </c:pt>
              </c:strCache>
            </c:strRef>
          </c:cat>
          <c:val>
            <c:numRef>
              <c:f>Sheet1!$B$2:$B$7</c:f>
              <c:numCache>
                <c:formatCode>General</c:formatCode>
                <c:ptCount val="6"/>
                <c:pt idx="0">
                  <c:v>1</c:v>
                </c:pt>
                <c:pt idx="1">
                  <c:v>1</c:v>
                </c:pt>
                <c:pt idx="2">
                  <c:v>1</c:v>
                </c:pt>
                <c:pt idx="3">
                  <c:v>1</c:v>
                </c:pt>
                <c:pt idx="4">
                  <c:v>2</c:v>
                </c:pt>
                <c:pt idx="5">
                  <c:v>2</c:v>
                </c:pt>
              </c:numCache>
            </c:numRef>
          </c:val>
          <c:extLst>
            <c:ext xmlns:c16="http://schemas.microsoft.com/office/drawing/2014/chart" uri="{C3380CC4-5D6E-409C-BE32-E72D297353CC}">
              <c16:uniqueId val="{0000000C-6E84-4823-9CEC-ABBAB078A3EE}"/>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20339141901447"/>
          <c:y val="0.31297093906891632"/>
          <c:w val="0.51178786620642991"/>
          <c:h val="0.61546012906076197"/>
        </c:manualLayout>
      </c:layout>
      <c:doughnutChart>
        <c:varyColors val="1"/>
        <c:ser>
          <c:idx val="0"/>
          <c:order val="0"/>
          <c:tx>
            <c:strRef>
              <c:f>Sheet1!$B$1</c:f>
              <c:strCache>
                <c:ptCount val="1"/>
                <c:pt idx="0">
                  <c:v>Column1</c:v>
                </c:pt>
              </c:strCache>
            </c:strRef>
          </c:tx>
          <c:dPt>
            <c:idx val="0"/>
            <c:bubble3D val="0"/>
            <c:spPr>
              <a:solidFill>
                <a:srgbClr val="FFC000"/>
              </a:solidFill>
              <a:ln w="19050">
                <a:solidFill>
                  <a:schemeClr val="lt1"/>
                </a:solidFill>
              </a:ln>
              <a:effectLst/>
            </c:spPr>
            <c:extLst>
              <c:ext xmlns:c16="http://schemas.microsoft.com/office/drawing/2014/chart" uri="{C3380CC4-5D6E-409C-BE32-E72D297353CC}">
                <c16:uniqueId val="{00000001-5529-47A9-841A-125AE26E9AF9}"/>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5529-47A9-841A-125AE26E9AF9}"/>
              </c:ext>
            </c:extLst>
          </c:dPt>
          <c:dPt>
            <c:idx val="2"/>
            <c:bubble3D val="0"/>
            <c:spPr>
              <a:noFill/>
              <a:ln w="19050">
                <a:noFill/>
              </a:ln>
              <a:effectLst/>
            </c:spPr>
            <c:extLst>
              <c:ext xmlns:c16="http://schemas.microsoft.com/office/drawing/2014/chart" uri="{C3380CC4-5D6E-409C-BE32-E72D297353CC}">
                <c16:uniqueId val="{00000005-5529-47A9-841A-125AE26E9AF9}"/>
              </c:ext>
            </c:extLst>
          </c:dPt>
          <c:dPt>
            <c:idx val="3"/>
            <c:bubble3D val="0"/>
            <c:spPr>
              <a:noFill/>
              <a:ln w="19050">
                <a:noFill/>
              </a:ln>
              <a:effectLst/>
            </c:spPr>
            <c:extLst>
              <c:ext xmlns:c16="http://schemas.microsoft.com/office/drawing/2014/chart" uri="{C3380CC4-5D6E-409C-BE32-E72D297353CC}">
                <c16:uniqueId val="{00000007-5529-47A9-841A-125AE26E9AF9}"/>
              </c:ext>
            </c:extLst>
          </c:dPt>
          <c:dPt>
            <c:idx val="4"/>
            <c:bubble3D val="0"/>
            <c:spPr>
              <a:noFill/>
              <a:ln w="19050">
                <a:noFill/>
              </a:ln>
              <a:effectLst/>
            </c:spPr>
            <c:extLst>
              <c:ext xmlns:c16="http://schemas.microsoft.com/office/drawing/2014/chart" uri="{C3380CC4-5D6E-409C-BE32-E72D297353CC}">
                <c16:uniqueId val="{00000009-5529-47A9-841A-125AE26E9AF9}"/>
              </c:ext>
            </c:extLst>
          </c:dPt>
          <c:dPt>
            <c:idx val="5"/>
            <c:bubble3D val="0"/>
            <c:spPr>
              <a:solidFill>
                <a:srgbClr val="00FF00"/>
              </a:solidFill>
              <a:ln w="19050">
                <a:solidFill>
                  <a:schemeClr val="lt1"/>
                </a:solidFill>
              </a:ln>
              <a:effectLst/>
            </c:spPr>
            <c:extLst>
              <c:ext xmlns:c16="http://schemas.microsoft.com/office/drawing/2014/chart" uri="{C3380CC4-5D6E-409C-BE32-E72D297353CC}">
                <c16:uniqueId val="{0000000B-5529-47A9-841A-125AE26E9AF9}"/>
              </c:ext>
            </c:extLst>
          </c:dPt>
          <c:cat>
            <c:strRef>
              <c:f>Sheet1!$A$2:$A$7</c:f>
              <c:strCache>
                <c:ptCount val="6"/>
                <c:pt idx="0">
                  <c:v>Gloden line</c:v>
                </c:pt>
                <c:pt idx="1">
                  <c:v>Normal line</c:v>
                </c:pt>
                <c:pt idx="2">
                  <c:v>3rd Qtr</c:v>
                </c:pt>
                <c:pt idx="3">
                  <c:v>4th Qtr</c:v>
                </c:pt>
                <c:pt idx="4">
                  <c:v>4th Qtr</c:v>
                </c:pt>
                <c:pt idx="5">
                  <c:v>4th Qtr</c:v>
                </c:pt>
              </c:strCache>
            </c:strRef>
          </c:cat>
          <c:val>
            <c:numRef>
              <c:f>Sheet1!$B$2:$B$7</c:f>
              <c:numCache>
                <c:formatCode>General</c:formatCode>
                <c:ptCount val="6"/>
                <c:pt idx="0">
                  <c:v>1</c:v>
                </c:pt>
                <c:pt idx="1">
                  <c:v>1</c:v>
                </c:pt>
                <c:pt idx="2">
                  <c:v>1</c:v>
                </c:pt>
                <c:pt idx="3">
                  <c:v>1</c:v>
                </c:pt>
                <c:pt idx="4">
                  <c:v>2</c:v>
                </c:pt>
                <c:pt idx="5">
                  <c:v>2</c:v>
                </c:pt>
              </c:numCache>
            </c:numRef>
          </c:val>
          <c:extLst>
            <c:ext xmlns:c16="http://schemas.microsoft.com/office/drawing/2014/chart" uri="{C3380CC4-5D6E-409C-BE32-E72D297353CC}">
              <c16:uniqueId val="{0000000C-5529-47A9-841A-125AE26E9AF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b="1" dirty="0">
                <a:solidFill>
                  <a:schemeClr val="bg1"/>
                </a:solidFill>
              </a:rPr>
              <a:t>Route</a:t>
            </a:r>
            <a:r>
              <a:rPr lang="en-US" b="1" baseline="0" dirty="0">
                <a:solidFill>
                  <a:schemeClr val="bg1"/>
                </a:solidFill>
              </a:rPr>
              <a:t> 1 </a:t>
            </a:r>
            <a:endParaRPr lang="en-US" b="1" dirty="0">
              <a:solidFill>
                <a:schemeClr val="bg1"/>
              </a:solidFill>
            </a:endParaRPr>
          </a:p>
        </c:rich>
      </c:tx>
      <c:layout>
        <c:manualLayout>
          <c:xMode val="edge"/>
          <c:yMode val="edge"/>
          <c:x val="0.40188552122678711"/>
          <c:y val="0.49557137770964221"/>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doughnutChart>
        <c:varyColors val="1"/>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b="1" dirty="0">
                <a:solidFill>
                  <a:schemeClr val="bg1"/>
                </a:solidFill>
              </a:rPr>
              <a:t>Route</a:t>
            </a:r>
            <a:r>
              <a:rPr lang="en-US" b="1" baseline="0" dirty="0">
                <a:solidFill>
                  <a:schemeClr val="bg1"/>
                </a:solidFill>
              </a:rPr>
              <a:t> 1 </a:t>
            </a:r>
            <a:endParaRPr lang="en-US" b="1" dirty="0">
              <a:solidFill>
                <a:schemeClr val="bg1"/>
              </a:solidFill>
            </a:endParaRPr>
          </a:p>
        </c:rich>
      </c:tx>
      <c:layout>
        <c:manualLayout>
          <c:xMode val="edge"/>
          <c:yMode val="edge"/>
          <c:x val="0.40188552122678711"/>
          <c:y val="0.49557137770964221"/>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doughnutChart>
        <c:varyColors val="1"/>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20339141901447"/>
          <c:y val="0.31297093906891632"/>
          <c:w val="0.51178786620642991"/>
          <c:h val="0.61546012906076197"/>
        </c:manualLayout>
      </c:layout>
      <c:doughnutChart>
        <c:varyColors val="1"/>
        <c:ser>
          <c:idx val="0"/>
          <c:order val="0"/>
          <c:tx>
            <c:strRef>
              <c:f>Sheet1!$B$1</c:f>
              <c:strCache>
                <c:ptCount val="1"/>
                <c:pt idx="0">
                  <c:v>Column1</c:v>
                </c:pt>
              </c:strCache>
            </c:strRef>
          </c:tx>
          <c:dPt>
            <c:idx val="0"/>
            <c:bubble3D val="0"/>
            <c:spPr>
              <a:solidFill>
                <a:srgbClr val="FFC000"/>
              </a:solidFill>
              <a:ln w="19050">
                <a:solidFill>
                  <a:schemeClr val="lt1"/>
                </a:solidFill>
              </a:ln>
              <a:effectLst/>
            </c:spPr>
            <c:extLst>
              <c:ext xmlns:c16="http://schemas.microsoft.com/office/drawing/2014/chart" uri="{C3380CC4-5D6E-409C-BE32-E72D297353CC}">
                <c16:uniqueId val="{00000001-8A59-4C41-A67B-AF90F2025E99}"/>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8A59-4C41-A67B-AF90F2025E99}"/>
              </c:ext>
            </c:extLst>
          </c:dPt>
          <c:dPt>
            <c:idx val="2"/>
            <c:bubble3D val="0"/>
            <c:spPr>
              <a:noFill/>
              <a:ln w="19050">
                <a:noFill/>
              </a:ln>
              <a:effectLst/>
            </c:spPr>
            <c:extLst>
              <c:ext xmlns:c16="http://schemas.microsoft.com/office/drawing/2014/chart" uri="{C3380CC4-5D6E-409C-BE32-E72D297353CC}">
                <c16:uniqueId val="{00000005-8A59-4C41-A67B-AF90F2025E99}"/>
              </c:ext>
            </c:extLst>
          </c:dPt>
          <c:dPt>
            <c:idx val="3"/>
            <c:bubble3D val="0"/>
            <c:spPr>
              <a:noFill/>
              <a:ln w="19050">
                <a:noFill/>
              </a:ln>
              <a:effectLst/>
            </c:spPr>
            <c:extLst>
              <c:ext xmlns:c16="http://schemas.microsoft.com/office/drawing/2014/chart" uri="{C3380CC4-5D6E-409C-BE32-E72D297353CC}">
                <c16:uniqueId val="{00000007-8A59-4C41-A67B-AF90F2025E99}"/>
              </c:ext>
            </c:extLst>
          </c:dPt>
          <c:dPt>
            <c:idx val="4"/>
            <c:bubble3D val="0"/>
            <c:spPr>
              <a:noFill/>
              <a:ln w="19050">
                <a:noFill/>
              </a:ln>
              <a:effectLst/>
            </c:spPr>
            <c:extLst>
              <c:ext xmlns:c16="http://schemas.microsoft.com/office/drawing/2014/chart" uri="{C3380CC4-5D6E-409C-BE32-E72D297353CC}">
                <c16:uniqueId val="{00000009-8A59-4C41-A67B-AF90F2025E99}"/>
              </c:ext>
            </c:extLst>
          </c:dPt>
          <c:dPt>
            <c:idx val="5"/>
            <c:bubble3D val="0"/>
            <c:spPr>
              <a:solidFill>
                <a:srgbClr val="00FF00"/>
              </a:solidFill>
              <a:ln w="19050">
                <a:solidFill>
                  <a:schemeClr val="lt1"/>
                </a:solidFill>
              </a:ln>
              <a:effectLst/>
            </c:spPr>
            <c:extLst>
              <c:ext xmlns:c16="http://schemas.microsoft.com/office/drawing/2014/chart" uri="{C3380CC4-5D6E-409C-BE32-E72D297353CC}">
                <c16:uniqueId val="{0000000B-8A59-4C41-A67B-AF90F2025E99}"/>
              </c:ext>
            </c:extLst>
          </c:dPt>
          <c:cat>
            <c:strRef>
              <c:f>Sheet1!$A$2:$A$7</c:f>
              <c:strCache>
                <c:ptCount val="6"/>
                <c:pt idx="0">
                  <c:v>Gloden line</c:v>
                </c:pt>
                <c:pt idx="1">
                  <c:v>Normal line</c:v>
                </c:pt>
                <c:pt idx="2">
                  <c:v>3rd Qtr</c:v>
                </c:pt>
                <c:pt idx="3">
                  <c:v>4th Qtr</c:v>
                </c:pt>
                <c:pt idx="4">
                  <c:v>4th Qtr</c:v>
                </c:pt>
                <c:pt idx="5">
                  <c:v>4th Qtr</c:v>
                </c:pt>
              </c:strCache>
            </c:strRef>
          </c:cat>
          <c:val>
            <c:numRef>
              <c:f>Sheet1!$B$2:$B$7</c:f>
              <c:numCache>
                <c:formatCode>General</c:formatCode>
                <c:ptCount val="6"/>
                <c:pt idx="0">
                  <c:v>1</c:v>
                </c:pt>
                <c:pt idx="1">
                  <c:v>1</c:v>
                </c:pt>
                <c:pt idx="2">
                  <c:v>1</c:v>
                </c:pt>
                <c:pt idx="3">
                  <c:v>1</c:v>
                </c:pt>
                <c:pt idx="4">
                  <c:v>2</c:v>
                </c:pt>
                <c:pt idx="5">
                  <c:v>2</c:v>
                </c:pt>
              </c:numCache>
            </c:numRef>
          </c:val>
          <c:extLst>
            <c:ext xmlns:c16="http://schemas.microsoft.com/office/drawing/2014/chart" uri="{C3380CC4-5D6E-409C-BE32-E72D297353CC}">
              <c16:uniqueId val="{0000000C-8A59-4C41-A67B-AF90F2025E9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20339141901447"/>
          <c:y val="0.31297093906891632"/>
          <c:w val="0.51178786620642991"/>
          <c:h val="0.61546012906076197"/>
        </c:manualLayout>
      </c:layout>
      <c:doughnutChart>
        <c:varyColors val="1"/>
        <c:ser>
          <c:idx val="0"/>
          <c:order val="0"/>
          <c:tx>
            <c:strRef>
              <c:f>Sheet1!$B$1</c:f>
              <c:strCache>
                <c:ptCount val="1"/>
                <c:pt idx="0">
                  <c:v>Column1</c:v>
                </c:pt>
              </c:strCache>
            </c:strRef>
          </c:tx>
          <c:dPt>
            <c:idx val="0"/>
            <c:bubble3D val="0"/>
            <c:spPr>
              <a:solidFill>
                <a:srgbClr val="FFC000"/>
              </a:solidFill>
              <a:ln w="19050">
                <a:solidFill>
                  <a:schemeClr val="lt1"/>
                </a:solidFill>
              </a:ln>
              <a:effectLst/>
            </c:spPr>
            <c:extLst>
              <c:ext xmlns:c16="http://schemas.microsoft.com/office/drawing/2014/chart" uri="{C3380CC4-5D6E-409C-BE32-E72D297353CC}">
                <c16:uniqueId val="{00000001-4F37-4097-ACE9-4DB899AAAF14}"/>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4F37-4097-ACE9-4DB899AAAF14}"/>
              </c:ext>
            </c:extLst>
          </c:dPt>
          <c:dPt>
            <c:idx val="2"/>
            <c:bubble3D val="0"/>
            <c:spPr>
              <a:noFill/>
              <a:ln w="19050">
                <a:noFill/>
              </a:ln>
              <a:effectLst/>
            </c:spPr>
            <c:extLst>
              <c:ext xmlns:c16="http://schemas.microsoft.com/office/drawing/2014/chart" uri="{C3380CC4-5D6E-409C-BE32-E72D297353CC}">
                <c16:uniqueId val="{00000005-4F37-4097-ACE9-4DB899AAAF14}"/>
              </c:ext>
            </c:extLst>
          </c:dPt>
          <c:dPt>
            <c:idx val="3"/>
            <c:bubble3D val="0"/>
            <c:spPr>
              <a:noFill/>
              <a:ln w="19050">
                <a:noFill/>
              </a:ln>
              <a:effectLst/>
            </c:spPr>
            <c:extLst>
              <c:ext xmlns:c16="http://schemas.microsoft.com/office/drawing/2014/chart" uri="{C3380CC4-5D6E-409C-BE32-E72D297353CC}">
                <c16:uniqueId val="{00000007-4F37-4097-ACE9-4DB899AAAF14}"/>
              </c:ext>
            </c:extLst>
          </c:dPt>
          <c:dPt>
            <c:idx val="4"/>
            <c:bubble3D val="0"/>
            <c:spPr>
              <a:noFill/>
              <a:ln w="19050">
                <a:noFill/>
              </a:ln>
              <a:effectLst/>
            </c:spPr>
            <c:extLst>
              <c:ext xmlns:c16="http://schemas.microsoft.com/office/drawing/2014/chart" uri="{C3380CC4-5D6E-409C-BE32-E72D297353CC}">
                <c16:uniqueId val="{00000009-4F37-4097-ACE9-4DB899AAAF14}"/>
              </c:ext>
            </c:extLst>
          </c:dPt>
          <c:dPt>
            <c:idx val="5"/>
            <c:bubble3D val="0"/>
            <c:spPr>
              <a:solidFill>
                <a:srgbClr val="00FF00"/>
              </a:solidFill>
              <a:ln w="19050">
                <a:solidFill>
                  <a:schemeClr val="lt1"/>
                </a:solidFill>
              </a:ln>
              <a:effectLst/>
            </c:spPr>
            <c:extLst>
              <c:ext xmlns:c16="http://schemas.microsoft.com/office/drawing/2014/chart" uri="{C3380CC4-5D6E-409C-BE32-E72D297353CC}">
                <c16:uniqueId val="{0000000B-4F37-4097-ACE9-4DB899AAAF14}"/>
              </c:ext>
            </c:extLst>
          </c:dPt>
          <c:cat>
            <c:strRef>
              <c:f>Sheet1!$A$2:$A$7</c:f>
              <c:strCache>
                <c:ptCount val="6"/>
                <c:pt idx="0">
                  <c:v>Gloden line</c:v>
                </c:pt>
                <c:pt idx="1">
                  <c:v>Normal line</c:v>
                </c:pt>
                <c:pt idx="2">
                  <c:v>3rd Qtr</c:v>
                </c:pt>
                <c:pt idx="3">
                  <c:v>4th Qtr</c:v>
                </c:pt>
                <c:pt idx="4">
                  <c:v>4th Qtr</c:v>
                </c:pt>
                <c:pt idx="5">
                  <c:v>4th Qtr</c:v>
                </c:pt>
              </c:strCache>
            </c:strRef>
          </c:cat>
          <c:val>
            <c:numRef>
              <c:f>Sheet1!$B$2:$B$7</c:f>
              <c:numCache>
                <c:formatCode>General</c:formatCode>
                <c:ptCount val="6"/>
                <c:pt idx="0">
                  <c:v>1</c:v>
                </c:pt>
                <c:pt idx="1">
                  <c:v>1</c:v>
                </c:pt>
                <c:pt idx="2">
                  <c:v>1</c:v>
                </c:pt>
                <c:pt idx="3">
                  <c:v>1</c:v>
                </c:pt>
                <c:pt idx="4">
                  <c:v>2</c:v>
                </c:pt>
                <c:pt idx="5">
                  <c:v>2</c:v>
                </c:pt>
              </c:numCache>
            </c:numRef>
          </c:val>
          <c:extLst>
            <c:ext xmlns:c16="http://schemas.microsoft.com/office/drawing/2014/chart" uri="{C3380CC4-5D6E-409C-BE32-E72D297353CC}">
              <c16:uniqueId val="{0000000C-4F37-4097-ACE9-4DB899AAAF1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20339141901447"/>
          <c:y val="0.31297093906891632"/>
          <c:w val="0.51178786620642991"/>
          <c:h val="0.61546012906076197"/>
        </c:manualLayout>
      </c:layout>
      <c:doughnutChart>
        <c:varyColors val="1"/>
        <c:ser>
          <c:idx val="0"/>
          <c:order val="0"/>
          <c:tx>
            <c:strRef>
              <c:f>Sheet1!$B$1</c:f>
              <c:strCache>
                <c:ptCount val="1"/>
                <c:pt idx="0">
                  <c:v>Column1</c:v>
                </c:pt>
              </c:strCache>
            </c:strRef>
          </c:tx>
          <c:dPt>
            <c:idx val="0"/>
            <c:bubble3D val="0"/>
            <c:spPr>
              <a:solidFill>
                <a:srgbClr val="FFC000"/>
              </a:solidFill>
              <a:ln w="19050">
                <a:solidFill>
                  <a:schemeClr val="lt1"/>
                </a:solidFill>
              </a:ln>
              <a:effectLst/>
            </c:spPr>
            <c:extLst>
              <c:ext xmlns:c16="http://schemas.microsoft.com/office/drawing/2014/chart" uri="{C3380CC4-5D6E-409C-BE32-E72D297353CC}">
                <c16:uniqueId val="{00000001-E799-4A09-9E4C-8608624DE851}"/>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E799-4A09-9E4C-8608624DE851}"/>
              </c:ext>
            </c:extLst>
          </c:dPt>
          <c:dPt>
            <c:idx val="2"/>
            <c:bubble3D val="0"/>
            <c:spPr>
              <a:noFill/>
              <a:ln w="19050">
                <a:noFill/>
              </a:ln>
              <a:effectLst/>
            </c:spPr>
            <c:extLst>
              <c:ext xmlns:c16="http://schemas.microsoft.com/office/drawing/2014/chart" uri="{C3380CC4-5D6E-409C-BE32-E72D297353CC}">
                <c16:uniqueId val="{00000005-E799-4A09-9E4C-8608624DE851}"/>
              </c:ext>
            </c:extLst>
          </c:dPt>
          <c:dPt>
            <c:idx val="3"/>
            <c:bubble3D val="0"/>
            <c:spPr>
              <a:noFill/>
              <a:ln w="19050">
                <a:noFill/>
              </a:ln>
              <a:effectLst/>
            </c:spPr>
            <c:extLst>
              <c:ext xmlns:c16="http://schemas.microsoft.com/office/drawing/2014/chart" uri="{C3380CC4-5D6E-409C-BE32-E72D297353CC}">
                <c16:uniqueId val="{00000007-E799-4A09-9E4C-8608624DE851}"/>
              </c:ext>
            </c:extLst>
          </c:dPt>
          <c:dPt>
            <c:idx val="4"/>
            <c:bubble3D val="0"/>
            <c:spPr>
              <a:noFill/>
              <a:ln w="19050">
                <a:noFill/>
              </a:ln>
              <a:effectLst/>
            </c:spPr>
            <c:extLst>
              <c:ext xmlns:c16="http://schemas.microsoft.com/office/drawing/2014/chart" uri="{C3380CC4-5D6E-409C-BE32-E72D297353CC}">
                <c16:uniqueId val="{00000009-E799-4A09-9E4C-8608624DE851}"/>
              </c:ext>
            </c:extLst>
          </c:dPt>
          <c:dPt>
            <c:idx val="5"/>
            <c:bubble3D val="0"/>
            <c:spPr>
              <a:solidFill>
                <a:srgbClr val="00FF00"/>
              </a:solidFill>
              <a:ln w="19050">
                <a:solidFill>
                  <a:schemeClr val="lt1"/>
                </a:solidFill>
              </a:ln>
              <a:effectLst/>
            </c:spPr>
            <c:extLst>
              <c:ext xmlns:c16="http://schemas.microsoft.com/office/drawing/2014/chart" uri="{C3380CC4-5D6E-409C-BE32-E72D297353CC}">
                <c16:uniqueId val="{0000000B-E799-4A09-9E4C-8608624DE851}"/>
              </c:ext>
            </c:extLst>
          </c:dPt>
          <c:cat>
            <c:strRef>
              <c:f>Sheet1!$A$2:$A$7</c:f>
              <c:strCache>
                <c:ptCount val="6"/>
                <c:pt idx="0">
                  <c:v>Gloden line</c:v>
                </c:pt>
                <c:pt idx="1">
                  <c:v>Normal line</c:v>
                </c:pt>
                <c:pt idx="2">
                  <c:v>3rd Qtr</c:v>
                </c:pt>
                <c:pt idx="3">
                  <c:v>4th Qtr</c:v>
                </c:pt>
                <c:pt idx="4">
                  <c:v>4th Qtr</c:v>
                </c:pt>
                <c:pt idx="5">
                  <c:v>4th Qtr</c:v>
                </c:pt>
              </c:strCache>
            </c:strRef>
          </c:cat>
          <c:val>
            <c:numRef>
              <c:f>Sheet1!$B$2:$B$7</c:f>
              <c:numCache>
                <c:formatCode>General</c:formatCode>
                <c:ptCount val="6"/>
                <c:pt idx="0">
                  <c:v>1</c:v>
                </c:pt>
                <c:pt idx="1">
                  <c:v>1</c:v>
                </c:pt>
                <c:pt idx="2">
                  <c:v>1</c:v>
                </c:pt>
                <c:pt idx="3">
                  <c:v>1</c:v>
                </c:pt>
                <c:pt idx="4">
                  <c:v>2</c:v>
                </c:pt>
                <c:pt idx="5">
                  <c:v>2</c:v>
                </c:pt>
              </c:numCache>
            </c:numRef>
          </c:val>
          <c:extLst>
            <c:ext xmlns:c16="http://schemas.microsoft.com/office/drawing/2014/chart" uri="{C3380CC4-5D6E-409C-BE32-E72D297353CC}">
              <c16:uniqueId val="{0000000C-E799-4A09-9E4C-8608624DE851}"/>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20339141901447"/>
          <c:y val="0.31297093906891632"/>
          <c:w val="0.51178786620642991"/>
          <c:h val="0.61546012906076197"/>
        </c:manualLayout>
      </c:layout>
      <c:doughnutChart>
        <c:varyColors val="1"/>
        <c:ser>
          <c:idx val="0"/>
          <c:order val="0"/>
          <c:tx>
            <c:strRef>
              <c:f>Sheet1!$B$1</c:f>
              <c:strCache>
                <c:ptCount val="1"/>
                <c:pt idx="0">
                  <c:v>Column1</c:v>
                </c:pt>
              </c:strCache>
            </c:strRef>
          </c:tx>
          <c:dPt>
            <c:idx val="0"/>
            <c:bubble3D val="0"/>
            <c:spPr>
              <a:solidFill>
                <a:srgbClr val="FFC000"/>
              </a:solidFill>
              <a:ln w="19050">
                <a:solidFill>
                  <a:schemeClr val="lt1"/>
                </a:solidFill>
              </a:ln>
              <a:effectLst/>
            </c:spPr>
            <c:extLst>
              <c:ext xmlns:c16="http://schemas.microsoft.com/office/drawing/2014/chart" uri="{C3380CC4-5D6E-409C-BE32-E72D297353CC}">
                <c16:uniqueId val="{00000001-0569-4E7B-A7EC-ECE3581F188D}"/>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0569-4E7B-A7EC-ECE3581F188D}"/>
              </c:ext>
            </c:extLst>
          </c:dPt>
          <c:dPt>
            <c:idx val="2"/>
            <c:bubble3D val="0"/>
            <c:spPr>
              <a:noFill/>
              <a:ln w="19050">
                <a:noFill/>
              </a:ln>
              <a:effectLst/>
            </c:spPr>
            <c:extLst>
              <c:ext xmlns:c16="http://schemas.microsoft.com/office/drawing/2014/chart" uri="{C3380CC4-5D6E-409C-BE32-E72D297353CC}">
                <c16:uniqueId val="{00000005-0569-4E7B-A7EC-ECE3581F188D}"/>
              </c:ext>
            </c:extLst>
          </c:dPt>
          <c:dPt>
            <c:idx val="3"/>
            <c:bubble3D val="0"/>
            <c:spPr>
              <a:noFill/>
              <a:ln w="19050">
                <a:noFill/>
              </a:ln>
              <a:effectLst/>
            </c:spPr>
            <c:extLst>
              <c:ext xmlns:c16="http://schemas.microsoft.com/office/drawing/2014/chart" uri="{C3380CC4-5D6E-409C-BE32-E72D297353CC}">
                <c16:uniqueId val="{00000007-0569-4E7B-A7EC-ECE3581F188D}"/>
              </c:ext>
            </c:extLst>
          </c:dPt>
          <c:dPt>
            <c:idx val="4"/>
            <c:bubble3D val="0"/>
            <c:spPr>
              <a:noFill/>
              <a:ln w="19050">
                <a:noFill/>
              </a:ln>
              <a:effectLst/>
            </c:spPr>
            <c:extLst>
              <c:ext xmlns:c16="http://schemas.microsoft.com/office/drawing/2014/chart" uri="{C3380CC4-5D6E-409C-BE32-E72D297353CC}">
                <c16:uniqueId val="{00000009-0569-4E7B-A7EC-ECE3581F188D}"/>
              </c:ext>
            </c:extLst>
          </c:dPt>
          <c:dPt>
            <c:idx val="5"/>
            <c:bubble3D val="0"/>
            <c:spPr>
              <a:solidFill>
                <a:srgbClr val="00FF00"/>
              </a:solidFill>
              <a:ln w="19050">
                <a:solidFill>
                  <a:schemeClr val="lt1"/>
                </a:solidFill>
              </a:ln>
              <a:effectLst/>
            </c:spPr>
            <c:extLst>
              <c:ext xmlns:c16="http://schemas.microsoft.com/office/drawing/2014/chart" uri="{C3380CC4-5D6E-409C-BE32-E72D297353CC}">
                <c16:uniqueId val="{0000000B-0569-4E7B-A7EC-ECE3581F188D}"/>
              </c:ext>
            </c:extLst>
          </c:dPt>
          <c:cat>
            <c:strRef>
              <c:f>Sheet1!$A$2:$A$7</c:f>
              <c:strCache>
                <c:ptCount val="6"/>
                <c:pt idx="0">
                  <c:v>Gloden line</c:v>
                </c:pt>
                <c:pt idx="1">
                  <c:v>Normal line</c:v>
                </c:pt>
                <c:pt idx="2">
                  <c:v>3rd Qtr</c:v>
                </c:pt>
                <c:pt idx="3">
                  <c:v>4th Qtr</c:v>
                </c:pt>
                <c:pt idx="4">
                  <c:v>4th Qtr</c:v>
                </c:pt>
                <c:pt idx="5">
                  <c:v>4th Qtr</c:v>
                </c:pt>
              </c:strCache>
            </c:strRef>
          </c:cat>
          <c:val>
            <c:numRef>
              <c:f>Sheet1!$B$2:$B$7</c:f>
              <c:numCache>
                <c:formatCode>General</c:formatCode>
                <c:ptCount val="6"/>
                <c:pt idx="0">
                  <c:v>1</c:v>
                </c:pt>
                <c:pt idx="1">
                  <c:v>1</c:v>
                </c:pt>
                <c:pt idx="2">
                  <c:v>1</c:v>
                </c:pt>
                <c:pt idx="3">
                  <c:v>1</c:v>
                </c:pt>
                <c:pt idx="4">
                  <c:v>2</c:v>
                </c:pt>
                <c:pt idx="5">
                  <c:v>2</c:v>
                </c:pt>
              </c:numCache>
            </c:numRef>
          </c:val>
          <c:extLst>
            <c:ext xmlns:c16="http://schemas.microsoft.com/office/drawing/2014/chart" uri="{C3380CC4-5D6E-409C-BE32-E72D297353CC}">
              <c16:uniqueId val="{0000000C-0569-4E7B-A7EC-ECE3581F188D}"/>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20339141901447"/>
          <c:y val="0.31297093906891632"/>
          <c:w val="0.51178786620642991"/>
          <c:h val="0.61546012906076197"/>
        </c:manualLayout>
      </c:layout>
      <c:doughnutChart>
        <c:varyColors val="1"/>
        <c:ser>
          <c:idx val="0"/>
          <c:order val="0"/>
          <c:tx>
            <c:strRef>
              <c:f>Sheet1!$B$1</c:f>
              <c:strCache>
                <c:ptCount val="1"/>
                <c:pt idx="0">
                  <c:v>Column1</c:v>
                </c:pt>
              </c:strCache>
            </c:strRef>
          </c:tx>
          <c:dPt>
            <c:idx val="0"/>
            <c:bubble3D val="0"/>
            <c:spPr>
              <a:solidFill>
                <a:srgbClr val="FFC000"/>
              </a:solidFill>
              <a:ln w="19050">
                <a:solidFill>
                  <a:schemeClr val="lt1"/>
                </a:solidFill>
              </a:ln>
              <a:effectLst/>
            </c:spPr>
            <c:extLst>
              <c:ext xmlns:c16="http://schemas.microsoft.com/office/drawing/2014/chart" uri="{C3380CC4-5D6E-409C-BE32-E72D297353CC}">
                <c16:uniqueId val="{00000001-EC34-40FE-B943-9CA3E9A419C4}"/>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EC34-40FE-B943-9CA3E9A419C4}"/>
              </c:ext>
            </c:extLst>
          </c:dPt>
          <c:dPt>
            <c:idx val="2"/>
            <c:bubble3D val="0"/>
            <c:spPr>
              <a:noFill/>
              <a:ln w="19050">
                <a:noFill/>
              </a:ln>
              <a:effectLst/>
            </c:spPr>
            <c:extLst>
              <c:ext xmlns:c16="http://schemas.microsoft.com/office/drawing/2014/chart" uri="{C3380CC4-5D6E-409C-BE32-E72D297353CC}">
                <c16:uniqueId val="{00000005-EC34-40FE-B943-9CA3E9A419C4}"/>
              </c:ext>
            </c:extLst>
          </c:dPt>
          <c:dPt>
            <c:idx val="3"/>
            <c:bubble3D val="0"/>
            <c:spPr>
              <a:noFill/>
              <a:ln w="19050">
                <a:noFill/>
              </a:ln>
              <a:effectLst/>
            </c:spPr>
            <c:extLst>
              <c:ext xmlns:c16="http://schemas.microsoft.com/office/drawing/2014/chart" uri="{C3380CC4-5D6E-409C-BE32-E72D297353CC}">
                <c16:uniqueId val="{00000007-EC34-40FE-B943-9CA3E9A419C4}"/>
              </c:ext>
            </c:extLst>
          </c:dPt>
          <c:dPt>
            <c:idx val="4"/>
            <c:bubble3D val="0"/>
            <c:spPr>
              <a:noFill/>
              <a:ln w="19050">
                <a:noFill/>
              </a:ln>
              <a:effectLst/>
            </c:spPr>
            <c:extLst>
              <c:ext xmlns:c16="http://schemas.microsoft.com/office/drawing/2014/chart" uri="{C3380CC4-5D6E-409C-BE32-E72D297353CC}">
                <c16:uniqueId val="{00000009-EC34-40FE-B943-9CA3E9A419C4}"/>
              </c:ext>
            </c:extLst>
          </c:dPt>
          <c:dPt>
            <c:idx val="5"/>
            <c:bubble3D val="0"/>
            <c:spPr>
              <a:solidFill>
                <a:srgbClr val="00FF00"/>
              </a:solidFill>
              <a:ln w="19050">
                <a:solidFill>
                  <a:schemeClr val="lt1"/>
                </a:solidFill>
              </a:ln>
              <a:effectLst/>
            </c:spPr>
            <c:extLst>
              <c:ext xmlns:c16="http://schemas.microsoft.com/office/drawing/2014/chart" uri="{C3380CC4-5D6E-409C-BE32-E72D297353CC}">
                <c16:uniqueId val="{0000000B-EC34-40FE-B943-9CA3E9A419C4}"/>
              </c:ext>
            </c:extLst>
          </c:dPt>
          <c:cat>
            <c:strRef>
              <c:f>Sheet1!$A$2:$A$7</c:f>
              <c:strCache>
                <c:ptCount val="6"/>
                <c:pt idx="0">
                  <c:v>Gloden line</c:v>
                </c:pt>
                <c:pt idx="1">
                  <c:v>Normal line</c:v>
                </c:pt>
                <c:pt idx="2">
                  <c:v>3rd Qtr</c:v>
                </c:pt>
                <c:pt idx="3">
                  <c:v>4th Qtr</c:v>
                </c:pt>
                <c:pt idx="4">
                  <c:v>4th Qtr</c:v>
                </c:pt>
                <c:pt idx="5">
                  <c:v>4th Qtr</c:v>
                </c:pt>
              </c:strCache>
            </c:strRef>
          </c:cat>
          <c:val>
            <c:numRef>
              <c:f>Sheet1!$B$2:$B$7</c:f>
              <c:numCache>
                <c:formatCode>General</c:formatCode>
                <c:ptCount val="6"/>
                <c:pt idx="0">
                  <c:v>1</c:v>
                </c:pt>
                <c:pt idx="1">
                  <c:v>1</c:v>
                </c:pt>
                <c:pt idx="2">
                  <c:v>1</c:v>
                </c:pt>
                <c:pt idx="3">
                  <c:v>1</c:v>
                </c:pt>
                <c:pt idx="4">
                  <c:v>2</c:v>
                </c:pt>
                <c:pt idx="5">
                  <c:v>2</c:v>
                </c:pt>
              </c:numCache>
            </c:numRef>
          </c:val>
          <c:extLst>
            <c:ext xmlns:c16="http://schemas.microsoft.com/office/drawing/2014/chart" uri="{C3380CC4-5D6E-409C-BE32-E72D297353CC}">
              <c16:uniqueId val="{0000000C-EC34-40FE-B943-9CA3E9A419C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20339141901447"/>
          <c:y val="0.31297093906891632"/>
          <c:w val="0.51178786620642991"/>
          <c:h val="0.61546012906076197"/>
        </c:manualLayout>
      </c:layout>
      <c:doughnutChart>
        <c:varyColors val="1"/>
        <c:ser>
          <c:idx val="0"/>
          <c:order val="0"/>
          <c:tx>
            <c:strRef>
              <c:f>Sheet1!$B$1</c:f>
              <c:strCache>
                <c:ptCount val="1"/>
                <c:pt idx="0">
                  <c:v>Column1</c:v>
                </c:pt>
              </c:strCache>
            </c:strRef>
          </c:tx>
          <c:dPt>
            <c:idx val="0"/>
            <c:bubble3D val="0"/>
            <c:spPr>
              <a:solidFill>
                <a:srgbClr val="FFC000"/>
              </a:solidFill>
              <a:ln w="19050">
                <a:solidFill>
                  <a:schemeClr val="lt1"/>
                </a:solidFill>
              </a:ln>
              <a:effectLst/>
            </c:spPr>
            <c:extLst>
              <c:ext xmlns:c16="http://schemas.microsoft.com/office/drawing/2014/chart" uri="{C3380CC4-5D6E-409C-BE32-E72D297353CC}">
                <c16:uniqueId val="{00000001-94EA-4A82-9ABA-602967CE9F6A}"/>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94EA-4A82-9ABA-602967CE9F6A}"/>
              </c:ext>
            </c:extLst>
          </c:dPt>
          <c:dPt>
            <c:idx val="2"/>
            <c:bubble3D val="0"/>
            <c:spPr>
              <a:solidFill>
                <a:schemeClr val="bg1"/>
              </a:solidFill>
              <a:ln w="19050">
                <a:solidFill>
                  <a:schemeClr val="lt1"/>
                </a:solidFill>
              </a:ln>
              <a:effectLst/>
            </c:spPr>
            <c:extLst>
              <c:ext xmlns:c16="http://schemas.microsoft.com/office/drawing/2014/chart" uri="{C3380CC4-5D6E-409C-BE32-E72D297353CC}">
                <c16:uniqueId val="{00000005-94EA-4A82-9ABA-602967CE9F6A}"/>
              </c:ext>
            </c:extLst>
          </c:dPt>
          <c:dPt>
            <c:idx val="3"/>
            <c:bubble3D val="0"/>
            <c:spPr>
              <a:solidFill>
                <a:schemeClr val="bg1"/>
              </a:solidFill>
              <a:ln w="19050">
                <a:solidFill>
                  <a:schemeClr val="lt1"/>
                </a:solidFill>
              </a:ln>
              <a:effectLst/>
            </c:spPr>
            <c:extLst>
              <c:ext xmlns:c16="http://schemas.microsoft.com/office/drawing/2014/chart" uri="{C3380CC4-5D6E-409C-BE32-E72D297353CC}">
                <c16:uniqueId val="{00000007-94EA-4A82-9ABA-602967CE9F6A}"/>
              </c:ext>
            </c:extLst>
          </c:dPt>
          <c:dPt>
            <c:idx val="4"/>
            <c:bubble3D val="0"/>
            <c:spPr>
              <a:solidFill>
                <a:schemeClr val="bg1"/>
              </a:solidFill>
              <a:ln w="19050">
                <a:solidFill>
                  <a:schemeClr val="lt1"/>
                </a:solidFill>
              </a:ln>
              <a:effectLst/>
            </c:spPr>
            <c:extLst>
              <c:ext xmlns:c16="http://schemas.microsoft.com/office/drawing/2014/chart" uri="{C3380CC4-5D6E-409C-BE32-E72D297353CC}">
                <c16:uniqueId val="{00000009-94EA-4A82-9ABA-602967CE9F6A}"/>
              </c:ext>
            </c:extLst>
          </c:dPt>
          <c:dPt>
            <c:idx val="5"/>
            <c:bubble3D val="0"/>
            <c:spPr>
              <a:solidFill>
                <a:srgbClr val="00FF00"/>
              </a:solidFill>
              <a:ln w="19050">
                <a:solidFill>
                  <a:schemeClr val="lt1"/>
                </a:solidFill>
              </a:ln>
              <a:effectLst/>
            </c:spPr>
            <c:extLst>
              <c:ext xmlns:c16="http://schemas.microsoft.com/office/drawing/2014/chart" uri="{C3380CC4-5D6E-409C-BE32-E72D297353CC}">
                <c16:uniqueId val="{0000000B-94EA-4A82-9ABA-602967CE9F6A}"/>
              </c:ext>
            </c:extLst>
          </c:dPt>
          <c:cat>
            <c:strRef>
              <c:f>Sheet1!$A$2:$A$7</c:f>
              <c:strCache>
                <c:ptCount val="6"/>
                <c:pt idx="0">
                  <c:v>Gloden line</c:v>
                </c:pt>
                <c:pt idx="1">
                  <c:v>Normal line</c:v>
                </c:pt>
                <c:pt idx="2">
                  <c:v>3rd Qtr</c:v>
                </c:pt>
                <c:pt idx="3">
                  <c:v>4th Qtr</c:v>
                </c:pt>
                <c:pt idx="4">
                  <c:v>4th Qtr</c:v>
                </c:pt>
                <c:pt idx="5">
                  <c:v>4th Qtr</c:v>
                </c:pt>
              </c:strCache>
            </c:strRef>
          </c:cat>
          <c:val>
            <c:numRef>
              <c:f>Sheet1!$B$2:$B$7</c:f>
              <c:numCache>
                <c:formatCode>General</c:formatCode>
                <c:ptCount val="6"/>
                <c:pt idx="0">
                  <c:v>1</c:v>
                </c:pt>
                <c:pt idx="1">
                  <c:v>1</c:v>
                </c:pt>
                <c:pt idx="2">
                  <c:v>1</c:v>
                </c:pt>
                <c:pt idx="3">
                  <c:v>1</c:v>
                </c:pt>
                <c:pt idx="4">
                  <c:v>2</c:v>
                </c:pt>
                <c:pt idx="5">
                  <c:v>2</c:v>
                </c:pt>
              </c:numCache>
            </c:numRef>
          </c:val>
          <c:extLst>
            <c:ext xmlns:c16="http://schemas.microsoft.com/office/drawing/2014/chart" uri="{C3380CC4-5D6E-409C-BE32-E72D297353CC}">
              <c16:uniqueId val="{0000000C-94EA-4A82-9ABA-602967CE9F6A}"/>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20339141901447"/>
          <c:y val="0.31297093906891632"/>
          <c:w val="0.51178786620642991"/>
          <c:h val="0.61546012906076197"/>
        </c:manualLayout>
      </c:layout>
      <c:doughnutChart>
        <c:varyColors val="1"/>
        <c:ser>
          <c:idx val="0"/>
          <c:order val="0"/>
          <c:tx>
            <c:strRef>
              <c:f>Sheet1!$B$1</c:f>
              <c:strCache>
                <c:ptCount val="1"/>
                <c:pt idx="0">
                  <c:v>Column1</c:v>
                </c:pt>
              </c:strCache>
            </c:strRef>
          </c:tx>
          <c:dPt>
            <c:idx val="0"/>
            <c:bubble3D val="0"/>
            <c:spPr>
              <a:solidFill>
                <a:srgbClr val="FFC000"/>
              </a:solidFill>
              <a:ln w="19050">
                <a:solidFill>
                  <a:schemeClr val="lt1"/>
                </a:solidFill>
              </a:ln>
              <a:effectLst/>
            </c:spPr>
            <c:extLst>
              <c:ext xmlns:c16="http://schemas.microsoft.com/office/drawing/2014/chart" uri="{C3380CC4-5D6E-409C-BE32-E72D297353CC}">
                <c16:uniqueId val="{00000001-98C0-4746-B794-D237B5AAA92C}"/>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98C0-4746-B794-D237B5AAA92C}"/>
              </c:ext>
            </c:extLst>
          </c:dPt>
          <c:dPt>
            <c:idx val="2"/>
            <c:bubble3D val="0"/>
            <c:spPr>
              <a:noFill/>
              <a:ln w="19050">
                <a:noFill/>
              </a:ln>
              <a:effectLst/>
            </c:spPr>
            <c:extLst>
              <c:ext xmlns:c16="http://schemas.microsoft.com/office/drawing/2014/chart" uri="{C3380CC4-5D6E-409C-BE32-E72D297353CC}">
                <c16:uniqueId val="{00000005-98C0-4746-B794-D237B5AAA92C}"/>
              </c:ext>
            </c:extLst>
          </c:dPt>
          <c:dPt>
            <c:idx val="3"/>
            <c:bubble3D val="0"/>
            <c:spPr>
              <a:noFill/>
              <a:ln w="19050">
                <a:noFill/>
              </a:ln>
              <a:effectLst/>
            </c:spPr>
            <c:extLst>
              <c:ext xmlns:c16="http://schemas.microsoft.com/office/drawing/2014/chart" uri="{C3380CC4-5D6E-409C-BE32-E72D297353CC}">
                <c16:uniqueId val="{00000007-98C0-4746-B794-D237B5AAA92C}"/>
              </c:ext>
            </c:extLst>
          </c:dPt>
          <c:dPt>
            <c:idx val="4"/>
            <c:bubble3D val="0"/>
            <c:spPr>
              <a:noFill/>
              <a:ln w="19050">
                <a:noFill/>
              </a:ln>
              <a:effectLst/>
            </c:spPr>
            <c:extLst>
              <c:ext xmlns:c16="http://schemas.microsoft.com/office/drawing/2014/chart" uri="{C3380CC4-5D6E-409C-BE32-E72D297353CC}">
                <c16:uniqueId val="{00000009-98C0-4746-B794-D237B5AAA92C}"/>
              </c:ext>
            </c:extLst>
          </c:dPt>
          <c:dPt>
            <c:idx val="5"/>
            <c:bubble3D val="0"/>
            <c:spPr>
              <a:solidFill>
                <a:srgbClr val="00FF00"/>
              </a:solidFill>
              <a:ln w="19050">
                <a:solidFill>
                  <a:schemeClr val="lt1"/>
                </a:solidFill>
              </a:ln>
              <a:effectLst/>
            </c:spPr>
            <c:extLst>
              <c:ext xmlns:c16="http://schemas.microsoft.com/office/drawing/2014/chart" uri="{C3380CC4-5D6E-409C-BE32-E72D297353CC}">
                <c16:uniqueId val="{0000000B-98C0-4746-B794-D237B5AAA92C}"/>
              </c:ext>
            </c:extLst>
          </c:dPt>
          <c:cat>
            <c:strRef>
              <c:f>Sheet1!$A$2:$A$7</c:f>
              <c:strCache>
                <c:ptCount val="6"/>
                <c:pt idx="0">
                  <c:v>Gloden line</c:v>
                </c:pt>
                <c:pt idx="1">
                  <c:v>Normal line</c:v>
                </c:pt>
                <c:pt idx="2">
                  <c:v>3rd Qtr</c:v>
                </c:pt>
                <c:pt idx="3">
                  <c:v>4th Qtr</c:v>
                </c:pt>
                <c:pt idx="4">
                  <c:v>4th Qtr</c:v>
                </c:pt>
                <c:pt idx="5">
                  <c:v>4th Qtr</c:v>
                </c:pt>
              </c:strCache>
            </c:strRef>
          </c:cat>
          <c:val>
            <c:numRef>
              <c:f>Sheet1!$B$2:$B$7</c:f>
              <c:numCache>
                <c:formatCode>General</c:formatCode>
                <c:ptCount val="6"/>
                <c:pt idx="0">
                  <c:v>1</c:v>
                </c:pt>
                <c:pt idx="1">
                  <c:v>1</c:v>
                </c:pt>
                <c:pt idx="2">
                  <c:v>1</c:v>
                </c:pt>
                <c:pt idx="3">
                  <c:v>1</c:v>
                </c:pt>
                <c:pt idx="4">
                  <c:v>2</c:v>
                </c:pt>
                <c:pt idx="5">
                  <c:v>2</c:v>
                </c:pt>
              </c:numCache>
            </c:numRef>
          </c:val>
          <c:extLst>
            <c:ext xmlns:c16="http://schemas.microsoft.com/office/drawing/2014/chart" uri="{C3380CC4-5D6E-409C-BE32-E72D297353CC}">
              <c16:uniqueId val="{0000000C-98C0-4746-B794-D237B5AAA92C}"/>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20339141901447"/>
          <c:y val="0.31297093906891632"/>
          <c:w val="0.51178786620642991"/>
          <c:h val="0.61546012906076197"/>
        </c:manualLayout>
      </c:layout>
      <c:doughnutChart>
        <c:varyColors val="1"/>
        <c:ser>
          <c:idx val="0"/>
          <c:order val="0"/>
          <c:tx>
            <c:strRef>
              <c:f>Sheet1!$B$1</c:f>
              <c:strCache>
                <c:ptCount val="1"/>
                <c:pt idx="0">
                  <c:v>Column1</c:v>
                </c:pt>
              </c:strCache>
            </c:strRef>
          </c:tx>
          <c:dPt>
            <c:idx val="0"/>
            <c:bubble3D val="0"/>
            <c:spPr>
              <a:solidFill>
                <a:srgbClr val="FFC000"/>
              </a:solidFill>
              <a:ln w="19050">
                <a:solidFill>
                  <a:schemeClr val="lt1"/>
                </a:solidFill>
              </a:ln>
              <a:effectLst/>
            </c:spPr>
            <c:extLst>
              <c:ext xmlns:c16="http://schemas.microsoft.com/office/drawing/2014/chart" uri="{C3380CC4-5D6E-409C-BE32-E72D297353CC}">
                <c16:uniqueId val="{00000001-D15D-491D-9178-2B4826C31949}"/>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D15D-491D-9178-2B4826C31949}"/>
              </c:ext>
            </c:extLst>
          </c:dPt>
          <c:dPt>
            <c:idx val="2"/>
            <c:bubble3D val="0"/>
            <c:spPr>
              <a:noFill/>
              <a:ln w="19050">
                <a:noFill/>
              </a:ln>
              <a:effectLst/>
            </c:spPr>
            <c:extLst>
              <c:ext xmlns:c16="http://schemas.microsoft.com/office/drawing/2014/chart" uri="{C3380CC4-5D6E-409C-BE32-E72D297353CC}">
                <c16:uniqueId val="{00000005-D15D-491D-9178-2B4826C31949}"/>
              </c:ext>
            </c:extLst>
          </c:dPt>
          <c:dPt>
            <c:idx val="3"/>
            <c:bubble3D val="0"/>
            <c:spPr>
              <a:noFill/>
              <a:ln w="19050">
                <a:noFill/>
              </a:ln>
              <a:effectLst/>
            </c:spPr>
            <c:extLst>
              <c:ext xmlns:c16="http://schemas.microsoft.com/office/drawing/2014/chart" uri="{C3380CC4-5D6E-409C-BE32-E72D297353CC}">
                <c16:uniqueId val="{00000007-D15D-491D-9178-2B4826C31949}"/>
              </c:ext>
            </c:extLst>
          </c:dPt>
          <c:dPt>
            <c:idx val="4"/>
            <c:bubble3D val="0"/>
            <c:spPr>
              <a:noFill/>
              <a:ln w="19050">
                <a:noFill/>
              </a:ln>
              <a:effectLst/>
            </c:spPr>
            <c:extLst>
              <c:ext xmlns:c16="http://schemas.microsoft.com/office/drawing/2014/chart" uri="{C3380CC4-5D6E-409C-BE32-E72D297353CC}">
                <c16:uniqueId val="{00000009-D15D-491D-9178-2B4826C31949}"/>
              </c:ext>
            </c:extLst>
          </c:dPt>
          <c:dPt>
            <c:idx val="5"/>
            <c:bubble3D val="0"/>
            <c:spPr>
              <a:solidFill>
                <a:srgbClr val="00FF00"/>
              </a:solidFill>
              <a:ln w="19050">
                <a:solidFill>
                  <a:schemeClr val="lt1"/>
                </a:solidFill>
              </a:ln>
              <a:effectLst/>
            </c:spPr>
            <c:extLst>
              <c:ext xmlns:c16="http://schemas.microsoft.com/office/drawing/2014/chart" uri="{C3380CC4-5D6E-409C-BE32-E72D297353CC}">
                <c16:uniqueId val="{0000000B-D15D-491D-9178-2B4826C31949}"/>
              </c:ext>
            </c:extLst>
          </c:dPt>
          <c:cat>
            <c:strRef>
              <c:f>Sheet1!$A$2:$A$7</c:f>
              <c:strCache>
                <c:ptCount val="6"/>
                <c:pt idx="0">
                  <c:v>Gloden line</c:v>
                </c:pt>
                <c:pt idx="1">
                  <c:v>Normal line</c:v>
                </c:pt>
                <c:pt idx="2">
                  <c:v>3rd Qtr</c:v>
                </c:pt>
                <c:pt idx="3">
                  <c:v>4th Qtr</c:v>
                </c:pt>
                <c:pt idx="4">
                  <c:v>4th Qtr</c:v>
                </c:pt>
                <c:pt idx="5">
                  <c:v>4th Qtr</c:v>
                </c:pt>
              </c:strCache>
            </c:strRef>
          </c:cat>
          <c:val>
            <c:numRef>
              <c:f>Sheet1!$B$2:$B$7</c:f>
              <c:numCache>
                <c:formatCode>General</c:formatCode>
                <c:ptCount val="6"/>
                <c:pt idx="0">
                  <c:v>1</c:v>
                </c:pt>
                <c:pt idx="1">
                  <c:v>1</c:v>
                </c:pt>
                <c:pt idx="2">
                  <c:v>1</c:v>
                </c:pt>
                <c:pt idx="3">
                  <c:v>1</c:v>
                </c:pt>
                <c:pt idx="4">
                  <c:v>2</c:v>
                </c:pt>
                <c:pt idx="5">
                  <c:v>2</c:v>
                </c:pt>
              </c:numCache>
            </c:numRef>
          </c:val>
          <c:extLst>
            <c:ext xmlns:c16="http://schemas.microsoft.com/office/drawing/2014/chart" uri="{C3380CC4-5D6E-409C-BE32-E72D297353CC}">
              <c16:uniqueId val="{0000000C-D15D-491D-9178-2B4826C3194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b="1" dirty="0">
                <a:solidFill>
                  <a:schemeClr val="bg1"/>
                </a:solidFill>
              </a:rPr>
              <a:t>Route</a:t>
            </a:r>
            <a:r>
              <a:rPr lang="en-US" b="1" baseline="0" dirty="0">
                <a:solidFill>
                  <a:schemeClr val="bg1"/>
                </a:solidFill>
              </a:rPr>
              <a:t> 1 </a:t>
            </a:r>
            <a:endParaRPr lang="en-US" b="1" dirty="0">
              <a:solidFill>
                <a:schemeClr val="bg1"/>
              </a:solidFill>
            </a:endParaRPr>
          </a:p>
        </c:rich>
      </c:tx>
      <c:layout>
        <c:manualLayout>
          <c:xMode val="edge"/>
          <c:yMode val="edge"/>
          <c:x val="0.40188552122678711"/>
          <c:y val="0.49557137770964221"/>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0.23220339141901447"/>
          <c:y val="0.31297093906891632"/>
          <c:w val="0.51178786620642991"/>
          <c:h val="0.61546012906076197"/>
        </c:manualLayout>
      </c:layout>
      <c:doughnutChart>
        <c:varyColors val="1"/>
        <c:ser>
          <c:idx val="0"/>
          <c:order val="0"/>
          <c:tx>
            <c:strRef>
              <c:f>Sheet1!$B$1</c:f>
              <c:strCache>
                <c:ptCount val="1"/>
                <c:pt idx="0">
                  <c:v>Column1</c:v>
                </c:pt>
              </c:strCache>
            </c:strRef>
          </c:tx>
          <c:dPt>
            <c:idx val="0"/>
            <c:bubble3D val="0"/>
            <c:spPr>
              <a:solidFill>
                <a:srgbClr val="FFC000"/>
              </a:solidFill>
              <a:ln w="19050">
                <a:solidFill>
                  <a:schemeClr val="lt1"/>
                </a:solidFill>
              </a:ln>
              <a:effectLst/>
            </c:spPr>
            <c:extLst>
              <c:ext xmlns:c16="http://schemas.microsoft.com/office/drawing/2014/chart" uri="{C3380CC4-5D6E-409C-BE32-E72D297353CC}">
                <c16:uniqueId val="{00000001-0FCB-4632-84FB-E4C4F0ACE7E1}"/>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0FCB-4632-84FB-E4C4F0ACE7E1}"/>
              </c:ext>
            </c:extLst>
          </c:dPt>
          <c:dPt>
            <c:idx val="2"/>
            <c:bubble3D val="0"/>
            <c:spPr>
              <a:solidFill>
                <a:schemeClr val="bg1"/>
              </a:solidFill>
              <a:ln w="19050">
                <a:solidFill>
                  <a:schemeClr val="lt1"/>
                </a:solidFill>
              </a:ln>
              <a:effectLst/>
            </c:spPr>
            <c:extLst>
              <c:ext xmlns:c16="http://schemas.microsoft.com/office/drawing/2014/chart" uri="{C3380CC4-5D6E-409C-BE32-E72D297353CC}">
                <c16:uniqueId val="{00000005-0FCB-4632-84FB-E4C4F0ACE7E1}"/>
              </c:ext>
            </c:extLst>
          </c:dPt>
          <c:dPt>
            <c:idx val="3"/>
            <c:bubble3D val="0"/>
            <c:spPr>
              <a:solidFill>
                <a:schemeClr val="bg1"/>
              </a:solidFill>
              <a:ln w="19050">
                <a:solidFill>
                  <a:schemeClr val="lt1"/>
                </a:solidFill>
              </a:ln>
              <a:effectLst/>
            </c:spPr>
            <c:extLst>
              <c:ext xmlns:c16="http://schemas.microsoft.com/office/drawing/2014/chart" uri="{C3380CC4-5D6E-409C-BE32-E72D297353CC}">
                <c16:uniqueId val="{00000007-0FCB-4632-84FB-E4C4F0ACE7E1}"/>
              </c:ext>
            </c:extLst>
          </c:dPt>
          <c:dPt>
            <c:idx val="4"/>
            <c:bubble3D val="0"/>
            <c:spPr>
              <a:solidFill>
                <a:schemeClr val="bg1"/>
              </a:solidFill>
              <a:ln w="19050">
                <a:solidFill>
                  <a:schemeClr val="lt1"/>
                </a:solidFill>
              </a:ln>
              <a:effectLst/>
            </c:spPr>
            <c:extLst>
              <c:ext xmlns:c16="http://schemas.microsoft.com/office/drawing/2014/chart" uri="{C3380CC4-5D6E-409C-BE32-E72D297353CC}">
                <c16:uniqueId val="{00000009-0FCB-4632-84FB-E4C4F0ACE7E1}"/>
              </c:ext>
            </c:extLst>
          </c:dPt>
          <c:dPt>
            <c:idx val="5"/>
            <c:bubble3D val="0"/>
            <c:spPr>
              <a:solidFill>
                <a:srgbClr val="00FF00"/>
              </a:solidFill>
              <a:ln w="19050">
                <a:solidFill>
                  <a:schemeClr val="lt1"/>
                </a:solidFill>
              </a:ln>
              <a:effectLst/>
            </c:spPr>
            <c:extLst>
              <c:ext xmlns:c16="http://schemas.microsoft.com/office/drawing/2014/chart" uri="{C3380CC4-5D6E-409C-BE32-E72D297353CC}">
                <c16:uniqueId val="{0000000B-0FCB-4632-84FB-E4C4F0ACE7E1}"/>
              </c:ext>
            </c:extLst>
          </c:dPt>
          <c:cat>
            <c:strRef>
              <c:f>Sheet1!$A$2:$A$7</c:f>
              <c:strCache>
                <c:ptCount val="6"/>
                <c:pt idx="0">
                  <c:v>Gloden line</c:v>
                </c:pt>
                <c:pt idx="1">
                  <c:v>Normal line</c:v>
                </c:pt>
                <c:pt idx="2">
                  <c:v>3rd Qtr</c:v>
                </c:pt>
                <c:pt idx="3">
                  <c:v>4th Qtr</c:v>
                </c:pt>
                <c:pt idx="4">
                  <c:v>4th Qtr</c:v>
                </c:pt>
                <c:pt idx="5">
                  <c:v>4th Qtr</c:v>
                </c:pt>
              </c:strCache>
            </c:strRef>
          </c:cat>
          <c:val>
            <c:numRef>
              <c:f>Sheet1!$B$2:$B$7</c:f>
              <c:numCache>
                <c:formatCode>General</c:formatCode>
                <c:ptCount val="6"/>
                <c:pt idx="0">
                  <c:v>1</c:v>
                </c:pt>
                <c:pt idx="1">
                  <c:v>1</c:v>
                </c:pt>
                <c:pt idx="2">
                  <c:v>1</c:v>
                </c:pt>
                <c:pt idx="3">
                  <c:v>1</c:v>
                </c:pt>
                <c:pt idx="4">
                  <c:v>2</c:v>
                </c:pt>
                <c:pt idx="5">
                  <c:v>2</c:v>
                </c:pt>
              </c:numCache>
            </c:numRef>
          </c:val>
          <c:extLst>
            <c:ext xmlns:c16="http://schemas.microsoft.com/office/drawing/2014/chart" uri="{C3380CC4-5D6E-409C-BE32-E72D297353CC}">
              <c16:uniqueId val="{0000000C-0FCB-4632-84FB-E4C4F0ACE7E1}"/>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20339141901447"/>
          <c:y val="0.31297093906891632"/>
          <c:w val="0.51178786620642991"/>
          <c:h val="0.61546012906076197"/>
        </c:manualLayout>
      </c:layout>
      <c:doughnutChart>
        <c:varyColors val="1"/>
        <c:ser>
          <c:idx val="0"/>
          <c:order val="0"/>
          <c:tx>
            <c:strRef>
              <c:f>Sheet1!$B$1</c:f>
              <c:strCache>
                <c:ptCount val="1"/>
                <c:pt idx="0">
                  <c:v>Column1</c:v>
                </c:pt>
              </c:strCache>
            </c:strRef>
          </c:tx>
          <c:dPt>
            <c:idx val="0"/>
            <c:bubble3D val="0"/>
            <c:spPr>
              <a:solidFill>
                <a:srgbClr val="FFC000"/>
              </a:solidFill>
              <a:ln w="19050">
                <a:solidFill>
                  <a:schemeClr val="lt1"/>
                </a:solidFill>
              </a:ln>
              <a:effectLst/>
            </c:spPr>
            <c:extLst>
              <c:ext xmlns:c16="http://schemas.microsoft.com/office/drawing/2014/chart" uri="{C3380CC4-5D6E-409C-BE32-E72D297353CC}">
                <c16:uniqueId val="{00000001-F171-487C-BB7A-D3102EB366D8}"/>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F171-487C-BB7A-D3102EB366D8}"/>
              </c:ext>
            </c:extLst>
          </c:dPt>
          <c:dPt>
            <c:idx val="2"/>
            <c:bubble3D val="0"/>
            <c:spPr>
              <a:solidFill>
                <a:schemeClr val="bg1"/>
              </a:solidFill>
              <a:ln w="19050">
                <a:solidFill>
                  <a:schemeClr val="lt1"/>
                </a:solidFill>
              </a:ln>
              <a:effectLst/>
            </c:spPr>
            <c:extLst>
              <c:ext xmlns:c16="http://schemas.microsoft.com/office/drawing/2014/chart" uri="{C3380CC4-5D6E-409C-BE32-E72D297353CC}">
                <c16:uniqueId val="{00000005-F171-487C-BB7A-D3102EB366D8}"/>
              </c:ext>
            </c:extLst>
          </c:dPt>
          <c:dPt>
            <c:idx val="3"/>
            <c:bubble3D val="0"/>
            <c:spPr>
              <a:solidFill>
                <a:schemeClr val="bg1"/>
              </a:solidFill>
              <a:ln w="19050">
                <a:solidFill>
                  <a:schemeClr val="lt1"/>
                </a:solidFill>
              </a:ln>
              <a:effectLst/>
            </c:spPr>
            <c:extLst>
              <c:ext xmlns:c16="http://schemas.microsoft.com/office/drawing/2014/chart" uri="{C3380CC4-5D6E-409C-BE32-E72D297353CC}">
                <c16:uniqueId val="{00000007-F171-487C-BB7A-D3102EB366D8}"/>
              </c:ext>
            </c:extLst>
          </c:dPt>
          <c:dPt>
            <c:idx val="4"/>
            <c:bubble3D val="0"/>
            <c:spPr>
              <a:solidFill>
                <a:schemeClr val="bg1"/>
              </a:solidFill>
              <a:ln w="19050">
                <a:solidFill>
                  <a:schemeClr val="lt1"/>
                </a:solidFill>
              </a:ln>
              <a:effectLst/>
            </c:spPr>
            <c:extLst>
              <c:ext xmlns:c16="http://schemas.microsoft.com/office/drawing/2014/chart" uri="{C3380CC4-5D6E-409C-BE32-E72D297353CC}">
                <c16:uniqueId val="{00000009-F171-487C-BB7A-D3102EB366D8}"/>
              </c:ext>
            </c:extLst>
          </c:dPt>
          <c:dPt>
            <c:idx val="5"/>
            <c:bubble3D val="0"/>
            <c:spPr>
              <a:solidFill>
                <a:srgbClr val="00FF00"/>
              </a:solidFill>
              <a:ln w="19050">
                <a:solidFill>
                  <a:schemeClr val="lt1"/>
                </a:solidFill>
              </a:ln>
              <a:effectLst/>
            </c:spPr>
            <c:extLst>
              <c:ext xmlns:c16="http://schemas.microsoft.com/office/drawing/2014/chart" uri="{C3380CC4-5D6E-409C-BE32-E72D297353CC}">
                <c16:uniqueId val="{0000000B-F171-487C-BB7A-D3102EB366D8}"/>
              </c:ext>
            </c:extLst>
          </c:dPt>
          <c:cat>
            <c:strRef>
              <c:f>Sheet1!$A$2:$A$7</c:f>
              <c:strCache>
                <c:ptCount val="6"/>
                <c:pt idx="0">
                  <c:v>Gloden line</c:v>
                </c:pt>
                <c:pt idx="1">
                  <c:v>Normal line</c:v>
                </c:pt>
                <c:pt idx="2">
                  <c:v>3rd Qtr</c:v>
                </c:pt>
                <c:pt idx="3">
                  <c:v>4th Qtr</c:v>
                </c:pt>
                <c:pt idx="4">
                  <c:v>4th Qtr</c:v>
                </c:pt>
                <c:pt idx="5">
                  <c:v>4th Qtr</c:v>
                </c:pt>
              </c:strCache>
            </c:strRef>
          </c:cat>
          <c:val>
            <c:numRef>
              <c:f>Sheet1!$B$2:$B$7</c:f>
              <c:numCache>
                <c:formatCode>General</c:formatCode>
                <c:ptCount val="6"/>
                <c:pt idx="0">
                  <c:v>1</c:v>
                </c:pt>
                <c:pt idx="1">
                  <c:v>1</c:v>
                </c:pt>
                <c:pt idx="2">
                  <c:v>1</c:v>
                </c:pt>
                <c:pt idx="3">
                  <c:v>1</c:v>
                </c:pt>
                <c:pt idx="4">
                  <c:v>2</c:v>
                </c:pt>
                <c:pt idx="5">
                  <c:v>2</c:v>
                </c:pt>
              </c:numCache>
            </c:numRef>
          </c:val>
          <c:extLst>
            <c:ext xmlns:c16="http://schemas.microsoft.com/office/drawing/2014/chart" uri="{C3380CC4-5D6E-409C-BE32-E72D297353CC}">
              <c16:uniqueId val="{0000000C-F171-487C-BB7A-D3102EB366D8}"/>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20339141901447"/>
          <c:y val="0.31297093906891632"/>
          <c:w val="0.51178786620642991"/>
          <c:h val="0.61546012906076197"/>
        </c:manualLayout>
      </c:layout>
      <c:doughnutChart>
        <c:varyColors val="1"/>
        <c:ser>
          <c:idx val="0"/>
          <c:order val="0"/>
          <c:tx>
            <c:strRef>
              <c:f>Sheet1!$B$1</c:f>
              <c:strCache>
                <c:ptCount val="1"/>
                <c:pt idx="0">
                  <c:v>Column1</c:v>
                </c:pt>
              </c:strCache>
            </c:strRef>
          </c:tx>
          <c:dPt>
            <c:idx val="0"/>
            <c:bubble3D val="0"/>
            <c:spPr>
              <a:solidFill>
                <a:srgbClr val="FFC000"/>
              </a:solidFill>
              <a:ln w="19050">
                <a:solidFill>
                  <a:schemeClr val="lt1"/>
                </a:solidFill>
              </a:ln>
              <a:effectLst/>
            </c:spPr>
            <c:extLst>
              <c:ext xmlns:c16="http://schemas.microsoft.com/office/drawing/2014/chart" uri="{C3380CC4-5D6E-409C-BE32-E72D297353CC}">
                <c16:uniqueId val="{00000001-1152-47A1-89F2-C8F1B72A4B92}"/>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1152-47A1-89F2-C8F1B72A4B92}"/>
              </c:ext>
            </c:extLst>
          </c:dPt>
          <c:dPt>
            <c:idx val="2"/>
            <c:bubble3D val="0"/>
            <c:spPr>
              <a:solidFill>
                <a:schemeClr val="bg1"/>
              </a:solidFill>
              <a:ln w="19050">
                <a:noFill/>
              </a:ln>
              <a:effectLst/>
            </c:spPr>
            <c:extLst>
              <c:ext xmlns:c16="http://schemas.microsoft.com/office/drawing/2014/chart" uri="{C3380CC4-5D6E-409C-BE32-E72D297353CC}">
                <c16:uniqueId val="{00000005-1152-47A1-89F2-C8F1B72A4B92}"/>
              </c:ext>
            </c:extLst>
          </c:dPt>
          <c:dPt>
            <c:idx val="3"/>
            <c:bubble3D val="0"/>
            <c:spPr>
              <a:noFill/>
              <a:ln w="19050">
                <a:noFill/>
              </a:ln>
              <a:effectLst/>
            </c:spPr>
            <c:extLst>
              <c:ext xmlns:c16="http://schemas.microsoft.com/office/drawing/2014/chart" uri="{C3380CC4-5D6E-409C-BE32-E72D297353CC}">
                <c16:uniqueId val="{00000007-1152-47A1-89F2-C8F1B72A4B92}"/>
              </c:ext>
            </c:extLst>
          </c:dPt>
          <c:dPt>
            <c:idx val="4"/>
            <c:bubble3D val="0"/>
            <c:spPr>
              <a:noFill/>
              <a:ln w="19050">
                <a:noFill/>
              </a:ln>
              <a:effectLst/>
            </c:spPr>
            <c:extLst>
              <c:ext xmlns:c16="http://schemas.microsoft.com/office/drawing/2014/chart" uri="{C3380CC4-5D6E-409C-BE32-E72D297353CC}">
                <c16:uniqueId val="{00000009-1152-47A1-89F2-C8F1B72A4B92}"/>
              </c:ext>
            </c:extLst>
          </c:dPt>
          <c:dPt>
            <c:idx val="5"/>
            <c:bubble3D val="0"/>
            <c:spPr>
              <a:solidFill>
                <a:srgbClr val="00FF00"/>
              </a:solidFill>
              <a:ln w="19050">
                <a:solidFill>
                  <a:schemeClr val="lt1"/>
                </a:solidFill>
              </a:ln>
              <a:effectLst/>
            </c:spPr>
            <c:extLst>
              <c:ext xmlns:c16="http://schemas.microsoft.com/office/drawing/2014/chart" uri="{C3380CC4-5D6E-409C-BE32-E72D297353CC}">
                <c16:uniqueId val="{0000000B-1152-47A1-89F2-C8F1B72A4B92}"/>
              </c:ext>
            </c:extLst>
          </c:dPt>
          <c:cat>
            <c:strRef>
              <c:f>Sheet1!$A$2:$A$7</c:f>
              <c:strCache>
                <c:ptCount val="6"/>
                <c:pt idx="0">
                  <c:v>Gloden line</c:v>
                </c:pt>
                <c:pt idx="1">
                  <c:v>Normal line</c:v>
                </c:pt>
                <c:pt idx="2">
                  <c:v>3rd Qtr</c:v>
                </c:pt>
                <c:pt idx="3">
                  <c:v>4th Qtr</c:v>
                </c:pt>
                <c:pt idx="4">
                  <c:v>4th Qtr</c:v>
                </c:pt>
                <c:pt idx="5">
                  <c:v>4th Qtr</c:v>
                </c:pt>
              </c:strCache>
            </c:strRef>
          </c:cat>
          <c:val>
            <c:numRef>
              <c:f>Sheet1!$B$2:$B$7</c:f>
              <c:numCache>
                <c:formatCode>General</c:formatCode>
                <c:ptCount val="6"/>
                <c:pt idx="0">
                  <c:v>1</c:v>
                </c:pt>
                <c:pt idx="1">
                  <c:v>1</c:v>
                </c:pt>
                <c:pt idx="2">
                  <c:v>1</c:v>
                </c:pt>
                <c:pt idx="3">
                  <c:v>1</c:v>
                </c:pt>
                <c:pt idx="4">
                  <c:v>2</c:v>
                </c:pt>
                <c:pt idx="5">
                  <c:v>2</c:v>
                </c:pt>
              </c:numCache>
            </c:numRef>
          </c:val>
          <c:extLst>
            <c:ext xmlns:c16="http://schemas.microsoft.com/office/drawing/2014/chart" uri="{C3380CC4-5D6E-409C-BE32-E72D297353CC}">
              <c16:uniqueId val="{0000000C-1152-47A1-89F2-C8F1B72A4B92}"/>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20339141901447"/>
          <c:y val="0.31297093906891632"/>
          <c:w val="0.51178786620642991"/>
          <c:h val="0.61546012906076197"/>
        </c:manualLayout>
      </c:layout>
      <c:doughnutChart>
        <c:varyColors val="1"/>
        <c:ser>
          <c:idx val="0"/>
          <c:order val="0"/>
          <c:tx>
            <c:strRef>
              <c:f>Sheet1!$B$1</c:f>
              <c:strCache>
                <c:ptCount val="1"/>
                <c:pt idx="0">
                  <c:v>Column1</c:v>
                </c:pt>
              </c:strCache>
            </c:strRef>
          </c:tx>
          <c:dPt>
            <c:idx val="0"/>
            <c:bubble3D val="0"/>
            <c:spPr>
              <a:solidFill>
                <a:srgbClr val="FFC000"/>
              </a:solidFill>
              <a:ln w="19050">
                <a:solidFill>
                  <a:schemeClr val="lt1"/>
                </a:solidFill>
              </a:ln>
              <a:effectLst/>
            </c:spPr>
            <c:extLst>
              <c:ext xmlns:c16="http://schemas.microsoft.com/office/drawing/2014/chart" uri="{C3380CC4-5D6E-409C-BE32-E72D297353CC}">
                <c16:uniqueId val="{00000001-0F72-439A-8F20-7B08B21FE752}"/>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0F72-439A-8F20-7B08B21FE752}"/>
              </c:ext>
            </c:extLst>
          </c:dPt>
          <c:dPt>
            <c:idx val="2"/>
            <c:bubble3D val="0"/>
            <c:spPr>
              <a:solidFill>
                <a:schemeClr val="bg1"/>
              </a:solidFill>
              <a:ln w="19050">
                <a:noFill/>
              </a:ln>
              <a:effectLst/>
            </c:spPr>
            <c:extLst>
              <c:ext xmlns:c16="http://schemas.microsoft.com/office/drawing/2014/chart" uri="{C3380CC4-5D6E-409C-BE32-E72D297353CC}">
                <c16:uniqueId val="{00000005-0F72-439A-8F20-7B08B21FE752}"/>
              </c:ext>
            </c:extLst>
          </c:dPt>
          <c:dPt>
            <c:idx val="3"/>
            <c:bubble3D val="0"/>
            <c:spPr>
              <a:noFill/>
              <a:ln w="19050">
                <a:noFill/>
              </a:ln>
              <a:effectLst/>
            </c:spPr>
            <c:extLst>
              <c:ext xmlns:c16="http://schemas.microsoft.com/office/drawing/2014/chart" uri="{C3380CC4-5D6E-409C-BE32-E72D297353CC}">
                <c16:uniqueId val="{00000007-0F72-439A-8F20-7B08B21FE752}"/>
              </c:ext>
            </c:extLst>
          </c:dPt>
          <c:dPt>
            <c:idx val="4"/>
            <c:bubble3D val="0"/>
            <c:spPr>
              <a:noFill/>
              <a:ln w="19050">
                <a:noFill/>
              </a:ln>
              <a:effectLst/>
            </c:spPr>
            <c:extLst>
              <c:ext xmlns:c16="http://schemas.microsoft.com/office/drawing/2014/chart" uri="{C3380CC4-5D6E-409C-BE32-E72D297353CC}">
                <c16:uniqueId val="{00000009-0F72-439A-8F20-7B08B21FE752}"/>
              </c:ext>
            </c:extLst>
          </c:dPt>
          <c:dPt>
            <c:idx val="5"/>
            <c:bubble3D val="0"/>
            <c:spPr>
              <a:solidFill>
                <a:srgbClr val="00FF00"/>
              </a:solidFill>
              <a:ln w="19050">
                <a:solidFill>
                  <a:schemeClr val="lt1"/>
                </a:solidFill>
              </a:ln>
              <a:effectLst/>
            </c:spPr>
            <c:extLst>
              <c:ext xmlns:c16="http://schemas.microsoft.com/office/drawing/2014/chart" uri="{C3380CC4-5D6E-409C-BE32-E72D297353CC}">
                <c16:uniqueId val="{0000000B-0F72-439A-8F20-7B08B21FE752}"/>
              </c:ext>
            </c:extLst>
          </c:dPt>
          <c:cat>
            <c:strRef>
              <c:f>Sheet1!$A$2:$A$7</c:f>
              <c:strCache>
                <c:ptCount val="6"/>
                <c:pt idx="0">
                  <c:v>Gloden line</c:v>
                </c:pt>
                <c:pt idx="1">
                  <c:v>Normal line</c:v>
                </c:pt>
                <c:pt idx="2">
                  <c:v>3rd Qtr</c:v>
                </c:pt>
                <c:pt idx="3">
                  <c:v>4th Qtr</c:v>
                </c:pt>
                <c:pt idx="4">
                  <c:v>4th Qtr</c:v>
                </c:pt>
                <c:pt idx="5">
                  <c:v>4th Qtr</c:v>
                </c:pt>
              </c:strCache>
            </c:strRef>
          </c:cat>
          <c:val>
            <c:numRef>
              <c:f>Sheet1!$B$2:$B$7</c:f>
              <c:numCache>
                <c:formatCode>General</c:formatCode>
                <c:ptCount val="6"/>
                <c:pt idx="0">
                  <c:v>1</c:v>
                </c:pt>
                <c:pt idx="1">
                  <c:v>1</c:v>
                </c:pt>
                <c:pt idx="2">
                  <c:v>1</c:v>
                </c:pt>
                <c:pt idx="3">
                  <c:v>1</c:v>
                </c:pt>
                <c:pt idx="4">
                  <c:v>2</c:v>
                </c:pt>
                <c:pt idx="5">
                  <c:v>2</c:v>
                </c:pt>
              </c:numCache>
            </c:numRef>
          </c:val>
          <c:extLst>
            <c:ext xmlns:c16="http://schemas.microsoft.com/office/drawing/2014/chart" uri="{C3380CC4-5D6E-409C-BE32-E72D297353CC}">
              <c16:uniqueId val="{0000000C-0F72-439A-8F20-7B08B21FE752}"/>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20339141901447"/>
          <c:y val="0.31297093906891632"/>
          <c:w val="0.51178786620642991"/>
          <c:h val="0.61546012906076197"/>
        </c:manualLayout>
      </c:layout>
      <c:doughnutChart>
        <c:varyColors val="1"/>
        <c:ser>
          <c:idx val="0"/>
          <c:order val="0"/>
          <c:tx>
            <c:strRef>
              <c:f>Sheet1!$B$1</c:f>
              <c:strCache>
                <c:ptCount val="1"/>
                <c:pt idx="0">
                  <c:v>Column1</c:v>
                </c:pt>
              </c:strCache>
            </c:strRef>
          </c:tx>
          <c:dPt>
            <c:idx val="0"/>
            <c:bubble3D val="0"/>
            <c:spPr>
              <a:solidFill>
                <a:srgbClr val="FFC000"/>
              </a:solidFill>
              <a:ln w="19050">
                <a:solidFill>
                  <a:schemeClr val="lt1"/>
                </a:solidFill>
              </a:ln>
              <a:effectLst/>
            </c:spPr>
            <c:extLst>
              <c:ext xmlns:c16="http://schemas.microsoft.com/office/drawing/2014/chart" uri="{C3380CC4-5D6E-409C-BE32-E72D297353CC}">
                <c16:uniqueId val="{00000001-6D8E-41A4-961A-69EBAD19736F}"/>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6D8E-41A4-961A-69EBAD19736F}"/>
              </c:ext>
            </c:extLst>
          </c:dPt>
          <c:dPt>
            <c:idx val="2"/>
            <c:bubble3D val="0"/>
            <c:spPr>
              <a:solidFill>
                <a:schemeClr val="bg1"/>
              </a:solidFill>
              <a:ln w="19050">
                <a:noFill/>
              </a:ln>
              <a:effectLst/>
            </c:spPr>
            <c:extLst>
              <c:ext xmlns:c16="http://schemas.microsoft.com/office/drawing/2014/chart" uri="{C3380CC4-5D6E-409C-BE32-E72D297353CC}">
                <c16:uniqueId val="{00000005-6D8E-41A4-961A-69EBAD19736F}"/>
              </c:ext>
            </c:extLst>
          </c:dPt>
          <c:dPt>
            <c:idx val="3"/>
            <c:bubble3D val="0"/>
            <c:spPr>
              <a:noFill/>
              <a:ln w="19050">
                <a:noFill/>
              </a:ln>
              <a:effectLst/>
            </c:spPr>
            <c:extLst>
              <c:ext xmlns:c16="http://schemas.microsoft.com/office/drawing/2014/chart" uri="{C3380CC4-5D6E-409C-BE32-E72D297353CC}">
                <c16:uniqueId val="{00000007-6D8E-41A4-961A-69EBAD19736F}"/>
              </c:ext>
            </c:extLst>
          </c:dPt>
          <c:dPt>
            <c:idx val="4"/>
            <c:bubble3D val="0"/>
            <c:spPr>
              <a:noFill/>
              <a:ln w="19050">
                <a:noFill/>
              </a:ln>
              <a:effectLst/>
            </c:spPr>
            <c:extLst>
              <c:ext xmlns:c16="http://schemas.microsoft.com/office/drawing/2014/chart" uri="{C3380CC4-5D6E-409C-BE32-E72D297353CC}">
                <c16:uniqueId val="{00000009-6D8E-41A4-961A-69EBAD19736F}"/>
              </c:ext>
            </c:extLst>
          </c:dPt>
          <c:dPt>
            <c:idx val="5"/>
            <c:bubble3D val="0"/>
            <c:spPr>
              <a:solidFill>
                <a:srgbClr val="00FF00"/>
              </a:solidFill>
              <a:ln w="19050">
                <a:solidFill>
                  <a:schemeClr val="lt1"/>
                </a:solidFill>
              </a:ln>
              <a:effectLst/>
            </c:spPr>
            <c:extLst>
              <c:ext xmlns:c16="http://schemas.microsoft.com/office/drawing/2014/chart" uri="{C3380CC4-5D6E-409C-BE32-E72D297353CC}">
                <c16:uniqueId val="{0000000B-6D8E-41A4-961A-69EBAD19736F}"/>
              </c:ext>
            </c:extLst>
          </c:dPt>
          <c:cat>
            <c:strRef>
              <c:f>Sheet1!$A$2:$A$7</c:f>
              <c:strCache>
                <c:ptCount val="6"/>
                <c:pt idx="0">
                  <c:v>Gloden line</c:v>
                </c:pt>
                <c:pt idx="1">
                  <c:v>Normal line</c:v>
                </c:pt>
                <c:pt idx="2">
                  <c:v>3rd Qtr</c:v>
                </c:pt>
                <c:pt idx="3">
                  <c:v>4th Qtr</c:v>
                </c:pt>
                <c:pt idx="4">
                  <c:v>4th Qtr</c:v>
                </c:pt>
                <c:pt idx="5">
                  <c:v>4th Qtr</c:v>
                </c:pt>
              </c:strCache>
            </c:strRef>
          </c:cat>
          <c:val>
            <c:numRef>
              <c:f>Sheet1!$B$2:$B$7</c:f>
              <c:numCache>
                <c:formatCode>General</c:formatCode>
                <c:ptCount val="6"/>
                <c:pt idx="0">
                  <c:v>1</c:v>
                </c:pt>
                <c:pt idx="1">
                  <c:v>1</c:v>
                </c:pt>
                <c:pt idx="2">
                  <c:v>1</c:v>
                </c:pt>
                <c:pt idx="3">
                  <c:v>1</c:v>
                </c:pt>
                <c:pt idx="4">
                  <c:v>2</c:v>
                </c:pt>
                <c:pt idx="5">
                  <c:v>2</c:v>
                </c:pt>
              </c:numCache>
            </c:numRef>
          </c:val>
          <c:extLst>
            <c:ext xmlns:c16="http://schemas.microsoft.com/office/drawing/2014/chart" uri="{C3380CC4-5D6E-409C-BE32-E72D297353CC}">
              <c16:uniqueId val="{0000000C-6D8E-41A4-961A-69EBAD19736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20339141901447"/>
          <c:y val="0.31297093906891632"/>
          <c:w val="0.51178786620642991"/>
          <c:h val="0.61546012906076197"/>
        </c:manualLayout>
      </c:layout>
      <c:doughnutChart>
        <c:varyColors val="1"/>
        <c:ser>
          <c:idx val="0"/>
          <c:order val="0"/>
          <c:tx>
            <c:strRef>
              <c:f>Sheet1!$B$1</c:f>
              <c:strCache>
                <c:ptCount val="1"/>
                <c:pt idx="0">
                  <c:v>Column1</c:v>
                </c:pt>
              </c:strCache>
            </c:strRef>
          </c:tx>
          <c:dPt>
            <c:idx val="0"/>
            <c:bubble3D val="0"/>
            <c:spPr>
              <a:solidFill>
                <a:srgbClr val="FFC000"/>
              </a:solidFill>
              <a:ln w="19050">
                <a:solidFill>
                  <a:schemeClr val="lt1"/>
                </a:solidFill>
              </a:ln>
              <a:effectLst/>
            </c:spPr>
            <c:extLst>
              <c:ext xmlns:c16="http://schemas.microsoft.com/office/drawing/2014/chart" uri="{C3380CC4-5D6E-409C-BE32-E72D297353CC}">
                <c16:uniqueId val="{00000001-7340-40FD-BC43-CAE648DE5ECE}"/>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7340-40FD-BC43-CAE648DE5ECE}"/>
              </c:ext>
            </c:extLst>
          </c:dPt>
          <c:dPt>
            <c:idx val="2"/>
            <c:bubble3D val="0"/>
            <c:spPr>
              <a:noFill/>
              <a:ln w="19050">
                <a:noFill/>
              </a:ln>
              <a:effectLst/>
            </c:spPr>
            <c:extLst>
              <c:ext xmlns:c16="http://schemas.microsoft.com/office/drawing/2014/chart" uri="{C3380CC4-5D6E-409C-BE32-E72D297353CC}">
                <c16:uniqueId val="{00000005-7340-40FD-BC43-CAE648DE5ECE}"/>
              </c:ext>
            </c:extLst>
          </c:dPt>
          <c:dPt>
            <c:idx val="3"/>
            <c:bubble3D val="0"/>
            <c:spPr>
              <a:noFill/>
              <a:ln w="19050">
                <a:noFill/>
              </a:ln>
              <a:effectLst/>
            </c:spPr>
            <c:extLst>
              <c:ext xmlns:c16="http://schemas.microsoft.com/office/drawing/2014/chart" uri="{C3380CC4-5D6E-409C-BE32-E72D297353CC}">
                <c16:uniqueId val="{00000007-7340-40FD-BC43-CAE648DE5ECE}"/>
              </c:ext>
            </c:extLst>
          </c:dPt>
          <c:dPt>
            <c:idx val="4"/>
            <c:bubble3D val="0"/>
            <c:spPr>
              <a:noFill/>
              <a:ln w="19050">
                <a:noFill/>
              </a:ln>
              <a:effectLst/>
            </c:spPr>
            <c:extLst>
              <c:ext xmlns:c16="http://schemas.microsoft.com/office/drawing/2014/chart" uri="{C3380CC4-5D6E-409C-BE32-E72D297353CC}">
                <c16:uniqueId val="{00000009-7340-40FD-BC43-CAE648DE5ECE}"/>
              </c:ext>
            </c:extLst>
          </c:dPt>
          <c:dPt>
            <c:idx val="5"/>
            <c:bubble3D val="0"/>
            <c:spPr>
              <a:solidFill>
                <a:srgbClr val="00FF00"/>
              </a:solidFill>
              <a:ln w="19050">
                <a:solidFill>
                  <a:schemeClr val="lt1"/>
                </a:solidFill>
              </a:ln>
              <a:effectLst/>
            </c:spPr>
            <c:extLst>
              <c:ext xmlns:c16="http://schemas.microsoft.com/office/drawing/2014/chart" uri="{C3380CC4-5D6E-409C-BE32-E72D297353CC}">
                <c16:uniqueId val="{0000000B-7340-40FD-BC43-CAE648DE5ECE}"/>
              </c:ext>
            </c:extLst>
          </c:dPt>
          <c:cat>
            <c:strRef>
              <c:f>Sheet1!$A$2:$A$7</c:f>
              <c:strCache>
                <c:ptCount val="6"/>
                <c:pt idx="0">
                  <c:v>Gloden line</c:v>
                </c:pt>
                <c:pt idx="1">
                  <c:v>Normal line</c:v>
                </c:pt>
                <c:pt idx="2">
                  <c:v>3rd Qtr</c:v>
                </c:pt>
                <c:pt idx="3">
                  <c:v>4th Qtr</c:v>
                </c:pt>
                <c:pt idx="4">
                  <c:v>4th Qtr</c:v>
                </c:pt>
                <c:pt idx="5">
                  <c:v>4th Qtr</c:v>
                </c:pt>
              </c:strCache>
            </c:strRef>
          </c:cat>
          <c:val>
            <c:numRef>
              <c:f>Sheet1!$B$2:$B$7</c:f>
              <c:numCache>
                <c:formatCode>General</c:formatCode>
                <c:ptCount val="6"/>
                <c:pt idx="0">
                  <c:v>1</c:v>
                </c:pt>
                <c:pt idx="1">
                  <c:v>1</c:v>
                </c:pt>
                <c:pt idx="2">
                  <c:v>1</c:v>
                </c:pt>
                <c:pt idx="3">
                  <c:v>1</c:v>
                </c:pt>
                <c:pt idx="4">
                  <c:v>2</c:v>
                </c:pt>
                <c:pt idx="5">
                  <c:v>2</c:v>
                </c:pt>
              </c:numCache>
            </c:numRef>
          </c:val>
          <c:extLst>
            <c:ext xmlns:c16="http://schemas.microsoft.com/office/drawing/2014/chart" uri="{C3380CC4-5D6E-409C-BE32-E72D297353CC}">
              <c16:uniqueId val="{0000000C-7340-40FD-BC43-CAE648DE5ECE}"/>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D8F7B-41AA-41D0-B395-CFE15C0836B7}" type="datetimeFigureOut">
              <a:rPr lang="en-US" smtClean="0"/>
              <a:t>2/22/2023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D76A1-8F36-4E6E-A8BD-B58005A15D2C}" type="slidenum">
              <a:rPr lang="en-US" smtClean="0"/>
              <a:t>‹#›</a:t>
            </a:fld>
            <a:endParaRPr lang="en-US"/>
          </a:p>
        </p:txBody>
      </p:sp>
    </p:spTree>
    <p:extLst>
      <p:ext uri="{BB962C8B-B14F-4D97-AF65-F5344CB8AC3E}">
        <p14:creationId xmlns:p14="http://schemas.microsoft.com/office/powerpoint/2010/main" val="3790683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8A8BE-72E2-436F-98C8-4A4318E304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5744-4393-4CCA-85C0-C670CA0A4B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64AA52-B373-4560-A7F0-17AEBE94647D}"/>
              </a:ext>
            </a:extLst>
          </p:cNvPr>
          <p:cNvSpPr>
            <a:spLocks noGrp="1"/>
          </p:cNvSpPr>
          <p:nvPr>
            <p:ph type="dt" sz="half" idx="10"/>
          </p:nvPr>
        </p:nvSpPr>
        <p:spPr/>
        <p:txBody>
          <a:bodyPr/>
          <a:lstStyle/>
          <a:p>
            <a:fld id="{4294EBEC-0292-4EA6-A586-C62059826992}" type="datetimeFigureOut">
              <a:rPr lang="en-US" smtClean="0"/>
              <a:t>2/22/2023</a:t>
            </a:fld>
            <a:endParaRPr lang="en-US"/>
          </a:p>
        </p:txBody>
      </p:sp>
      <p:sp>
        <p:nvSpPr>
          <p:cNvPr id="5" name="Footer Placeholder 4">
            <a:extLst>
              <a:ext uri="{FF2B5EF4-FFF2-40B4-BE49-F238E27FC236}">
                <a16:creationId xmlns:a16="http://schemas.microsoft.com/office/drawing/2014/main" id="{3812D73E-DC44-403D-B15B-A29CB90DE5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FCD60D-E553-49AE-8EB9-47F946F38F05}"/>
              </a:ext>
            </a:extLst>
          </p:cNvPr>
          <p:cNvSpPr>
            <a:spLocks noGrp="1"/>
          </p:cNvSpPr>
          <p:nvPr>
            <p:ph type="sldNum" sz="quarter" idx="12"/>
          </p:nvPr>
        </p:nvSpPr>
        <p:spPr/>
        <p:txBody>
          <a:bodyPr/>
          <a:lstStyle/>
          <a:p>
            <a:fld id="{98CAA6DE-3298-43A2-ADB8-FDB90BFA7A15}" type="slidenum">
              <a:rPr lang="en-US" smtClean="0"/>
              <a:t>‹#›</a:t>
            </a:fld>
            <a:endParaRPr lang="en-US"/>
          </a:p>
        </p:txBody>
      </p:sp>
    </p:spTree>
    <p:extLst>
      <p:ext uri="{BB962C8B-B14F-4D97-AF65-F5344CB8AC3E}">
        <p14:creationId xmlns:p14="http://schemas.microsoft.com/office/powerpoint/2010/main" val="2944536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7AAC-2BD6-4879-885D-B446D351FF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08B4B3-0284-4BDF-B805-78288F6D1E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99E663-A50C-46A1-8240-B7C9B430E70C}"/>
              </a:ext>
            </a:extLst>
          </p:cNvPr>
          <p:cNvSpPr>
            <a:spLocks noGrp="1"/>
          </p:cNvSpPr>
          <p:nvPr>
            <p:ph type="dt" sz="half" idx="10"/>
          </p:nvPr>
        </p:nvSpPr>
        <p:spPr/>
        <p:txBody>
          <a:bodyPr/>
          <a:lstStyle/>
          <a:p>
            <a:fld id="{4294EBEC-0292-4EA6-A586-C62059826992}" type="datetimeFigureOut">
              <a:rPr lang="en-US" smtClean="0"/>
              <a:t>2/22/2023</a:t>
            </a:fld>
            <a:endParaRPr lang="en-US"/>
          </a:p>
        </p:txBody>
      </p:sp>
      <p:sp>
        <p:nvSpPr>
          <p:cNvPr id="5" name="Footer Placeholder 4">
            <a:extLst>
              <a:ext uri="{FF2B5EF4-FFF2-40B4-BE49-F238E27FC236}">
                <a16:creationId xmlns:a16="http://schemas.microsoft.com/office/drawing/2014/main" id="{C4972DFF-3B94-4BC4-96E8-3AF098926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0D278-68E4-448D-BAD0-BD71C0DDE608}"/>
              </a:ext>
            </a:extLst>
          </p:cNvPr>
          <p:cNvSpPr>
            <a:spLocks noGrp="1"/>
          </p:cNvSpPr>
          <p:nvPr>
            <p:ph type="sldNum" sz="quarter" idx="12"/>
          </p:nvPr>
        </p:nvSpPr>
        <p:spPr/>
        <p:txBody>
          <a:bodyPr/>
          <a:lstStyle/>
          <a:p>
            <a:fld id="{98CAA6DE-3298-43A2-ADB8-FDB90BFA7A15}" type="slidenum">
              <a:rPr lang="en-US" smtClean="0"/>
              <a:t>‹#›</a:t>
            </a:fld>
            <a:endParaRPr lang="en-US"/>
          </a:p>
        </p:txBody>
      </p:sp>
    </p:spTree>
    <p:extLst>
      <p:ext uri="{BB962C8B-B14F-4D97-AF65-F5344CB8AC3E}">
        <p14:creationId xmlns:p14="http://schemas.microsoft.com/office/powerpoint/2010/main" val="275947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8AE055-E199-4884-A205-DAFF3667FF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AE3670-7427-4E53-A0A3-16ABE8AF39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E4D62-AA9A-4BDD-A490-DB5B1676FF0C}"/>
              </a:ext>
            </a:extLst>
          </p:cNvPr>
          <p:cNvSpPr>
            <a:spLocks noGrp="1"/>
          </p:cNvSpPr>
          <p:nvPr>
            <p:ph type="dt" sz="half" idx="10"/>
          </p:nvPr>
        </p:nvSpPr>
        <p:spPr/>
        <p:txBody>
          <a:bodyPr/>
          <a:lstStyle/>
          <a:p>
            <a:fld id="{4294EBEC-0292-4EA6-A586-C62059826992}" type="datetimeFigureOut">
              <a:rPr lang="en-US" smtClean="0"/>
              <a:t>2/22/2023</a:t>
            </a:fld>
            <a:endParaRPr lang="en-US"/>
          </a:p>
        </p:txBody>
      </p:sp>
      <p:sp>
        <p:nvSpPr>
          <p:cNvPr id="5" name="Footer Placeholder 4">
            <a:extLst>
              <a:ext uri="{FF2B5EF4-FFF2-40B4-BE49-F238E27FC236}">
                <a16:creationId xmlns:a16="http://schemas.microsoft.com/office/drawing/2014/main" id="{B76B6084-9569-42F8-9C4C-6DFD4EF2B7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5A8309-4CEB-48BC-AFE5-AB91DC4166B0}"/>
              </a:ext>
            </a:extLst>
          </p:cNvPr>
          <p:cNvSpPr>
            <a:spLocks noGrp="1"/>
          </p:cNvSpPr>
          <p:nvPr>
            <p:ph type="sldNum" sz="quarter" idx="12"/>
          </p:nvPr>
        </p:nvSpPr>
        <p:spPr/>
        <p:txBody>
          <a:bodyPr/>
          <a:lstStyle/>
          <a:p>
            <a:fld id="{98CAA6DE-3298-43A2-ADB8-FDB90BFA7A15}" type="slidenum">
              <a:rPr lang="en-US" smtClean="0"/>
              <a:t>‹#›</a:t>
            </a:fld>
            <a:endParaRPr lang="en-US"/>
          </a:p>
        </p:txBody>
      </p:sp>
    </p:spTree>
    <p:extLst>
      <p:ext uri="{BB962C8B-B14F-4D97-AF65-F5344CB8AC3E}">
        <p14:creationId xmlns:p14="http://schemas.microsoft.com/office/powerpoint/2010/main" val="869272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Maxeon Closing">
    <p:bg>
      <p:bgPr>
        <a:solidFill>
          <a:schemeClr val="accent1"/>
        </a:solidFill>
        <a:effectLst/>
      </p:bgPr>
    </p:bg>
    <p:spTree>
      <p:nvGrpSpPr>
        <p:cNvPr id="1" name=""/>
        <p:cNvGrpSpPr/>
        <p:nvPr/>
      </p:nvGrpSpPr>
      <p:grpSpPr>
        <a:xfrm>
          <a:off x="0" y="0"/>
          <a:ext cx="0" cy="0"/>
          <a:chOff x="0" y="0"/>
          <a:chExt cx="0" cy="0"/>
        </a:xfrm>
      </p:grpSpPr>
      <p:sp>
        <p:nvSpPr>
          <p:cNvPr id="7" name="Footer Placeholder 16">
            <a:extLst>
              <a:ext uri="{FF2B5EF4-FFF2-40B4-BE49-F238E27FC236}">
                <a16:creationId xmlns:a16="http://schemas.microsoft.com/office/drawing/2014/main" id="{D06AE667-79DD-4F40-8A98-2212549B21BE}"/>
              </a:ext>
            </a:extLst>
          </p:cNvPr>
          <p:cNvSpPr txBox="1">
            <a:spLocks/>
          </p:cNvSpPr>
          <p:nvPr userDrawn="1"/>
        </p:nvSpPr>
        <p:spPr bwMode="white">
          <a:xfrm>
            <a:off x="542882" y="6487914"/>
            <a:ext cx="4807776" cy="244447"/>
          </a:xfrm>
          <a:prstGeom prst="rect">
            <a:avLst/>
          </a:prstGeom>
          <a:noFill/>
        </p:spPr>
        <p:txBody>
          <a:bodyPr vert="horz" wrap="none" lIns="0" tIns="0" rIns="91440" bIns="0" rtlCol="0" anchor="ctr" anchorCtr="0">
            <a:noAutofit/>
          </a:bodyPr>
          <a:lstStyle>
            <a:defPPr>
              <a:defRPr lang="en-US"/>
            </a:defPPr>
            <a:lvl1pPr marL="0" algn="l" defTabSz="914400" rtl="0" eaLnBrk="1" latinLnBrk="0" hangingPunct="1">
              <a:defRPr lang="en-US" sz="1000" b="0" kern="1200" baseline="0">
                <a:solidFill>
                  <a:schemeClr val="bg1"/>
                </a:solidFill>
                <a:latin typeface="Open Sans"/>
                <a:ea typeface="Open Sans"/>
                <a:cs typeface="Open San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800"/>
              </a:spcBef>
              <a:spcAft>
                <a:spcPts val="800"/>
              </a:spcAft>
              <a:buClr>
                <a:srgbClr val="A7BAC8"/>
              </a:buClr>
              <a:buSzTx/>
              <a:buFont typeface="Arial" panose="020B0604020202020204" pitchFamily="34" charset="0"/>
              <a:buNone/>
              <a:tabLst/>
              <a:defRPr/>
            </a:pPr>
            <a:fld id="{A5050BEA-5F11-40DC-9C37-41BD832696DE}" type="slidenum">
              <a:rPr kumimoji="0" lang="en-US" sz="1000" b="0" i="0" u="none" strike="noStrike" kern="1200" cap="none" spc="0" normalizeH="0" baseline="0" noProof="0" smtClean="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a:t>
            </a:fld>
            <a:r>
              <a:rPr kumimoji="0" lang="en-US" sz="10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    | © 2020 </a:t>
            </a:r>
            <a:r>
              <a:rPr kumimoji="0" lang="en-US" sz="1000" b="0" i="0" u="none" strike="noStrike" kern="1200" cap="none" spc="0" normalizeH="0" baseline="0" noProof="0" dirty="0" err="1">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Maxeon</a:t>
            </a:r>
            <a:r>
              <a:rPr kumimoji="0" lang="en-US" sz="10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 Solar Technologies</a:t>
            </a:r>
          </a:p>
        </p:txBody>
      </p:sp>
      <p:pic>
        <p:nvPicPr>
          <p:cNvPr id="8" name="Picture 7">
            <a:extLst>
              <a:ext uri="{FF2B5EF4-FFF2-40B4-BE49-F238E27FC236}">
                <a16:creationId xmlns:a16="http://schemas.microsoft.com/office/drawing/2014/main" id="{29B3B429-8703-4906-A962-B0B59EA4569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97365" y="2885171"/>
            <a:ext cx="6997271" cy="1087658"/>
          </a:xfrm>
          <a:prstGeom prst="rect">
            <a:avLst/>
          </a:prstGeom>
          <a:effectLst/>
        </p:spPr>
      </p:pic>
      <p:sp>
        <p:nvSpPr>
          <p:cNvPr id="9" name="Text Placeholder 11">
            <a:extLst>
              <a:ext uri="{FF2B5EF4-FFF2-40B4-BE49-F238E27FC236}">
                <a16:creationId xmlns:a16="http://schemas.microsoft.com/office/drawing/2014/main" id="{35059180-AE5E-4AA9-AD9D-52DA45B929A2}"/>
              </a:ext>
            </a:extLst>
          </p:cNvPr>
          <p:cNvSpPr>
            <a:spLocks noGrp="1"/>
          </p:cNvSpPr>
          <p:nvPr>
            <p:ph type="body" sz="quarter" idx="10" hasCustomPrompt="1"/>
          </p:nvPr>
        </p:nvSpPr>
        <p:spPr>
          <a:xfrm>
            <a:off x="2665493" y="5071195"/>
            <a:ext cx="6861011" cy="438150"/>
          </a:xfrm>
          <a:prstGeom prst="rect">
            <a:avLst/>
          </a:prstGeom>
        </p:spPr>
        <p:txBody>
          <a:bodyPr/>
          <a:lstStyle>
            <a:lvl1pPr marL="0" indent="0" algn="ctr">
              <a:buNone/>
              <a:defRPr>
                <a:solidFill>
                  <a:schemeClr val="bg1"/>
                </a:solidFill>
                <a:latin typeface="Open Sans" panose="020B0606030504020204" pitchFamily="34" charset="0"/>
              </a:defRPr>
            </a:lvl1pPr>
          </a:lstStyle>
          <a:p>
            <a:pPr lvl="0"/>
            <a:r>
              <a:rPr lang="en-US" dirty="0"/>
              <a:t>Thank You</a:t>
            </a:r>
          </a:p>
        </p:txBody>
      </p:sp>
      <p:pic>
        <p:nvPicPr>
          <p:cNvPr id="10" name="Picture 9">
            <a:extLst>
              <a:ext uri="{FF2B5EF4-FFF2-40B4-BE49-F238E27FC236}">
                <a16:creationId xmlns:a16="http://schemas.microsoft.com/office/drawing/2014/main" id="{9CD6E4E5-14D5-4D2D-8851-F4B7B50427C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77002" y="6523912"/>
            <a:ext cx="1172150" cy="182199"/>
          </a:xfrm>
          <a:prstGeom prst="rect">
            <a:avLst/>
          </a:prstGeom>
        </p:spPr>
      </p:pic>
    </p:spTree>
    <p:extLst>
      <p:ext uri="{BB962C8B-B14F-4D97-AF65-F5344CB8AC3E}">
        <p14:creationId xmlns:p14="http://schemas.microsoft.com/office/powerpoint/2010/main" val="1735406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Maxeon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441A0-00BA-4317-AC4A-A82A382F18CE}"/>
              </a:ext>
            </a:extLst>
          </p:cNvPr>
          <p:cNvSpPr>
            <a:spLocks noGrp="1"/>
          </p:cNvSpPr>
          <p:nvPr>
            <p:ph type="title" hasCustomPrompt="1"/>
          </p:nvPr>
        </p:nvSpPr>
        <p:spPr>
          <a:xfrm>
            <a:off x="560717" y="365125"/>
            <a:ext cx="11050438" cy="816689"/>
          </a:xfrm>
          <a:prstGeom prst="rect">
            <a:avLst/>
          </a:prstGeom>
        </p:spPr>
        <p:txBody>
          <a:bodyPr anchor="b">
            <a:normAutofit/>
          </a:bodyPr>
          <a:lstStyle>
            <a:lvl1pPr>
              <a:defRPr sz="2400" cap="all" spc="100" baseline="0">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cxnSp>
        <p:nvCxnSpPr>
          <p:cNvPr id="7" name="Straight Connector 6">
            <a:extLst>
              <a:ext uri="{FF2B5EF4-FFF2-40B4-BE49-F238E27FC236}">
                <a16:creationId xmlns:a16="http://schemas.microsoft.com/office/drawing/2014/main" id="{08730283-560B-4AD4-B2DD-F60F2B59CB86}"/>
              </a:ext>
            </a:extLst>
          </p:cNvPr>
          <p:cNvCxnSpPr>
            <a:cxnSpLocks/>
          </p:cNvCxnSpPr>
          <p:nvPr userDrawn="1"/>
        </p:nvCxnSpPr>
        <p:spPr>
          <a:xfrm>
            <a:off x="-6016" y="22127"/>
            <a:ext cx="12198016" cy="0"/>
          </a:xfrm>
          <a:prstGeom prst="line">
            <a:avLst/>
          </a:prstGeom>
          <a:ln w="57150">
            <a:solidFill>
              <a:srgbClr val="9CBCCD"/>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5511FB3A-A90A-4DEA-9CA0-49CB5611E0F1}"/>
              </a:ext>
            </a:extLst>
          </p:cNvPr>
          <p:cNvSpPr>
            <a:spLocks noGrp="1"/>
          </p:cNvSpPr>
          <p:nvPr>
            <p:ph idx="1"/>
          </p:nvPr>
        </p:nvSpPr>
        <p:spPr>
          <a:xfrm>
            <a:off x="560717" y="1428811"/>
            <a:ext cx="11050438" cy="4351338"/>
          </a:xfrm>
          <a:prstGeom prst="rect">
            <a:avLst/>
          </a:prstGeom>
        </p:spPr>
        <p:txBody>
          <a:bodyPr>
            <a:normAutofit/>
          </a:bodyPr>
          <a:lstStyle>
            <a:lvl1pPr marL="228600" indent="-228600">
              <a:buClr>
                <a:schemeClr val="accent3"/>
              </a:buClr>
              <a:buFont typeface="Arial" panose="020B0604020202020204" pitchFamily="34" charset="0"/>
              <a:buChar char="•"/>
              <a:defRPr sz="2400">
                <a:latin typeface="Open Sans" panose="020B0606030504020204" pitchFamily="34" charset="0"/>
                <a:ea typeface="Open Sans" panose="020B0606030504020204" pitchFamily="34" charset="0"/>
                <a:cs typeface="Open Sans" panose="020B0606030504020204" pitchFamily="34" charset="0"/>
              </a:defRPr>
            </a:lvl1pPr>
            <a:lvl2pPr marL="517525" indent="-233363">
              <a:buClr>
                <a:schemeClr val="accent3"/>
              </a:buClr>
              <a:buFont typeface="Arial" panose="020B0604020202020204" pitchFamily="34" charset="0"/>
              <a:buChar char="‒"/>
              <a:defRPr sz="2000">
                <a:latin typeface="Open Sans" panose="020B0606030504020204" pitchFamily="34" charset="0"/>
                <a:ea typeface="Open Sans" panose="020B0606030504020204" pitchFamily="34" charset="0"/>
                <a:cs typeface="Open Sans" panose="020B0606030504020204" pitchFamily="34" charset="0"/>
              </a:defRPr>
            </a:lvl2pPr>
            <a:lvl3pPr marL="801688" indent="-231775">
              <a:buClr>
                <a:schemeClr val="accent3"/>
              </a:buClr>
              <a:buFont typeface="Arial" panose="020B0604020202020204" pitchFamily="34" charset="0"/>
              <a:buChar char="•"/>
              <a:defRPr sz="1800">
                <a:latin typeface="Open Sans" panose="020B0606030504020204" pitchFamily="34" charset="0"/>
                <a:ea typeface="Open Sans" panose="020B0606030504020204" pitchFamily="34" charset="0"/>
                <a:cs typeface="Open Sans" panose="020B0606030504020204" pitchFamily="34" charset="0"/>
              </a:defRPr>
            </a:lvl3pPr>
            <a:lvl4pPr>
              <a:defRPr sz="1600">
                <a:latin typeface="Open Sans" panose="020B0604020202020204" charset="0"/>
                <a:ea typeface="Open Sans" panose="020B0604020202020204" charset="0"/>
                <a:cs typeface="Open Sans" panose="020B0604020202020204" charset="0"/>
              </a:defRPr>
            </a:lvl4pPr>
            <a:lvl5pPr>
              <a:defRPr sz="1600">
                <a:latin typeface="Open Sans" panose="020B0604020202020204" charset="0"/>
                <a:ea typeface="Open Sans" panose="020B0604020202020204" charset="0"/>
                <a:cs typeface="Open Sans" panose="020B0604020202020204" charset="0"/>
              </a:defRPr>
            </a:lvl5pPr>
          </a:lstStyle>
          <a:p>
            <a:pPr lvl="0"/>
            <a:r>
              <a:rPr lang="en-US"/>
              <a:t>Click to edit Master text styles</a:t>
            </a:r>
          </a:p>
          <a:p>
            <a:pPr lvl="1"/>
            <a:r>
              <a:rPr lang="en-US"/>
              <a:t>Second level</a:t>
            </a:r>
          </a:p>
          <a:p>
            <a:pPr lvl="2"/>
            <a:r>
              <a:rPr lang="en-US"/>
              <a:t>Third level</a:t>
            </a:r>
          </a:p>
        </p:txBody>
      </p:sp>
      <p:sp>
        <p:nvSpPr>
          <p:cNvPr id="12" name="Rectangle 11">
            <a:extLst>
              <a:ext uri="{FF2B5EF4-FFF2-40B4-BE49-F238E27FC236}">
                <a16:creationId xmlns:a16="http://schemas.microsoft.com/office/drawing/2014/main" id="{BF7A36DC-F6E2-49D2-9EE4-D0AB6F90324F}"/>
              </a:ext>
            </a:extLst>
          </p:cNvPr>
          <p:cNvSpPr/>
          <p:nvPr userDrawn="1"/>
        </p:nvSpPr>
        <p:spPr bwMode="auto">
          <a:xfrm>
            <a:off x="0" y="6366798"/>
            <a:ext cx="12197451" cy="491202"/>
          </a:xfrm>
          <a:prstGeom prst="rect">
            <a:avLst/>
          </a:prstGeom>
          <a:solidFill>
            <a:srgbClr val="39607A"/>
          </a:solidFill>
          <a:ln>
            <a:noFill/>
          </a:ln>
        </p:spPr>
        <p:txBody>
          <a:bodyPr vert="horz" wrap="squar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Open Sans" panose="020B0606030504020204" pitchFamily="34" charset="0"/>
            </a:endParaRPr>
          </a:p>
        </p:txBody>
      </p:sp>
      <p:sp>
        <p:nvSpPr>
          <p:cNvPr id="14" name="Footer Placeholder 16">
            <a:extLst>
              <a:ext uri="{FF2B5EF4-FFF2-40B4-BE49-F238E27FC236}">
                <a16:creationId xmlns:a16="http://schemas.microsoft.com/office/drawing/2014/main" id="{93C6ED6C-4AC7-44CD-969F-9D32A24875E1}"/>
              </a:ext>
            </a:extLst>
          </p:cNvPr>
          <p:cNvSpPr txBox="1">
            <a:spLocks/>
          </p:cNvSpPr>
          <p:nvPr userDrawn="1"/>
        </p:nvSpPr>
        <p:spPr bwMode="white">
          <a:xfrm>
            <a:off x="542882" y="6487914"/>
            <a:ext cx="4807776" cy="244447"/>
          </a:xfrm>
          <a:prstGeom prst="rect">
            <a:avLst/>
          </a:prstGeom>
          <a:noFill/>
        </p:spPr>
        <p:txBody>
          <a:bodyPr vert="horz" wrap="none" lIns="0" tIns="0" rIns="91440" bIns="0" rtlCol="0" anchor="ctr" anchorCtr="0">
            <a:noAutofit/>
          </a:bodyPr>
          <a:lstStyle>
            <a:defPPr>
              <a:defRPr lang="en-US"/>
            </a:defPPr>
            <a:lvl1pPr marL="0" algn="l" defTabSz="914400" rtl="0" eaLnBrk="1" latinLnBrk="0" hangingPunct="1">
              <a:defRPr lang="en-US" sz="1000" b="0" kern="1200" baseline="0">
                <a:solidFill>
                  <a:schemeClr val="bg1"/>
                </a:solidFill>
                <a:latin typeface="Open Sans"/>
                <a:ea typeface="Open Sans"/>
                <a:cs typeface="Open San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800"/>
              </a:spcBef>
              <a:spcAft>
                <a:spcPts val="800"/>
              </a:spcAft>
              <a:buClr>
                <a:srgbClr val="A7BAC8"/>
              </a:buClr>
              <a:buSzTx/>
              <a:buFont typeface="Arial" panose="020B0604020202020204" pitchFamily="34" charset="0"/>
              <a:buNone/>
              <a:tabLst/>
              <a:defRPr/>
            </a:pPr>
            <a:fld id="{A5050BEA-5F11-40DC-9C37-41BD832696DE}" type="slidenum">
              <a:rPr kumimoji="0" lang="en-US" sz="1000" b="0" i="0" u="none" strike="noStrike" kern="1200" cap="none" spc="0" normalizeH="0" baseline="0" noProof="0" smtClean="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a:t>
            </a:fld>
            <a:r>
              <a:rPr kumimoji="0" lang="en-US" sz="10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    | © 2020 </a:t>
            </a:r>
            <a:r>
              <a:rPr kumimoji="0" lang="en-US" sz="1000" b="0" i="0" u="none" strike="noStrike" kern="1200" cap="none" spc="0" normalizeH="0" baseline="0" noProof="0" dirty="0" err="1">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Maxeon</a:t>
            </a:r>
            <a:r>
              <a:rPr kumimoji="0" lang="en-US" sz="10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 Solar Technologies</a:t>
            </a:r>
          </a:p>
        </p:txBody>
      </p:sp>
      <p:pic>
        <p:nvPicPr>
          <p:cNvPr id="15" name="Picture 14">
            <a:extLst>
              <a:ext uri="{FF2B5EF4-FFF2-40B4-BE49-F238E27FC236}">
                <a16:creationId xmlns:a16="http://schemas.microsoft.com/office/drawing/2014/main" id="{403AD045-2F70-4CB3-A989-3782A5A88E4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77002" y="6523912"/>
            <a:ext cx="1172150" cy="182199"/>
          </a:xfrm>
          <a:prstGeom prst="rect">
            <a:avLst/>
          </a:prstGeom>
        </p:spPr>
      </p:pic>
    </p:spTree>
    <p:extLst>
      <p:ext uri="{BB962C8B-B14F-4D97-AF65-F5344CB8AC3E}">
        <p14:creationId xmlns:p14="http://schemas.microsoft.com/office/powerpoint/2010/main" val="355426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Maxeon Section Divider 2">
    <p:bg>
      <p:bgPr>
        <a:solidFill>
          <a:schemeClr val="accent4"/>
        </a:solidFill>
        <a:effectLst/>
      </p:bgPr>
    </p:bg>
    <p:spTree>
      <p:nvGrpSpPr>
        <p:cNvPr id="1" name=""/>
        <p:cNvGrpSpPr/>
        <p:nvPr/>
      </p:nvGrpSpPr>
      <p:grpSpPr>
        <a:xfrm>
          <a:off x="0" y="0"/>
          <a:ext cx="0" cy="0"/>
          <a:chOff x="0" y="0"/>
          <a:chExt cx="0" cy="0"/>
        </a:xfrm>
      </p:grpSpPr>
      <p:sp>
        <p:nvSpPr>
          <p:cNvPr id="21" name="Footer Placeholder 16">
            <a:extLst>
              <a:ext uri="{FF2B5EF4-FFF2-40B4-BE49-F238E27FC236}">
                <a16:creationId xmlns:a16="http://schemas.microsoft.com/office/drawing/2014/main" id="{56B4CDC3-1D8C-40AF-941C-87F4A7AA6BF5}"/>
              </a:ext>
            </a:extLst>
          </p:cNvPr>
          <p:cNvSpPr txBox="1">
            <a:spLocks/>
          </p:cNvSpPr>
          <p:nvPr userDrawn="1"/>
        </p:nvSpPr>
        <p:spPr bwMode="white">
          <a:xfrm>
            <a:off x="542882" y="6487914"/>
            <a:ext cx="4807776" cy="244447"/>
          </a:xfrm>
          <a:prstGeom prst="rect">
            <a:avLst/>
          </a:prstGeom>
          <a:noFill/>
        </p:spPr>
        <p:txBody>
          <a:bodyPr vert="horz" wrap="none" lIns="0" tIns="0" rIns="91440" bIns="0" rtlCol="0" anchor="ctr" anchorCtr="0">
            <a:noAutofit/>
          </a:bodyPr>
          <a:lstStyle>
            <a:defPPr>
              <a:defRPr lang="en-US"/>
            </a:defPPr>
            <a:lvl1pPr marL="0" algn="l" defTabSz="914400" rtl="0" eaLnBrk="1" latinLnBrk="0" hangingPunct="1">
              <a:defRPr lang="en-US" sz="1000" b="0" kern="1200" baseline="0">
                <a:solidFill>
                  <a:schemeClr val="bg1"/>
                </a:solidFill>
                <a:latin typeface="Open Sans"/>
                <a:ea typeface="Open Sans"/>
                <a:cs typeface="Open San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800"/>
              </a:spcBef>
              <a:spcAft>
                <a:spcPts val="800"/>
              </a:spcAft>
              <a:buClr>
                <a:srgbClr val="A7BAC8"/>
              </a:buClr>
              <a:buSzTx/>
              <a:buFont typeface="Arial" panose="020B0604020202020204" pitchFamily="34" charset="0"/>
              <a:buNone/>
              <a:tabLst/>
              <a:defRPr/>
            </a:pPr>
            <a:fld id="{A5050BEA-5F11-40DC-9C37-41BD832696DE}" type="slidenum">
              <a:rPr kumimoji="0" lang="en-US" sz="1000" b="0" i="0" u="none" strike="noStrike" kern="1200" cap="none" spc="0" normalizeH="0" baseline="0" noProof="0" smtClean="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a:t>
            </a:fld>
            <a:r>
              <a:rPr kumimoji="0" lang="en-US" sz="10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    | © 2020 </a:t>
            </a:r>
            <a:r>
              <a:rPr kumimoji="0" lang="en-US" sz="1000" b="0" i="0" u="none" strike="noStrike" kern="1200" cap="none" spc="0" normalizeH="0" baseline="0" noProof="0" dirty="0" err="1">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Maxeon</a:t>
            </a:r>
            <a:r>
              <a:rPr kumimoji="0" lang="en-US" sz="10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 Solar Technologies</a:t>
            </a:r>
          </a:p>
        </p:txBody>
      </p:sp>
      <p:sp>
        <p:nvSpPr>
          <p:cNvPr id="12" name="Text Placeholder 11">
            <a:extLst>
              <a:ext uri="{FF2B5EF4-FFF2-40B4-BE49-F238E27FC236}">
                <a16:creationId xmlns:a16="http://schemas.microsoft.com/office/drawing/2014/main" id="{05A954BF-7EBD-4FA6-AA74-76FD9E279CB6}"/>
              </a:ext>
            </a:extLst>
          </p:cNvPr>
          <p:cNvSpPr>
            <a:spLocks noGrp="1"/>
          </p:cNvSpPr>
          <p:nvPr>
            <p:ph type="body" sz="quarter" idx="10" hasCustomPrompt="1"/>
          </p:nvPr>
        </p:nvSpPr>
        <p:spPr>
          <a:xfrm>
            <a:off x="560388" y="3426994"/>
            <a:ext cx="7813262" cy="815975"/>
          </a:xfrm>
          <a:prstGeom prst="rect">
            <a:avLst/>
          </a:prstGeom>
        </p:spPr>
        <p:txBody>
          <a:bodyPr anchor="t"/>
          <a:lstStyle>
            <a:lvl1pPr marL="0" indent="0" algn="l">
              <a:buNone/>
              <a:defRPr>
                <a:solidFill>
                  <a:schemeClr val="bg1"/>
                </a:solidFill>
                <a:latin typeface="Open Sans" panose="020B0606030504020204" pitchFamily="34" charset="0"/>
              </a:defRPr>
            </a:lvl1pPr>
          </a:lstStyle>
          <a:p>
            <a:pPr lvl="0"/>
            <a:r>
              <a:rPr lang="en-US" dirty="0" err="1"/>
              <a:t>Subheader</a:t>
            </a:r>
            <a:endParaRPr lang="en-US" dirty="0"/>
          </a:p>
        </p:txBody>
      </p:sp>
      <p:pic>
        <p:nvPicPr>
          <p:cNvPr id="8" name="Picture 7">
            <a:extLst>
              <a:ext uri="{FF2B5EF4-FFF2-40B4-BE49-F238E27FC236}">
                <a16:creationId xmlns:a16="http://schemas.microsoft.com/office/drawing/2014/main" id="{90B1E51F-1E4D-4DE9-95D6-03F0E5B2E5A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90623" t="22649" b="22514"/>
          <a:stretch/>
        </p:blipFill>
        <p:spPr>
          <a:xfrm>
            <a:off x="7766876" y="1"/>
            <a:ext cx="1172150" cy="6858000"/>
          </a:xfrm>
          <a:prstGeom prst="rect">
            <a:avLst/>
          </a:prstGeom>
        </p:spPr>
      </p:pic>
      <p:sp>
        <p:nvSpPr>
          <p:cNvPr id="7" name="Title 1">
            <a:extLst>
              <a:ext uri="{FF2B5EF4-FFF2-40B4-BE49-F238E27FC236}">
                <a16:creationId xmlns:a16="http://schemas.microsoft.com/office/drawing/2014/main" id="{41CB5CA0-97AD-4D98-9C45-730BCBA0FDEF}"/>
              </a:ext>
            </a:extLst>
          </p:cNvPr>
          <p:cNvSpPr>
            <a:spLocks noGrp="1"/>
          </p:cNvSpPr>
          <p:nvPr>
            <p:ph type="title" hasCustomPrompt="1"/>
          </p:nvPr>
        </p:nvSpPr>
        <p:spPr>
          <a:xfrm>
            <a:off x="560717" y="2129590"/>
            <a:ext cx="7813262" cy="1234236"/>
          </a:xfrm>
          <a:prstGeom prst="rect">
            <a:avLst/>
          </a:prstGeom>
        </p:spPr>
        <p:txBody>
          <a:bodyPr anchor="b">
            <a:normAutofit/>
          </a:bodyPr>
          <a:lstStyle>
            <a:lvl1pPr algn="l">
              <a:defRPr sz="3600" cap="all" spc="1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Section header</a:t>
            </a:r>
          </a:p>
        </p:txBody>
      </p:sp>
      <p:pic>
        <p:nvPicPr>
          <p:cNvPr id="9" name="Picture 8">
            <a:extLst>
              <a:ext uri="{FF2B5EF4-FFF2-40B4-BE49-F238E27FC236}">
                <a16:creationId xmlns:a16="http://schemas.microsoft.com/office/drawing/2014/main" id="{86193268-D20E-4FBE-80AC-C3734B8F9B1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77002" y="6523912"/>
            <a:ext cx="1172150" cy="182199"/>
          </a:xfrm>
          <a:prstGeom prst="rect">
            <a:avLst/>
          </a:prstGeom>
        </p:spPr>
      </p:pic>
    </p:spTree>
    <p:extLst>
      <p:ext uri="{BB962C8B-B14F-4D97-AF65-F5344CB8AC3E}">
        <p14:creationId xmlns:p14="http://schemas.microsoft.com/office/powerpoint/2010/main" val="11712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Up,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50000"/>
                  </a:schemeClr>
                </a:solidFill>
              </a:defRPr>
            </a:lvl1pPr>
          </a:lstStyle>
          <a:p>
            <a:r>
              <a:rPr lang="en-US"/>
              <a:t>Click to edit Master title style</a:t>
            </a:r>
          </a:p>
        </p:txBody>
      </p:sp>
      <p:sp>
        <p:nvSpPr>
          <p:cNvPr id="5" name="Content Placeholder 18"/>
          <p:cNvSpPr>
            <a:spLocks noGrp="1"/>
          </p:cNvSpPr>
          <p:nvPr>
            <p:ph sz="quarter" idx="10"/>
          </p:nvPr>
        </p:nvSpPr>
        <p:spPr>
          <a:xfrm>
            <a:off x="546243" y="1219200"/>
            <a:ext cx="11113807" cy="3695700"/>
          </a:xfrm>
        </p:spPr>
        <p:txBody>
          <a:bodyPr>
            <a:noAutofit/>
          </a:bodyPr>
          <a:lstStyle>
            <a:lvl1pPr>
              <a:buClr>
                <a:schemeClr val="accent4"/>
              </a:buClr>
              <a:defRPr>
                <a:solidFill>
                  <a:schemeClr val="tx2">
                    <a:lumMod val="50000"/>
                  </a:schemeClr>
                </a:solidFill>
              </a:defRPr>
            </a:lvl1pPr>
            <a:lvl2pPr>
              <a:buClr>
                <a:schemeClr val="accent4"/>
              </a:buClr>
              <a:defRPr>
                <a:solidFill>
                  <a:schemeClr val="tx2">
                    <a:lumMod val="50000"/>
                  </a:schemeClr>
                </a:solidFill>
              </a:defRPr>
            </a:lvl2pPr>
            <a:lvl3pPr>
              <a:buClr>
                <a:schemeClr val="accent4"/>
              </a:buClr>
              <a:defRPr>
                <a:solidFill>
                  <a:schemeClr val="tx2">
                    <a:lumMod val="50000"/>
                  </a:schemeClr>
                </a:solidFill>
              </a:defRPr>
            </a:lvl3pPr>
            <a:lvl4pPr>
              <a:buClr>
                <a:schemeClr val="accent4"/>
              </a:buClr>
              <a:defRPr>
                <a:solidFill>
                  <a:schemeClr val="tx2">
                    <a:lumMod val="50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2"/>
          <p:cNvSpPr>
            <a:spLocks noGrp="1"/>
          </p:cNvSpPr>
          <p:nvPr>
            <p:ph type="body" idx="11" hasCustomPrompt="1"/>
          </p:nvPr>
        </p:nvSpPr>
        <p:spPr>
          <a:xfrm>
            <a:off x="-230248" y="5029200"/>
            <a:ext cx="9165437" cy="811212"/>
          </a:xfrm>
          <a:prstGeom prst="roundRect">
            <a:avLst/>
          </a:prstGeom>
          <a:solidFill>
            <a:schemeClr val="accent1">
              <a:lumMod val="40000"/>
              <a:lumOff val="60000"/>
            </a:schemeClr>
          </a:solidFill>
        </p:spPr>
        <p:txBody>
          <a:bodyPr vert="horz" lIns="731520" tIns="45720" rIns="91440" bIns="45720" rtlCol="0" anchor="ctr" anchorCtr="0">
            <a:normAutofit/>
          </a:bodyPr>
          <a:lstStyle>
            <a:lvl1pPr>
              <a:defRPr lang="en-US" sz="1800" b="0" kern="1200" dirty="0" smtClean="0">
                <a:solidFill>
                  <a:schemeClr val="tx2">
                    <a:lumMod val="50000"/>
                  </a:schemeClr>
                </a:solidFill>
                <a:latin typeface="+mn-lt"/>
                <a:ea typeface="Open Sans Light" panose="020B0306030504020204" pitchFamily="34" charset="0"/>
                <a:cs typeface="Open Sans Light" panose="020B0306030504020204" pitchFamily="34" charset="0"/>
              </a:defRPr>
            </a:lvl1pPr>
          </a:lstStyle>
          <a:p>
            <a:pPr marL="0" lvl="0" indent="0" algn="l" defTabSz="914400" rtl="0" eaLnBrk="1" latinLnBrk="0" hangingPunct="1">
              <a:lnSpc>
                <a:spcPts val="2600"/>
              </a:lnSpc>
              <a:spcBef>
                <a:spcPts val="800"/>
              </a:spcBef>
              <a:spcAft>
                <a:spcPts val="800"/>
              </a:spcAft>
              <a:buClr>
                <a:schemeClr val="accent4"/>
              </a:buClr>
              <a:buFont typeface="Arial" panose="020B0604020202020204" pitchFamily="34" charset="0"/>
              <a:buNone/>
            </a:pPr>
            <a:r>
              <a:rPr lang="en-US" dirty="0"/>
              <a:t>Copy and paste your key takeaway. Delete if not needed.</a:t>
            </a:r>
          </a:p>
        </p:txBody>
      </p:sp>
      <p:sp>
        <p:nvSpPr>
          <p:cNvPr id="7" name="Slide Number Placeholder 5"/>
          <p:cNvSpPr>
            <a:spLocks noGrp="1"/>
          </p:cNvSpPr>
          <p:nvPr userDrawn="1"/>
        </p:nvSpPr>
        <p:spPr bwMode="white">
          <a:xfrm>
            <a:off x="11669915" y="6483508"/>
            <a:ext cx="425895" cy="365125"/>
          </a:xfrm>
          <a:prstGeom prst="rect">
            <a:avLst/>
          </a:prstGeom>
        </p:spPr>
        <p:txBody>
          <a:bodyPr vert="horz" lIns="91440" tIns="45720" rIns="91440" bIns="45720" rtlCol="0" anchor="ctr"/>
          <a:lstStyle/>
          <a:p>
            <a:pPr lvl="0" algn="ctr"/>
            <a:r>
              <a:rPr lang="en-US" sz="1000" dirty="0">
                <a:solidFill>
                  <a:schemeClr val="bg1"/>
                </a:solidFill>
                <a:latin typeface="Open Sans" panose="020B0606030504020204" pitchFamily="34" charset="0"/>
              </a:rPr>
              <a:t>  </a:t>
            </a:r>
            <a:fld id="{417D477F-1E34-F54F-8291-B1144686411E}" type="slidenum">
              <a:rPr lang="en-US" sz="1000" smtClean="0">
                <a:solidFill>
                  <a:schemeClr val="bg1"/>
                </a:solidFill>
                <a:latin typeface="Open Sans" panose="020B0606030504020204" pitchFamily="34" charset="0"/>
              </a:rPr>
              <a:pPr lvl="0" algn="ctr"/>
              <a:t>‹#›</a:t>
            </a:fld>
            <a:endParaRPr lang="en-US" sz="1000" dirty="0">
              <a:solidFill>
                <a:schemeClr val="bg1"/>
              </a:solidFill>
              <a:latin typeface="Open Sans" panose="020B0606030504020204" pitchFamily="34" charset="0"/>
            </a:endParaRPr>
          </a:p>
        </p:txBody>
      </p:sp>
      <p:sp>
        <p:nvSpPr>
          <p:cNvPr id="8" name="Footer Placeholder 16"/>
          <p:cNvSpPr txBox="1">
            <a:spLocks/>
          </p:cNvSpPr>
          <p:nvPr userDrawn="1"/>
        </p:nvSpPr>
        <p:spPr bwMode="white">
          <a:xfrm>
            <a:off x="7346475" y="6501013"/>
            <a:ext cx="4371844" cy="365125"/>
          </a:xfrm>
          <a:prstGeom prst="rect">
            <a:avLst/>
          </a:prstGeom>
          <a:noFill/>
        </p:spPr>
        <p:txBody>
          <a:bodyPr vert="horz" wrap="none" lIns="91440" tIns="0" rIns="91440" bIns="0" rtlCol="0" anchor="ctr" anchorCtr="0">
            <a:noAutofit/>
          </a:bodyPr>
          <a:lstStyle>
            <a:defPPr>
              <a:defRPr lang="en-US"/>
            </a:defPPr>
            <a:lvl1pPr marL="0" algn="l" defTabSz="914400" rtl="0" eaLnBrk="1" latinLnBrk="0" hangingPunct="1">
              <a:defRPr lang="en-US" sz="1000" b="0" kern="1200" baseline="0">
                <a:solidFill>
                  <a:schemeClr val="bg1"/>
                </a:solidFill>
                <a:latin typeface="Open Sans"/>
                <a:ea typeface="Open Sans"/>
                <a:cs typeface="Open San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00000"/>
              </a:lnSpc>
              <a:spcBef>
                <a:spcPts val="800"/>
              </a:spcBef>
              <a:spcAft>
                <a:spcPts val="800"/>
              </a:spcAft>
              <a:buClr>
                <a:schemeClr val="accent4"/>
              </a:buClr>
              <a:buFont typeface="Arial" panose="020B0604020202020204" pitchFamily="34" charset="0"/>
              <a:buNone/>
            </a:pPr>
            <a:r>
              <a:rPr lang="en-US" sz="1000" dirty="0"/>
              <a:t>Confidential | © 2017 SunPower Corporation | </a:t>
            </a:r>
          </a:p>
        </p:txBody>
      </p:sp>
    </p:spTree>
    <p:extLst>
      <p:ext uri="{BB962C8B-B14F-4D97-AF65-F5344CB8AC3E}">
        <p14:creationId xmlns:p14="http://schemas.microsoft.com/office/powerpoint/2010/main" val="4204276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Maxeon Title Slide With Picture 5">
    <p:spTree>
      <p:nvGrpSpPr>
        <p:cNvPr id="1" name=""/>
        <p:cNvGrpSpPr/>
        <p:nvPr/>
      </p:nvGrpSpPr>
      <p:grpSpPr>
        <a:xfrm>
          <a:off x="0" y="0"/>
          <a:ext cx="0" cy="0"/>
          <a:chOff x="0" y="0"/>
          <a:chExt cx="0" cy="0"/>
        </a:xfrm>
      </p:grpSpPr>
      <p:pic>
        <p:nvPicPr>
          <p:cNvPr id="3" name="Picture 2" descr="A picture containing water, outdoor, man, boat&#10;&#10;Description automatically generated">
            <a:extLst>
              <a:ext uri="{FF2B5EF4-FFF2-40B4-BE49-F238E27FC236}">
                <a16:creationId xmlns:a16="http://schemas.microsoft.com/office/drawing/2014/main" id="{EEAF26B0-9501-4478-B3D2-3AA8878BBC3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625" y="-2"/>
            <a:ext cx="12188392" cy="6858002"/>
          </a:xfrm>
          <a:prstGeom prst="rect">
            <a:avLst/>
          </a:prstGeom>
        </p:spPr>
      </p:pic>
      <p:sp>
        <p:nvSpPr>
          <p:cNvPr id="10" name="Rectangle 9">
            <a:extLst>
              <a:ext uri="{FF2B5EF4-FFF2-40B4-BE49-F238E27FC236}">
                <a16:creationId xmlns:a16="http://schemas.microsoft.com/office/drawing/2014/main" id="{BFF57518-D8A9-454A-B256-B1442611FB28}"/>
              </a:ext>
            </a:extLst>
          </p:cNvPr>
          <p:cNvSpPr/>
          <p:nvPr userDrawn="1"/>
        </p:nvSpPr>
        <p:spPr>
          <a:xfrm rot="10800000">
            <a:off x="-2080" y="0"/>
            <a:ext cx="12192000" cy="6858000"/>
          </a:xfrm>
          <a:prstGeom prst="rect">
            <a:avLst/>
          </a:prstGeom>
          <a:gradFill>
            <a:gsLst>
              <a:gs pos="0">
                <a:srgbClr val="1A2642">
                  <a:alpha val="0"/>
                </a:srgbClr>
              </a:gs>
              <a:gs pos="100000">
                <a:sysClr val="windowText" lastClr="000000">
                  <a:alpha val="40000"/>
                </a:sys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latin typeface="Open Sans" panose="020B0606030504020204" pitchFamily="34" charset="0"/>
            </a:endParaRPr>
          </a:p>
        </p:txBody>
      </p:sp>
      <p:sp>
        <p:nvSpPr>
          <p:cNvPr id="12" name="Footer Placeholder 16">
            <a:extLst>
              <a:ext uri="{FF2B5EF4-FFF2-40B4-BE49-F238E27FC236}">
                <a16:creationId xmlns:a16="http://schemas.microsoft.com/office/drawing/2014/main" id="{99AC421C-EFCF-450E-8C21-DF5C4AEBE059}"/>
              </a:ext>
            </a:extLst>
          </p:cNvPr>
          <p:cNvSpPr txBox="1">
            <a:spLocks/>
          </p:cNvSpPr>
          <p:nvPr userDrawn="1"/>
        </p:nvSpPr>
        <p:spPr bwMode="white">
          <a:xfrm>
            <a:off x="542882" y="6487914"/>
            <a:ext cx="4807776" cy="244447"/>
          </a:xfrm>
          <a:prstGeom prst="rect">
            <a:avLst/>
          </a:prstGeom>
          <a:noFill/>
        </p:spPr>
        <p:txBody>
          <a:bodyPr vert="horz" wrap="none" lIns="0" tIns="0" rIns="91440" bIns="0" rtlCol="0" anchor="ctr" anchorCtr="0">
            <a:noAutofit/>
          </a:bodyPr>
          <a:lstStyle>
            <a:defPPr>
              <a:defRPr lang="en-US"/>
            </a:defPPr>
            <a:lvl1pPr marL="0" algn="l" defTabSz="914400" rtl="0" eaLnBrk="1" latinLnBrk="0" hangingPunct="1">
              <a:defRPr lang="en-US" sz="1000" b="0" kern="1200" baseline="0">
                <a:solidFill>
                  <a:schemeClr val="bg1"/>
                </a:solidFill>
                <a:latin typeface="Open Sans"/>
                <a:ea typeface="Open Sans"/>
                <a:cs typeface="Open San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800"/>
              </a:spcBef>
              <a:spcAft>
                <a:spcPts val="800"/>
              </a:spcAft>
              <a:buClr>
                <a:srgbClr val="A7BAC8"/>
              </a:buClr>
              <a:buSzTx/>
              <a:buFont typeface="Arial" panose="020B0604020202020204" pitchFamily="34" charset="0"/>
              <a:buNone/>
              <a:tabLst/>
              <a:defRPr/>
            </a:pPr>
            <a:r>
              <a:rPr kumimoji="0" lang="en-US" sz="10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Confidential | © 2020 </a:t>
            </a:r>
            <a:r>
              <a:rPr kumimoji="0" lang="en-US" sz="1000" b="0" i="0" u="none" strike="noStrike" kern="1200" cap="none" spc="0" normalizeH="0" baseline="0" noProof="0" dirty="0" err="1">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Maxeon</a:t>
            </a:r>
            <a:r>
              <a:rPr kumimoji="0" lang="en-US" sz="10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 Solar Technologies</a:t>
            </a:r>
          </a:p>
        </p:txBody>
      </p:sp>
      <p:pic>
        <p:nvPicPr>
          <p:cNvPr id="9" name="Picture 8">
            <a:extLst>
              <a:ext uri="{FF2B5EF4-FFF2-40B4-BE49-F238E27FC236}">
                <a16:creationId xmlns:a16="http://schemas.microsoft.com/office/drawing/2014/main" id="{CFE2DB3C-F43C-4E8F-8194-A53B591C7BB7}"/>
              </a:ext>
              <a:ext uri="{C183D7F6-B498-43B3-948B-1728B52AA6E4}">
                <adec:decorative xmlns:adec="http://schemas.microsoft.com/office/drawing/2017/decorative" val="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4061210"/>
            <a:ext cx="6997271" cy="1428750"/>
          </a:xfrm>
          <a:prstGeom prst="rect">
            <a:avLst/>
          </a:prstGeom>
          <a:effectLst>
            <a:outerShdw blurRad="63500" dist="25400" dir="2700000" algn="tl" rotWithShape="0">
              <a:prstClr val="black">
                <a:alpha val="40000"/>
              </a:prstClr>
            </a:outerShdw>
          </a:effectLst>
        </p:spPr>
      </p:pic>
      <p:sp>
        <p:nvSpPr>
          <p:cNvPr id="11" name="Text Placeholder 11">
            <a:extLst>
              <a:ext uri="{FF2B5EF4-FFF2-40B4-BE49-F238E27FC236}">
                <a16:creationId xmlns:a16="http://schemas.microsoft.com/office/drawing/2014/main" id="{FADB284F-87D6-4645-96FF-A220B1EF26BB}"/>
              </a:ext>
            </a:extLst>
          </p:cNvPr>
          <p:cNvSpPr>
            <a:spLocks noGrp="1"/>
          </p:cNvSpPr>
          <p:nvPr>
            <p:ph type="body" sz="quarter" idx="10" hasCustomPrompt="1"/>
          </p:nvPr>
        </p:nvSpPr>
        <p:spPr>
          <a:xfrm>
            <a:off x="560388" y="1943100"/>
            <a:ext cx="11050438" cy="815975"/>
          </a:xfrm>
          <a:prstGeom prst="rect">
            <a:avLst/>
          </a:prstGeom>
        </p:spPr>
        <p:txBody>
          <a:bodyPr/>
          <a:lstStyle>
            <a:lvl1pPr marL="0" indent="0">
              <a:buNone/>
              <a:defRPr>
                <a:solidFill>
                  <a:schemeClr val="bg1"/>
                </a:solidFill>
                <a:latin typeface="Open Sans" panose="020B0606030504020204" pitchFamily="34" charset="0"/>
              </a:defRPr>
            </a:lvl1pPr>
          </a:lstStyle>
          <a:p>
            <a:pPr lvl="0"/>
            <a:r>
              <a:rPr lang="en-US" dirty="0"/>
              <a:t>Subtitle</a:t>
            </a:r>
          </a:p>
        </p:txBody>
      </p:sp>
      <p:sp>
        <p:nvSpPr>
          <p:cNvPr id="15" name="Title 1">
            <a:extLst>
              <a:ext uri="{FF2B5EF4-FFF2-40B4-BE49-F238E27FC236}">
                <a16:creationId xmlns:a16="http://schemas.microsoft.com/office/drawing/2014/main" id="{B797DE62-892B-4DBA-BB53-507918C33DA8}"/>
              </a:ext>
            </a:extLst>
          </p:cNvPr>
          <p:cNvSpPr>
            <a:spLocks noGrp="1"/>
          </p:cNvSpPr>
          <p:nvPr>
            <p:ph type="title" hasCustomPrompt="1"/>
          </p:nvPr>
        </p:nvSpPr>
        <p:spPr>
          <a:xfrm>
            <a:off x="560717" y="640966"/>
            <a:ext cx="11050438" cy="1186902"/>
          </a:xfrm>
          <a:prstGeom prst="rect">
            <a:avLst/>
          </a:prstGeom>
        </p:spPr>
        <p:txBody>
          <a:bodyPr anchor="b">
            <a:normAutofit/>
          </a:bodyPr>
          <a:lstStyle>
            <a:lvl1pPr>
              <a:defRPr sz="3800" cap="all" spc="1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Presentation title</a:t>
            </a:r>
          </a:p>
        </p:txBody>
      </p:sp>
    </p:spTree>
    <p:extLst>
      <p:ext uri="{BB962C8B-B14F-4D97-AF65-F5344CB8AC3E}">
        <p14:creationId xmlns:p14="http://schemas.microsoft.com/office/powerpoint/2010/main" val="316066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Maxeon Title Only">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B168084B-E6DF-48CE-A274-3F9763B123C7}"/>
              </a:ext>
            </a:extLst>
          </p:cNvPr>
          <p:cNvCxnSpPr>
            <a:cxnSpLocks/>
          </p:cNvCxnSpPr>
          <p:nvPr userDrawn="1"/>
        </p:nvCxnSpPr>
        <p:spPr>
          <a:xfrm>
            <a:off x="-6016" y="22127"/>
            <a:ext cx="12198016" cy="0"/>
          </a:xfrm>
          <a:prstGeom prst="line">
            <a:avLst/>
          </a:prstGeom>
          <a:ln w="57150">
            <a:solidFill>
              <a:srgbClr val="9CBCCD"/>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C60533A6-D0F2-499E-9432-B477FDBF1D2C}"/>
              </a:ext>
            </a:extLst>
          </p:cNvPr>
          <p:cNvSpPr>
            <a:spLocks noGrp="1"/>
          </p:cNvSpPr>
          <p:nvPr>
            <p:ph type="title" hasCustomPrompt="1"/>
          </p:nvPr>
        </p:nvSpPr>
        <p:spPr>
          <a:xfrm>
            <a:off x="560717" y="365125"/>
            <a:ext cx="11050438" cy="816689"/>
          </a:xfrm>
          <a:prstGeom prst="rect">
            <a:avLst/>
          </a:prstGeom>
        </p:spPr>
        <p:txBody>
          <a:bodyPr anchor="t" anchorCtr="0">
            <a:normAutofit/>
          </a:bodyPr>
          <a:lstStyle>
            <a:lvl1pPr>
              <a:defRPr sz="2400" cap="all" spc="100" baseline="0">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13" name="Rectangle 12">
            <a:extLst>
              <a:ext uri="{FF2B5EF4-FFF2-40B4-BE49-F238E27FC236}">
                <a16:creationId xmlns:a16="http://schemas.microsoft.com/office/drawing/2014/main" id="{99F7F961-46AE-432D-8244-1389E126FF71}"/>
              </a:ext>
            </a:extLst>
          </p:cNvPr>
          <p:cNvSpPr/>
          <p:nvPr userDrawn="1"/>
        </p:nvSpPr>
        <p:spPr bwMode="auto">
          <a:xfrm>
            <a:off x="0" y="6366798"/>
            <a:ext cx="12197451" cy="491202"/>
          </a:xfrm>
          <a:prstGeom prst="rect">
            <a:avLst/>
          </a:prstGeom>
          <a:solidFill>
            <a:srgbClr val="39607A"/>
          </a:solidFill>
          <a:ln>
            <a:noFill/>
          </a:ln>
        </p:spPr>
        <p:txBody>
          <a:bodyPr vert="horz" wrap="squar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Open Sans" panose="020B0606030504020204" pitchFamily="34" charset="0"/>
            </a:endParaRPr>
          </a:p>
        </p:txBody>
      </p:sp>
      <p:sp>
        <p:nvSpPr>
          <p:cNvPr id="15" name="Footer Placeholder 16">
            <a:extLst>
              <a:ext uri="{FF2B5EF4-FFF2-40B4-BE49-F238E27FC236}">
                <a16:creationId xmlns:a16="http://schemas.microsoft.com/office/drawing/2014/main" id="{B97A3D9B-8817-40C2-B0AC-D94FE04430A4}"/>
              </a:ext>
            </a:extLst>
          </p:cNvPr>
          <p:cNvSpPr txBox="1">
            <a:spLocks/>
          </p:cNvSpPr>
          <p:nvPr userDrawn="1"/>
        </p:nvSpPr>
        <p:spPr bwMode="white">
          <a:xfrm>
            <a:off x="542882" y="6487914"/>
            <a:ext cx="4807776" cy="244447"/>
          </a:xfrm>
          <a:prstGeom prst="rect">
            <a:avLst/>
          </a:prstGeom>
          <a:noFill/>
        </p:spPr>
        <p:txBody>
          <a:bodyPr vert="horz" wrap="none" lIns="0" tIns="0" rIns="91440" bIns="0" rtlCol="0" anchor="ctr" anchorCtr="0">
            <a:noAutofit/>
          </a:bodyPr>
          <a:lstStyle>
            <a:defPPr>
              <a:defRPr lang="en-US"/>
            </a:defPPr>
            <a:lvl1pPr marL="0" algn="l" defTabSz="914400" rtl="0" eaLnBrk="1" latinLnBrk="0" hangingPunct="1">
              <a:defRPr lang="en-US" sz="1000" b="0" kern="1200" baseline="0">
                <a:solidFill>
                  <a:schemeClr val="bg1"/>
                </a:solidFill>
                <a:latin typeface="Open Sans"/>
                <a:ea typeface="Open Sans"/>
                <a:cs typeface="Open San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800"/>
              </a:spcBef>
              <a:spcAft>
                <a:spcPts val="800"/>
              </a:spcAft>
              <a:buClr>
                <a:srgbClr val="A7BAC8"/>
              </a:buClr>
              <a:buSzTx/>
              <a:buFont typeface="Arial" panose="020B0604020202020204" pitchFamily="34" charset="0"/>
              <a:buNone/>
              <a:tabLst/>
              <a:defRPr/>
            </a:pPr>
            <a:fld id="{A5050BEA-5F11-40DC-9C37-41BD832696DE}" type="slidenum">
              <a:rPr kumimoji="0" lang="en-US" sz="1000" b="0" i="0" u="none" strike="noStrike" kern="1200" cap="none" spc="0" normalizeH="0" baseline="0" noProof="0" smtClean="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pPr marL="0" marR="0" lvl="0" indent="0" algn="l" defTabSz="914400" rtl="0" eaLnBrk="1" fontAlgn="auto" latinLnBrk="0" hangingPunct="1">
                <a:lnSpc>
                  <a:spcPct val="100000"/>
                </a:lnSpc>
                <a:spcBef>
                  <a:spcPts val="800"/>
                </a:spcBef>
                <a:spcAft>
                  <a:spcPts val="800"/>
                </a:spcAft>
                <a:buClr>
                  <a:srgbClr val="A7BAC8"/>
                </a:buClr>
                <a:buSzTx/>
                <a:buFont typeface="Arial" panose="020B0604020202020204" pitchFamily="34" charset="0"/>
                <a:buNone/>
                <a:tabLst/>
                <a:defRPr/>
              </a:pPr>
              <a:t>‹#›</a:t>
            </a:fld>
            <a:r>
              <a:rPr kumimoji="0" lang="en-US" sz="10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   Confidential | © 2022 Maxeon Solar Technologies, Ltd.</a:t>
            </a:r>
          </a:p>
        </p:txBody>
      </p:sp>
      <p:pic>
        <p:nvPicPr>
          <p:cNvPr id="16" name="Picture 15">
            <a:extLst>
              <a:ext uri="{FF2B5EF4-FFF2-40B4-BE49-F238E27FC236}">
                <a16:creationId xmlns:a16="http://schemas.microsoft.com/office/drawing/2014/main" id="{F3354FA6-6759-46AA-9ADB-98599C9D4ED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777002" y="6523912"/>
            <a:ext cx="1172150" cy="182199"/>
          </a:xfrm>
          <a:prstGeom prst="rect">
            <a:avLst/>
          </a:prstGeom>
        </p:spPr>
      </p:pic>
    </p:spTree>
    <p:extLst>
      <p:ext uri="{BB962C8B-B14F-4D97-AF65-F5344CB8AC3E}">
        <p14:creationId xmlns:p14="http://schemas.microsoft.com/office/powerpoint/2010/main" val="142301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Maxeon Title, Subtitle, Content">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9BC3202B-0547-4DE8-8B92-C7FEB98759E5}"/>
              </a:ext>
            </a:extLst>
          </p:cNvPr>
          <p:cNvCxnSpPr>
            <a:cxnSpLocks/>
          </p:cNvCxnSpPr>
          <p:nvPr userDrawn="1"/>
        </p:nvCxnSpPr>
        <p:spPr>
          <a:xfrm>
            <a:off x="-6016" y="22127"/>
            <a:ext cx="12198016" cy="0"/>
          </a:xfrm>
          <a:prstGeom prst="line">
            <a:avLst/>
          </a:prstGeom>
          <a:ln w="57150">
            <a:solidFill>
              <a:srgbClr val="9CBCCD"/>
            </a:solidFill>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BB9FF4FB-3236-4E04-A04D-C0A6F5F4EE03}"/>
              </a:ext>
            </a:extLst>
          </p:cNvPr>
          <p:cNvSpPr>
            <a:spLocks noGrp="1"/>
          </p:cNvSpPr>
          <p:nvPr>
            <p:ph type="title" hasCustomPrompt="1"/>
          </p:nvPr>
        </p:nvSpPr>
        <p:spPr>
          <a:xfrm>
            <a:off x="560717" y="365126"/>
            <a:ext cx="11050438" cy="356770"/>
          </a:xfrm>
          <a:prstGeom prst="rect">
            <a:avLst/>
          </a:prstGeom>
        </p:spPr>
        <p:txBody>
          <a:bodyPr anchor="t">
            <a:noAutofit/>
          </a:bodyPr>
          <a:lstStyle>
            <a:lvl1pPr>
              <a:defRPr sz="2400" cap="all" spc="100" baseline="0">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23" name="Content Placeholder 2">
            <a:extLst>
              <a:ext uri="{FF2B5EF4-FFF2-40B4-BE49-F238E27FC236}">
                <a16:creationId xmlns:a16="http://schemas.microsoft.com/office/drawing/2014/main" id="{A354FCF7-D8D8-419B-A87E-B5828D04B827}"/>
              </a:ext>
            </a:extLst>
          </p:cNvPr>
          <p:cNvSpPr>
            <a:spLocks noGrp="1"/>
          </p:cNvSpPr>
          <p:nvPr>
            <p:ph idx="1"/>
          </p:nvPr>
        </p:nvSpPr>
        <p:spPr>
          <a:xfrm>
            <a:off x="560717" y="1428811"/>
            <a:ext cx="11050438" cy="4351338"/>
          </a:xfrm>
          <a:prstGeom prst="rect">
            <a:avLst/>
          </a:prstGeom>
        </p:spPr>
        <p:txBody>
          <a:bodyPr>
            <a:noAutofit/>
          </a:bodyPr>
          <a:lstStyle>
            <a:lvl1pPr marL="228600" indent="-228600">
              <a:buClr>
                <a:schemeClr val="accent3"/>
              </a:buClr>
              <a:buFont typeface="Arial" panose="020B0604020202020204" pitchFamily="34" charset="0"/>
              <a:buChar char="•"/>
              <a:defRPr sz="2400">
                <a:latin typeface="Open Sans" panose="020B0606030504020204" pitchFamily="34" charset="0"/>
                <a:ea typeface="Open Sans" panose="020B0606030504020204" pitchFamily="34" charset="0"/>
                <a:cs typeface="Open Sans" panose="020B0606030504020204" pitchFamily="34" charset="0"/>
              </a:defRPr>
            </a:lvl1pPr>
            <a:lvl2pPr marL="517525" indent="-233363">
              <a:buClr>
                <a:schemeClr val="accent3"/>
              </a:buClr>
              <a:buFont typeface="Arial" panose="020B0604020202020204" pitchFamily="34" charset="0"/>
              <a:buChar char="‒"/>
              <a:defRPr sz="2000">
                <a:latin typeface="Open Sans" panose="020B0606030504020204" pitchFamily="34" charset="0"/>
                <a:ea typeface="Open Sans" panose="020B0606030504020204" pitchFamily="34" charset="0"/>
                <a:cs typeface="Open Sans" panose="020B0606030504020204" pitchFamily="34" charset="0"/>
              </a:defRPr>
            </a:lvl2pPr>
            <a:lvl3pPr marL="801688" indent="-231775">
              <a:buClr>
                <a:schemeClr val="accent3"/>
              </a:buClr>
              <a:buFont typeface="Arial" panose="020B0604020202020204" pitchFamily="34" charset="0"/>
              <a:buChar char="•"/>
              <a:defRPr sz="1800">
                <a:latin typeface="Open Sans" panose="020B0606030504020204" pitchFamily="34" charset="0"/>
                <a:ea typeface="Open Sans" panose="020B0606030504020204" pitchFamily="34" charset="0"/>
                <a:cs typeface="Open Sans" panose="020B0606030504020204" pitchFamily="34" charset="0"/>
              </a:defRPr>
            </a:lvl3pPr>
            <a:lvl4pPr>
              <a:defRPr sz="1600">
                <a:latin typeface="Open Sans" panose="020B0604020202020204" charset="0"/>
                <a:ea typeface="Open Sans" panose="020B0604020202020204" charset="0"/>
                <a:cs typeface="Open Sans" panose="020B0604020202020204" charset="0"/>
              </a:defRPr>
            </a:lvl4pPr>
            <a:lvl5pPr>
              <a:defRPr sz="1600">
                <a:latin typeface="Open Sans" panose="020B0604020202020204" charset="0"/>
                <a:ea typeface="Open Sans" panose="020B0604020202020204" charset="0"/>
                <a:cs typeface="Open Sans" panose="020B0604020202020204" charset="0"/>
              </a:defRPr>
            </a:lvl5pPr>
          </a:lstStyle>
          <a:p>
            <a:pPr lvl="0"/>
            <a:r>
              <a:rPr lang="en-US"/>
              <a:t>Click to edit Master text styles</a:t>
            </a:r>
          </a:p>
          <a:p>
            <a:pPr lvl="1"/>
            <a:r>
              <a:rPr lang="en-US"/>
              <a:t>Second level</a:t>
            </a:r>
          </a:p>
          <a:p>
            <a:pPr lvl="2"/>
            <a:r>
              <a:rPr lang="en-US"/>
              <a:t>Third level</a:t>
            </a:r>
          </a:p>
        </p:txBody>
      </p:sp>
      <p:sp>
        <p:nvSpPr>
          <p:cNvPr id="3" name="Text Placeholder 2">
            <a:extLst>
              <a:ext uri="{FF2B5EF4-FFF2-40B4-BE49-F238E27FC236}">
                <a16:creationId xmlns:a16="http://schemas.microsoft.com/office/drawing/2014/main" id="{84F7F6B3-5D96-4B59-8AE6-5B7DF79547C2}"/>
              </a:ext>
            </a:extLst>
          </p:cNvPr>
          <p:cNvSpPr>
            <a:spLocks noGrp="1"/>
          </p:cNvSpPr>
          <p:nvPr>
            <p:ph type="body" sz="quarter" idx="11" hasCustomPrompt="1"/>
          </p:nvPr>
        </p:nvSpPr>
        <p:spPr>
          <a:xfrm>
            <a:off x="560717" y="823956"/>
            <a:ext cx="11050438" cy="357188"/>
          </a:xfrm>
          <a:prstGeom prst="rect">
            <a:avLst/>
          </a:prstGeom>
        </p:spPr>
        <p:txBody>
          <a:bodyPr/>
          <a:lstStyle>
            <a:lvl1pPr marL="0" indent="0">
              <a:buNone/>
              <a:defRPr lang="en-US" sz="2000" b="1" kern="1200" dirty="0" smtClean="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Click to add subtitle</a:t>
            </a:r>
          </a:p>
        </p:txBody>
      </p:sp>
      <p:sp>
        <p:nvSpPr>
          <p:cNvPr id="10" name="Rectangle 9">
            <a:extLst>
              <a:ext uri="{FF2B5EF4-FFF2-40B4-BE49-F238E27FC236}">
                <a16:creationId xmlns:a16="http://schemas.microsoft.com/office/drawing/2014/main" id="{3B6D82D0-B7B4-4BC1-B1F5-653F2CB8061F}"/>
              </a:ext>
            </a:extLst>
          </p:cNvPr>
          <p:cNvSpPr/>
          <p:nvPr userDrawn="1"/>
        </p:nvSpPr>
        <p:spPr bwMode="auto">
          <a:xfrm>
            <a:off x="0" y="6366798"/>
            <a:ext cx="12197451" cy="491202"/>
          </a:xfrm>
          <a:prstGeom prst="rect">
            <a:avLst/>
          </a:prstGeom>
          <a:solidFill>
            <a:srgbClr val="39607A"/>
          </a:solidFill>
          <a:ln>
            <a:noFill/>
          </a:ln>
        </p:spPr>
        <p:txBody>
          <a:bodyPr vert="horz" wrap="squar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Open Sans" panose="020B0606030504020204" pitchFamily="34" charset="0"/>
            </a:endParaRPr>
          </a:p>
        </p:txBody>
      </p:sp>
      <p:sp>
        <p:nvSpPr>
          <p:cNvPr id="13" name="Footer Placeholder 16">
            <a:extLst>
              <a:ext uri="{FF2B5EF4-FFF2-40B4-BE49-F238E27FC236}">
                <a16:creationId xmlns:a16="http://schemas.microsoft.com/office/drawing/2014/main" id="{CDA01014-ABE7-4B27-AF67-5FF0F985DF07}"/>
              </a:ext>
            </a:extLst>
          </p:cNvPr>
          <p:cNvSpPr txBox="1">
            <a:spLocks/>
          </p:cNvSpPr>
          <p:nvPr userDrawn="1"/>
        </p:nvSpPr>
        <p:spPr bwMode="white">
          <a:xfrm>
            <a:off x="542882" y="6487914"/>
            <a:ext cx="4807776" cy="244447"/>
          </a:xfrm>
          <a:prstGeom prst="rect">
            <a:avLst/>
          </a:prstGeom>
          <a:noFill/>
        </p:spPr>
        <p:txBody>
          <a:bodyPr vert="horz" wrap="none" lIns="0" tIns="0" rIns="91440" bIns="0" rtlCol="0" anchor="ctr" anchorCtr="0">
            <a:noAutofit/>
          </a:bodyPr>
          <a:lstStyle>
            <a:defPPr>
              <a:defRPr lang="en-US"/>
            </a:defPPr>
            <a:lvl1pPr marL="0" algn="l" defTabSz="914400" rtl="0" eaLnBrk="1" latinLnBrk="0" hangingPunct="1">
              <a:defRPr lang="en-US" sz="1000" b="0" kern="1200" baseline="0">
                <a:solidFill>
                  <a:schemeClr val="bg1"/>
                </a:solidFill>
                <a:latin typeface="Open Sans"/>
                <a:ea typeface="Open Sans"/>
                <a:cs typeface="Open San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800"/>
              </a:spcBef>
              <a:spcAft>
                <a:spcPts val="800"/>
              </a:spcAft>
              <a:buClr>
                <a:srgbClr val="A7BAC8"/>
              </a:buClr>
              <a:buSzTx/>
              <a:buFont typeface="Arial" panose="020B0604020202020204" pitchFamily="34" charset="0"/>
              <a:buNone/>
              <a:tabLst/>
              <a:defRPr/>
            </a:pPr>
            <a:fld id="{A5050BEA-5F11-40DC-9C37-41BD832696DE}" type="slidenum">
              <a:rPr kumimoji="0" lang="en-US" sz="1000" b="0" i="0" u="none" strike="noStrike" kern="1200" cap="none" spc="0" normalizeH="0" baseline="0" noProof="0" smtClean="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pPr marL="0" marR="0" lvl="0" indent="0" algn="l" defTabSz="914400" rtl="0" eaLnBrk="1" fontAlgn="auto" latinLnBrk="0" hangingPunct="1">
                <a:lnSpc>
                  <a:spcPct val="100000"/>
                </a:lnSpc>
                <a:spcBef>
                  <a:spcPts val="800"/>
                </a:spcBef>
                <a:spcAft>
                  <a:spcPts val="800"/>
                </a:spcAft>
                <a:buClr>
                  <a:srgbClr val="A7BAC8"/>
                </a:buClr>
                <a:buSzTx/>
                <a:buFont typeface="Arial" panose="020B0604020202020204" pitchFamily="34" charset="0"/>
                <a:buNone/>
                <a:tabLst/>
                <a:defRPr/>
              </a:pPr>
              <a:t>‹#›</a:t>
            </a:fld>
            <a:r>
              <a:rPr kumimoji="0" lang="en-US" sz="10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   Confidential | © 2020 Maxeon Solar Technologies, Ltd.</a:t>
            </a:r>
          </a:p>
        </p:txBody>
      </p:sp>
      <p:pic>
        <p:nvPicPr>
          <p:cNvPr id="14" name="Picture 13">
            <a:extLst>
              <a:ext uri="{FF2B5EF4-FFF2-40B4-BE49-F238E27FC236}">
                <a16:creationId xmlns:a16="http://schemas.microsoft.com/office/drawing/2014/main" id="{BD5771F1-CB1B-4407-B94E-71DEB6E4C6BA}"/>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777002" y="6523912"/>
            <a:ext cx="1172150" cy="182199"/>
          </a:xfrm>
          <a:prstGeom prst="rect">
            <a:avLst/>
          </a:prstGeom>
        </p:spPr>
      </p:pic>
    </p:spTree>
    <p:extLst>
      <p:ext uri="{BB962C8B-B14F-4D97-AF65-F5344CB8AC3E}">
        <p14:creationId xmlns:p14="http://schemas.microsoft.com/office/powerpoint/2010/main" val="935438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071B-180E-4B9A-AF1A-38D3961B4B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4F5005-FC25-4F4C-ACCB-C7A509AC71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64D5B9-62D6-49C1-A0FB-B717B70B9520}"/>
              </a:ext>
            </a:extLst>
          </p:cNvPr>
          <p:cNvSpPr>
            <a:spLocks noGrp="1"/>
          </p:cNvSpPr>
          <p:nvPr>
            <p:ph type="dt" sz="half" idx="10"/>
          </p:nvPr>
        </p:nvSpPr>
        <p:spPr/>
        <p:txBody>
          <a:bodyPr/>
          <a:lstStyle/>
          <a:p>
            <a:fld id="{4294EBEC-0292-4EA6-A586-C62059826992}" type="datetimeFigureOut">
              <a:rPr lang="en-US" smtClean="0"/>
              <a:t>2/22/2023</a:t>
            </a:fld>
            <a:endParaRPr lang="en-US"/>
          </a:p>
        </p:txBody>
      </p:sp>
      <p:sp>
        <p:nvSpPr>
          <p:cNvPr id="5" name="Footer Placeholder 4">
            <a:extLst>
              <a:ext uri="{FF2B5EF4-FFF2-40B4-BE49-F238E27FC236}">
                <a16:creationId xmlns:a16="http://schemas.microsoft.com/office/drawing/2014/main" id="{FD8541E5-1F96-4564-9E2A-4E0782B5CB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A1242A-804D-4D97-8BCB-D089CDEE468C}"/>
              </a:ext>
            </a:extLst>
          </p:cNvPr>
          <p:cNvSpPr>
            <a:spLocks noGrp="1"/>
          </p:cNvSpPr>
          <p:nvPr>
            <p:ph type="sldNum" sz="quarter" idx="12"/>
          </p:nvPr>
        </p:nvSpPr>
        <p:spPr/>
        <p:txBody>
          <a:bodyPr/>
          <a:lstStyle/>
          <a:p>
            <a:fld id="{98CAA6DE-3298-43A2-ADB8-FDB90BFA7A15}" type="slidenum">
              <a:rPr lang="en-US" smtClean="0"/>
              <a:t>‹#›</a:t>
            </a:fld>
            <a:endParaRPr lang="en-US"/>
          </a:p>
        </p:txBody>
      </p:sp>
    </p:spTree>
    <p:extLst>
      <p:ext uri="{BB962C8B-B14F-4D97-AF65-F5344CB8AC3E}">
        <p14:creationId xmlns:p14="http://schemas.microsoft.com/office/powerpoint/2010/main" val="703405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6E8A-4A8D-4AB7-8F64-46A59B7752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A72EDD-5BBF-4DA2-AABF-4C144DA229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80CD6B-54A9-42AB-84A5-5DB108888649}"/>
              </a:ext>
            </a:extLst>
          </p:cNvPr>
          <p:cNvSpPr>
            <a:spLocks noGrp="1"/>
          </p:cNvSpPr>
          <p:nvPr>
            <p:ph type="dt" sz="half" idx="10"/>
          </p:nvPr>
        </p:nvSpPr>
        <p:spPr/>
        <p:txBody>
          <a:bodyPr/>
          <a:lstStyle/>
          <a:p>
            <a:fld id="{4294EBEC-0292-4EA6-A586-C62059826992}" type="datetimeFigureOut">
              <a:rPr lang="en-US" smtClean="0"/>
              <a:t>2/22/2023</a:t>
            </a:fld>
            <a:endParaRPr lang="en-US"/>
          </a:p>
        </p:txBody>
      </p:sp>
      <p:sp>
        <p:nvSpPr>
          <p:cNvPr id="5" name="Footer Placeholder 4">
            <a:extLst>
              <a:ext uri="{FF2B5EF4-FFF2-40B4-BE49-F238E27FC236}">
                <a16:creationId xmlns:a16="http://schemas.microsoft.com/office/drawing/2014/main" id="{FE34E14F-254D-4CE7-9241-B1C1967094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F11FC-FCFC-41A1-ACA9-574194C4444F}"/>
              </a:ext>
            </a:extLst>
          </p:cNvPr>
          <p:cNvSpPr>
            <a:spLocks noGrp="1"/>
          </p:cNvSpPr>
          <p:nvPr>
            <p:ph type="sldNum" sz="quarter" idx="12"/>
          </p:nvPr>
        </p:nvSpPr>
        <p:spPr/>
        <p:txBody>
          <a:bodyPr/>
          <a:lstStyle/>
          <a:p>
            <a:fld id="{98CAA6DE-3298-43A2-ADB8-FDB90BFA7A15}" type="slidenum">
              <a:rPr lang="en-US" smtClean="0"/>
              <a:t>‹#›</a:t>
            </a:fld>
            <a:endParaRPr lang="en-US"/>
          </a:p>
        </p:txBody>
      </p:sp>
    </p:spTree>
    <p:extLst>
      <p:ext uri="{BB962C8B-B14F-4D97-AF65-F5344CB8AC3E}">
        <p14:creationId xmlns:p14="http://schemas.microsoft.com/office/powerpoint/2010/main" val="2340043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D20AC-4F34-443B-95F3-5EE2B53F42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D33FD2-997B-48E2-9DE8-EC522AAF76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3113E0-92E9-4762-9881-B155E6FD71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C6CA2F-1F19-466F-8216-5B518BC27885}"/>
              </a:ext>
            </a:extLst>
          </p:cNvPr>
          <p:cNvSpPr>
            <a:spLocks noGrp="1"/>
          </p:cNvSpPr>
          <p:nvPr>
            <p:ph type="dt" sz="half" idx="10"/>
          </p:nvPr>
        </p:nvSpPr>
        <p:spPr/>
        <p:txBody>
          <a:bodyPr/>
          <a:lstStyle/>
          <a:p>
            <a:fld id="{4294EBEC-0292-4EA6-A586-C62059826992}" type="datetimeFigureOut">
              <a:rPr lang="en-US" smtClean="0"/>
              <a:t>2/22/2023</a:t>
            </a:fld>
            <a:endParaRPr lang="en-US"/>
          </a:p>
        </p:txBody>
      </p:sp>
      <p:sp>
        <p:nvSpPr>
          <p:cNvPr id="6" name="Footer Placeholder 5">
            <a:extLst>
              <a:ext uri="{FF2B5EF4-FFF2-40B4-BE49-F238E27FC236}">
                <a16:creationId xmlns:a16="http://schemas.microsoft.com/office/drawing/2014/main" id="{18D5F4F0-04ED-42E2-B22B-62D9CC9E25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6FEF92-C151-4269-BB90-AA72420E4B34}"/>
              </a:ext>
            </a:extLst>
          </p:cNvPr>
          <p:cNvSpPr>
            <a:spLocks noGrp="1"/>
          </p:cNvSpPr>
          <p:nvPr>
            <p:ph type="sldNum" sz="quarter" idx="12"/>
          </p:nvPr>
        </p:nvSpPr>
        <p:spPr/>
        <p:txBody>
          <a:bodyPr/>
          <a:lstStyle/>
          <a:p>
            <a:fld id="{98CAA6DE-3298-43A2-ADB8-FDB90BFA7A15}" type="slidenum">
              <a:rPr lang="en-US" smtClean="0"/>
              <a:t>‹#›</a:t>
            </a:fld>
            <a:endParaRPr lang="en-US"/>
          </a:p>
        </p:txBody>
      </p:sp>
    </p:spTree>
    <p:extLst>
      <p:ext uri="{BB962C8B-B14F-4D97-AF65-F5344CB8AC3E}">
        <p14:creationId xmlns:p14="http://schemas.microsoft.com/office/powerpoint/2010/main" val="3395334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7E901-506A-4F16-A89B-DF8BC7B4F2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5F782A-FFD5-45C4-9B7C-F5BEAE35E0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855B5A-1307-4716-AC84-E111CDB70F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83AE76-DABE-47D6-B147-3A1A8CB965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422021-6ADC-45B1-B63F-9ABC42C507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7A0CE4-2128-473E-AB1F-906F2B34DF81}"/>
              </a:ext>
            </a:extLst>
          </p:cNvPr>
          <p:cNvSpPr>
            <a:spLocks noGrp="1"/>
          </p:cNvSpPr>
          <p:nvPr>
            <p:ph type="dt" sz="half" idx="10"/>
          </p:nvPr>
        </p:nvSpPr>
        <p:spPr/>
        <p:txBody>
          <a:bodyPr/>
          <a:lstStyle/>
          <a:p>
            <a:fld id="{4294EBEC-0292-4EA6-A586-C62059826992}" type="datetimeFigureOut">
              <a:rPr lang="en-US" smtClean="0"/>
              <a:t>2/22/2023</a:t>
            </a:fld>
            <a:endParaRPr lang="en-US"/>
          </a:p>
        </p:txBody>
      </p:sp>
      <p:sp>
        <p:nvSpPr>
          <p:cNvPr id="8" name="Footer Placeholder 7">
            <a:extLst>
              <a:ext uri="{FF2B5EF4-FFF2-40B4-BE49-F238E27FC236}">
                <a16:creationId xmlns:a16="http://schemas.microsoft.com/office/drawing/2014/main" id="{09265648-43BB-457E-AC81-D5B1ECFBC4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E4B890-F090-499C-9040-2C5A77BF2A39}"/>
              </a:ext>
            </a:extLst>
          </p:cNvPr>
          <p:cNvSpPr>
            <a:spLocks noGrp="1"/>
          </p:cNvSpPr>
          <p:nvPr>
            <p:ph type="sldNum" sz="quarter" idx="12"/>
          </p:nvPr>
        </p:nvSpPr>
        <p:spPr/>
        <p:txBody>
          <a:bodyPr/>
          <a:lstStyle/>
          <a:p>
            <a:fld id="{98CAA6DE-3298-43A2-ADB8-FDB90BFA7A15}" type="slidenum">
              <a:rPr lang="en-US" smtClean="0"/>
              <a:t>‹#›</a:t>
            </a:fld>
            <a:endParaRPr lang="en-US"/>
          </a:p>
        </p:txBody>
      </p:sp>
    </p:spTree>
    <p:extLst>
      <p:ext uri="{BB962C8B-B14F-4D97-AF65-F5344CB8AC3E}">
        <p14:creationId xmlns:p14="http://schemas.microsoft.com/office/powerpoint/2010/main" val="286649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3A15E-7E20-4F23-8559-9A26F5F4A8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00EFA-3D2D-4457-A369-61BC8C4E37F7}"/>
              </a:ext>
            </a:extLst>
          </p:cNvPr>
          <p:cNvSpPr>
            <a:spLocks noGrp="1"/>
          </p:cNvSpPr>
          <p:nvPr>
            <p:ph type="dt" sz="half" idx="10"/>
          </p:nvPr>
        </p:nvSpPr>
        <p:spPr/>
        <p:txBody>
          <a:bodyPr/>
          <a:lstStyle/>
          <a:p>
            <a:fld id="{4294EBEC-0292-4EA6-A586-C62059826992}" type="datetimeFigureOut">
              <a:rPr lang="en-US" smtClean="0"/>
              <a:t>2/22/2023</a:t>
            </a:fld>
            <a:endParaRPr lang="en-US"/>
          </a:p>
        </p:txBody>
      </p:sp>
      <p:sp>
        <p:nvSpPr>
          <p:cNvPr id="4" name="Footer Placeholder 3">
            <a:extLst>
              <a:ext uri="{FF2B5EF4-FFF2-40B4-BE49-F238E27FC236}">
                <a16:creationId xmlns:a16="http://schemas.microsoft.com/office/drawing/2014/main" id="{5AD6FE0F-0D5D-4716-9306-5D0F0A4C83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54DC13-049E-4728-B8A3-65EB72C08F24}"/>
              </a:ext>
            </a:extLst>
          </p:cNvPr>
          <p:cNvSpPr>
            <a:spLocks noGrp="1"/>
          </p:cNvSpPr>
          <p:nvPr>
            <p:ph type="sldNum" sz="quarter" idx="12"/>
          </p:nvPr>
        </p:nvSpPr>
        <p:spPr/>
        <p:txBody>
          <a:bodyPr/>
          <a:lstStyle/>
          <a:p>
            <a:fld id="{98CAA6DE-3298-43A2-ADB8-FDB90BFA7A15}" type="slidenum">
              <a:rPr lang="en-US" smtClean="0"/>
              <a:t>‹#›</a:t>
            </a:fld>
            <a:endParaRPr lang="en-US"/>
          </a:p>
        </p:txBody>
      </p:sp>
    </p:spTree>
    <p:extLst>
      <p:ext uri="{BB962C8B-B14F-4D97-AF65-F5344CB8AC3E}">
        <p14:creationId xmlns:p14="http://schemas.microsoft.com/office/powerpoint/2010/main" val="2209215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8D27C4-B4D0-4412-B3AA-793D15299E52}"/>
              </a:ext>
            </a:extLst>
          </p:cNvPr>
          <p:cNvSpPr>
            <a:spLocks noGrp="1"/>
          </p:cNvSpPr>
          <p:nvPr>
            <p:ph type="dt" sz="half" idx="10"/>
          </p:nvPr>
        </p:nvSpPr>
        <p:spPr/>
        <p:txBody>
          <a:bodyPr/>
          <a:lstStyle/>
          <a:p>
            <a:fld id="{4294EBEC-0292-4EA6-A586-C62059826992}" type="datetimeFigureOut">
              <a:rPr lang="en-US" smtClean="0"/>
              <a:t>2/22/2023</a:t>
            </a:fld>
            <a:endParaRPr lang="en-US"/>
          </a:p>
        </p:txBody>
      </p:sp>
      <p:sp>
        <p:nvSpPr>
          <p:cNvPr id="3" name="Footer Placeholder 2">
            <a:extLst>
              <a:ext uri="{FF2B5EF4-FFF2-40B4-BE49-F238E27FC236}">
                <a16:creationId xmlns:a16="http://schemas.microsoft.com/office/drawing/2014/main" id="{9A224012-59B1-4B68-B07B-DE170375D8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5FB0FA-A234-4896-9A5D-315D52E43722}"/>
              </a:ext>
            </a:extLst>
          </p:cNvPr>
          <p:cNvSpPr>
            <a:spLocks noGrp="1"/>
          </p:cNvSpPr>
          <p:nvPr>
            <p:ph type="sldNum" sz="quarter" idx="12"/>
          </p:nvPr>
        </p:nvSpPr>
        <p:spPr/>
        <p:txBody>
          <a:bodyPr/>
          <a:lstStyle/>
          <a:p>
            <a:fld id="{98CAA6DE-3298-43A2-ADB8-FDB90BFA7A15}" type="slidenum">
              <a:rPr lang="en-US" smtClean="0"/>
              <a:t>‹#›</a:t>
            </a:fld>
            <a:endParaRPr lang="en-US"/>
          </a:p>
        </p:txBody>
      </p:sp>
    </p:spTree>
    <p:extLst>
      <p:ext uri="{BB962C8B-B14F-4D97-AF65-F5344CB8AC3E}">
        <p14:creationId xmlns:p14="http://schemas.microsoft.com/office/powerpoint/2010/main" val="2153554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F1E4E-7AE4-473F-8033-775C329E25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F76C2E-7463-42EB-85DB-29185790B8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19333F-F9C0-41CC-B68F-506CCFF746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88D023-532A-48A5-A0A0-3F2F53A7D7F7}"/>
              </a:ext>
            </a:extLst>
          </p:cNvPr>
          <p:cNvSpPr>
            <a:spLocks noGrp="1"/>
          </p:cNvSpPr>
          <p:nvPr>
            <p:ph type="dt" sz="half" idx="10"/>
          </p:nvPr>
        </p:nvSpPr>
        <p:spPr/>
        <p:txBody>
          <a:bodyPr/>
          <a:lstStyle/>
          <a:p>
            <a:fld id="{4294EBEC-0292-4EA6-A586-C62059826992}" type="datetimeFigureOut">
              <a:rPr lang="en-US" smtClean="0"/>
              <a:t>2/22/2023</a:t>
            </a:fld>
            <a:endParaRPr lang="en-US"/>
          </a:p>
        </p:txBody>
      </p:sp>
      <p:sp>
        <p:nvSpPr>
          <p:cNvPr id="6" name="Footer Placeholder 5">
            <a:extLst>
              <a:ext uri="{FF2B5EF4-FFF2-40B4-BE49-F238E27FC236}">
                <a16:creationId xmlns:a16="http://schemas.microsoft.com/office/drawing/2014/main" id="{A7DF6651-6AE7-4214-8E2F-228C88685E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49E66B-11AD-4BE8-9D57-9F628CA223B8}"/>
              </a:ext>
            </a:extLst>
          </p:cNvPr>
          <p:cNvSpPr>
            <a:spLocks noGrp="1"/>
          </p:cNvSpPr>
          <p:nvPr>
            <p:ph type="sldNum" sz="quarter" idx="12"/>
          </p:nvPr>
        </p:nvSpPr>
        <p:spPr/>
        <p:txBody>
          <a:bodyPr/>
          <a:lstStyle/>
          <a:p>
            <a:fld id="{98CAA6DE-3298-43A2-ADB8-FDB90BFA7A15}" type="slidenum">
              <a:rPr lang="en-US" smtClean="0"/>
              <a:t>‹#›</a:t>
            </a:fld>
            <a:endParaRPr lang="en-US"/>
          </a:p>
        </p:txBody>
      </p:sp>
    </p:spTree>
    <p:extLst>
      <p:ext uri="{BB962C8B-B14F-4D97-AF65-F5344CB8AC3E}">
        <p14:creationId xmlns:p14="http://schemas.microsoft.com/office/powerpoint/2010/main" val="1887072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9DE8-3509-4B39-9B0B-A89C3689A2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3F7CB4-31D5-4925-BA54-019F2D116F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25E4F3-F0E6-4C27-99F3-99C55D2BD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007D47-FD8C-4B42-920F-08794B8D8A32}"/>
              </a:ext>
            </a:extLst>
          </p:cNvPr>
          <p:cNvSpPr>
            <a:spLocks noGrp="1"/>
          </p:cNvSpPr>
          <p:nvPr>
            <p:ph type="dt" sz="half" idx="10"/>
          </p:nvPr>
        </p:nvSpPr>
        <p:spPr/>
        <p:txBody>
          <a:bodyPr/>
          <a:lstStyle/>
          <a:p>
            <a:fld id="{4294EBEC-0292-4EA6-A586-C62059826992}" type="datetimeFigureOut">
              <a:rPr lang="en-US" smtClean="0"/>
              <a:t>2/22/2023</a:t>
            </a:fld>
            <a:endParaRPr lang="en-US"/>
          </a:p>
        </p:txBody>
      </p:sp>
      <p:sp>
        <p:nvSpPr>
          <p:cNvPr id="6" name="Footer Placeholder 5">
            <a:extLst>
              <a:ext uri="{FF2B5EF4-FFF2-40B4-BE49-F238E27FC236}">
                <a16:creationId xmlns:a16="http://schemas.microsoft.com/office/drawing/2014/main" id="{4BE6AC4C-4CB4-4CF2-B2E0-83F1F2F8CF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D6F23B-4121-4B35-9D7C-6F0DA4E37B78}"/>
              </a:ext>
            </a:extLst>
          </p:cNvPr>
          <p:cNvSpPr>
            <a:spLocks noGrp="1"/>
          </p:cNvSpPr>
          <p:nvPr>
            <p:ph type="sldNum" sz="quarter" idx="12"/>
          </p:nvPr>
        </p:nvSpPr>
        <p:spPr/>
        <p:txBody>
          <a:bodyPr/>
          <a:lstStyle/>
          <a:p>
            <a:fld id="{98CAA6DE-3298-43A2-ADB8-FDB90BFA7A15}" type="slidenum">
              <a:rPr lang="en-US" smtClean="0"/>
              <a:t>‹#›</a:t>
            </a:fld>
            <a:endParaRPr lang="en-US"/>
          </a:p>
        </p:txBody>
      </p:sp>
    </p:spTree>
    <p:extLst>
      <p:ext uri="{BB962C8B-B14F-4D97-AF65-F5344CB8AC3E}">
        <p14:creationId xmlns:p14="http://schemas.microsoft.com/office/powerpoint/2010/main" val="2695422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FA1B14-FEF0-4222-A24C-927C43B3E9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34DE1A-DFBD-481F-A468-E9E73D2CA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622BDA-CA3F-4E9D-950C-608C364C53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4EBEC-0292-4EA6-A586-C62059826992}" type="datetimeFigureOut">
              <a:rPr lang="en-US" smtClean="0"/>
              <a:t>2/22/2023</a:t>
            </a:fld>
            <a:endParaRPr lang="en-US"/>
          </a:p>
        </p:txBody>
      </p:sp>
      <p:sp>
        <p:nvSpPr>
          <p:cNvPr id="5" name="Footer Placeholder 4">
            <a:extLst>
              <a:ext uri="{FF2B5EF4-FFF2-40B4-BE49-F238E27FC236}">
                <a16:creationId xmlns:a16="http://schemas.microsoft.com/office/drawing/2014/main" id="{AE9D8104-C0EA-4647-BAEA-78AA5A1305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532269-0057-4D5C-8BD7-FEAC5156C9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AA6DE-3298-43A2-ADB8-FDB90BFA7A15}" type="slidenum">
              <a:rPr lang="en-US" smtClean="0"/>
              <a:t>‹#›</a:t>
            </a:fld>
            <a:endParaRPr lang="en-US"/>
          </a:p>
        </p:txBody>
      </p:sp>
    </p:spTree>
    <p:extLst>
      <p:ext uri="{BB962C8B-B14F-4D97-AF65-F5344CB8AC3E}">
        <p14:creationId xmlns:p14="http://schemas.microsoft.com/office/powerpoint/2010/main" val="2778208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8" name="Title 1">
            <a:extLst>
              <a:ext uri="{FF2B5EF4-FFF2-40B4-BE49-F238E27FC236}">
                <a16:creationId xmlns:a16="http://schemas.microsoft.com/office/drawing/2014/main" id="{1EBFA997-4FE3-48E9-B2B9-9C8B79909666}"/>
              </a:ext>
            </a:extLst>
          </p:cNvPr>
          <p:cNvSpPr txBox="1">
            <a:spLocks/>
          </p:cNvSpPr>
          <p:nvPr userDrawn="1"/>
        </p:nvSpPr>
        <p:spPr>
          <a:xfrm>
            <a:off x="560717" y="365125"/>
            <a:ext cx="11050438" cy="816689"/>
          </a:xfrm>
          <a:prstGeom prst="rect">
            <a:avLst/>
          </a:prstGeom>
        </p:spPr>
        <p:txBody>
          <a:bodyPr anchor="b">
            <a:normAutofit/>
          </a:bodyPr>
          <a:lstStyle>
            <a:lvl1pPr algn="l" defTabSz="914400" rtl="0" eaLnBrk="1" latinLnBrk="0" hangingPunct="1">
              <a:lnSpc>
                <a:spcPct val="90000"/>
              </a:lnSpc>
              <a:spcBef>
                <a:spcPct val="0"/>
              </a:spcBef>
              <a:buNone/>
              <a:defRPr sz="2400" kern="1200" cap="all" baseline="0">
                <a:solidFill>
                  <a:schemeClr val="tx1"/>
                </a:solidFill>
                <a:latin typeface="Open Sans" panose="020B0604020202020204" charset="0"/>
                <a:ea typeface="Open Sans" panose="020B0604020202020204" charset="0"/>
                <a:cs typeface="Open Sans" panose="020B0604020202020204" charset="0"/>
              </a:defRPr>
            </a:lvl1pPr>
          </a:lstStyle>
          <a:p>
            <a:r>
              <a:rPr lang="en-US" spc="100" baseline="0" dirty="0" err="1">
                <a:latin typeface="Open Sans" panose="020B0606030504020204" pitchFamily="34" charset="0"/>
                <a:ea typeface="Open Sans" panose="020B0606030504020204" pitchFamily="34" charset="0"/>
                <a:cs typeface="Open Sans" panose="020B0606030504020204" pitchFamily="34" charset="0"/>
              </a:rPr>
              <a:t>Maxeon</a:t>
            </a:r>
            <a:r>
              <a:rPr lang="en-US" spc="100" baseline="0" dirty="0">
                <a:latin typeface="Open Sans" panose="020B0606030504020204" pitchFamily="34" charset="0"/>
                <a:ea typeface="Open Sans" panose="020B0606030504020204" pitchFamily="34" charset="0"/>
                <a:cs typeface="Open Sans" panose="020B0606030504020204" pitchFamily="34" charset="0"/>
              </a:rPr>
              <a:t> Slide Master</a:t>
            </a:r>
          </a:p>
        </p:txBody>
      </p:sp>
      <p:cxnSp>
        <p:nvCxnSpPr>
          <p:cNvPr id="40" name="Straight Connector 39">
            <a:extLst>
              <a:ext uri="{FF2B5EF4-FFF2-40B4-BE49-F238E27FC236}">
                <a16:creationId xmlns:a16="http://schemas.microsoft.com/office/drawing/2014/main" id="{2BCF3601-ABA3-4AD7-89D6-FC79F75065C5}"/>
              </a:ext>
            </a:extLst>
          </p:cNvPr>
          <p:cNvCxnSpPr>
            <a:cxnSpLocks/>
          </p:cNvCxnSpPr>
          <p:nvPr userDrawn="1"/>
        </p:nvCxnSpPr>
        <p:spPr>
          <a:xfrm>
            <a:off x="-6016" y="22127"/>
            <a:ext cx="12198016" cy="0"/>
          </a:xfrm>
          <a:prstGeom prst="line">
            <a:avLst/>
          </a:prstGeom>
          <a:ln w="57150">
            <a:solidFill>
              <a:srgbClr val="9CBCCD"/>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F935CFB-0DDC-494F-B974-3700249FA3F9}"/>
              </a:ext>
            </a:extLst>
          </p:cNvPr>
          <p:cNvSpPr/>
          <p:nvPr userDrawn="1"/>
        </p:nvSpPr>
        <p:spPr bwMode="auto">
          <a:xfrm>
            <a:off x="0" y="6366798"/>
            <a:ext cx="12197451" cy="491202"/>
          </a:xfrm>
          <a:prstGeom prst="rect">
            <a:avLst/>
          </a:prstGeom>
          <a:solidFill>
            <a:srgbClr val="39607A"/>
          </a:solidFill>
          <a:ln>
            <a:noFill/>
          </a:ln>
        </p:spPr>
        <p:txBody>
          <a:bodyPr vert="horz" wrap="squar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Open Sans" panose="020B0606030504020204" pitchFamily="34" charset="0"/>
            </a:endParaRPr>
          </a:p>
        </p:txBody>
      </p:sp>
      <p:pic>
        <p:nvPicPr>
          <p:cNvPr id="8" name="Picture 7">
            <a:extLst>
              <a:ext uri="{FF2B5EF4-FFF2-40B4-BE49-F238E27FC236}">
                <a16:creationId xmlns:a16="http://schemas.microsoft.com/office/drawing/2014/main" id="{B6CAD152-4385-4A73-90D6-36BABC4F3F25}"/>
              </a:ext>
            </a:extLst>
          </p:cNvPr>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10777002" y="6523912"/>
            <a:ext cx="1172150" cy="182199"/>
          </a:xfrm>
          <a:prstGeom prst="rect">
            <a:avLst/>
          </a:prstGeom>
        </p:spPr>
      </p:pic>
      <p:sp>
        <p:nvSpPr>
          <p:cNvPr id="9" name="Footer Placeholder 16">
            <a:extLst>
              <a:ext uri="{FF2B5EF4-FFF2-40B4-BE49-F238E27FC236}">
                <a16:creationId xmlns:a16="http://schemas.microsoft.com/office/drawing/2014/main" id="{046671A3-C9B2-4321-B359-EA3A308F119B}"/>
              </a:ext>
            </a:extLst>
          </p:cNvPr>
          <p:cNvSpPr txBox="1">
            <a:spLocks/>
          </p:cNvSpPr>
          <p:nvPr userDrawn="1"/>
        </p:nvSpPr>
        <p:spPr bwMode="white">
          <a:xfrm>
            <a:off x="542882" y="6487914"/>
            <a:ext cx="4807776" cy="244447"/>
          </a:xfrm>
          <a:prstGeom prst="rect">
            <a:avLst/>
          </a:prstGeom>
          <a:noFill/>
        </p:spPr>
        <p:txBody>
          <a:bodyPr vert="horz" wrap="none" lIns="0" tIns="0" rIns="91440" bIns="0" rtlCol="0" anchor="ctr" anchorCtr="0">
            <a:noAutofit/>
          </a:bodyPr>
          <a:lstStyle>
            <a:defPPr>
              <a:defRPr lang="en-US"/>
            </a:defPPr>
            <a:lvl1pPr marL="0" algn="l" defTabSz="914400" rtl="0" eaLnBrk="1" latinLnBrk="0" hangingPunct="1">
              <a:defRPr lang="en-US" sz="1000" b="0" kern="1200" baseline="0">
                <a:solidFill>
                  <a:schemeClr val="bg1"/>
                </a:solidFill>
                <a:latin typeface="Open Sans"/>
                <a:ea typeface="Open Sans"/>
                <a:cs typeface="Open San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800"/>
              </a:spcBef>
              <a:spcAft>
                <a:spcPts val="800"/>
              </a:spcAft>
              <a:buClr>
                <a:srgbClr val="A7BAC8"/>
              </a:buClr>
              <a:buSzTx/>
              <a:buFont typeface="Arial" panose="020B0604020202020204" pitchFamily="34" charset="0"/>
              <a:buNone/>
              <a:tabLst/>
              <a:defRPr/>
            </a:pPr>
            <a:fld id="{A5050BEA-5F11-40DC-9C37-41BD832696DE}" type="slidenum">
              <a:rPr kumimoji="0" lang="en-US" sz="1000" b="0" i="0" u="none" strike="noStrike" kern="1200" cap="none" spc="0" normalizeH="0" baseline="0" noProof="0" smtClean="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a:t>
            </a:fld>
            <a:r>
              <a:rPr kumimoji="0" lang="en-US" sz="10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    | © 2020 </a:t>
            </a:r>
            <a:r>
              <a:rPr kumimoji="0" lang="en-US" sz="1000" b="0" i="0" u="none" strike="noStrike" kern="1200" cap="none" spc="0" normalizeH="0" baseline="0" noProof="0" dirty="0" err="1">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Maxeon</a:t>
            </a:r>
            <a:r>
              <a:rPr kumimoji="0" lang="en-US" sz="10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 Solar Technologies</a:t>
            </a:r>
          </a:p>
        </p:txBody>
      </p:sp>
    </p:spTree>
    <p:extLst>
      <p:ext uri="{BB962C8B-B14F-4D97-AF65-F5344CB8AC3E}">
        <p14:creationId xmlns:p14="http://schemas.microsoft.com/office/powerpoint/2010/main" val="28463377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6.xml"/><Relationship Id="rId13" Type="http://schemas.openxmlformats.org/officeDocument/2006/relationships/chart" Target="../charts/chart11.xml"/><Relationship Id="rId3" Type="http://schemas.openxmlformats.org/officeDocument/2006/relationships/chart" Target="../charts/chart2.xml"/><Relationship Id="rId7" Type="http://schemas.openxmlformats.org/officeDocument/2006/relationships/image" Target="../media/image7.png"/><Relationship Id="rId12" Type="http://schemas.openxmlformats.org/officeDocument/2006/relationships/chart" Target="../charts/chart10.xml"/><Relationship Id="rId17" Type="http://schemas.openxmlformats.org/officeDocument/2006/relationships/chart" Target="../charts/chart15.xml"/><Relationship Id="rId2" Type="http://schemas.openxmlformats.org/officeDocument/2006/relationships/chart" Target="../charts/chart1.xml"/><Relationship Id="rId16" Type="http://schemas.openxmlformats.org/officeDocument/2006/relationships/chart" Target="../charts/chart14.xml"/><Relationship Id="rId1" Type="http://schemas.openxmlformats.org/officeDocument/2006/relationships/slideLayout" Target="../slideLayouts/slideLayout1.xml"/><Relationship Id="rId6" Type="http://schemas.openxmlformats.org/officeDocument/2006/relationships/chart" Target="../charts/chart5.xml"/><Relationship Id="rId11" Type="http://schemas.openxmlformats.org/officeDocument/2006/relationships/chart" Target="../charts/chart9.xml"/><Relationship Id="rId5" Type="http://schemas.openxmlformats.org/officeDocument/2006/relationships/chart" Target="../charts/chart4.xml"/><Relationship Id="rId15" Type="http://schemas.openxmlformats.org/officeDocument/2006/relationships/chart" Target="../charts/chart13.xml"/><Relationship Id="rId10" Type="http://schemas.openxmlformats.org/officeDocument/2006/relationships/chart" Target="../charts/chart8.xml"/><Relationship Id="rId4" Type="http://schemas.openxmlformats.org/officeDocument/2006/relationships/chart" Target="../charts/chart3.xml"/><Relationship Id="rId9" Type="http://schemas.openxmlformats.org/officeDocument/2006/relationships/chart" Target="../charts/chart7.xml"/><Relationship Id="rId14" Type="http://schemas.openxmlformats.org/officeDocument/2006/relationships/chart" Target="../charts/chart12.xml"/></Relationships>
</file>

<file path=ppt/slides/_rels/slide2.xml.rels><?xml version="1.0" encoding="UTF-8" standalone="yes"?>
<Relationships xmlns="http://schemas.openxmlformats.org/package/2006/relationships"><Relationship Id="rId8" Type="http://schemas.openxmlformats.org/officeDocument/2006/relationships/chart" Target="../charts/chart22.xml"/><Relationship Id="rId3" Type="http://schemas.openxmlformats.org/officeDocument/2006/relationships/chart" Target="../charts/chart17.xml"/><Relationship Id="rId7" Type="http://schemas.openxmlformats.org/officeDocument/2006/relationships/chart" Target="../charts/chart21.xml"/><Relationship Id="rId2" Type="http://schemas.openxmlformats.org/officeDocument/2006/relationships/chart" Target="../charts/chart16.xml"/><Relationship Id="rId1" Type="http://schemas.openxmlformats.org/officeDocument/2006/relationships/slideLayout" Target="../slideLayouts/slideLayout1.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chart" Target="../charts/chart18.xml"/><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emf"/></Relationships>
</file>

<file path=ppt/slides/_rels/slide4.xml.rels><?xml version="1.0" encoding="UTF-8" standalone="yes"?>
<Relationships xmlns="http://schemas.openxmlformats.org/package/2006/relationships"><Relationship Id="rId8" Type="http://schemas.openxmlformats.org/officeDocument/2006/relationships/chart" Target="../charts/chart29.xml"/><Relationship Id="rId3" Type="http://schemas.openxmlformats.org/officeDocument/2006/relationships/chart" Target="../charts/chart24.xml"/><Relationship Id="rId7" Type="http://schemas.openxmlformats.org/officeDocument/2006/relationships/chart" Target="../charts/chart28.xml"/><Relationship Id="rId2" Type="http://schemas.openxmlformats.org/officeDocument/2006/relationships/chart" Target="../charts/chart23.xml"/><Relationship Id="rId1" Type="http://schemas.openxmlformats.org/officeDocument/2006/relationships/slideLayout" Target="../slideLayouts/slideLayout1.xml"/><Relationship Id="rId6" Type="http://schemas.openxmlformats.org/officeDocument/2006/relationships/chart" Target="../charts/chart27.xml"/><Relationship Id="rId11" Type="http://schemas.openxmlformats.org/officeDocument/2006/relationships/image" Target="../media/image7.png"/><Relationship Id="rId5" Type="http://schemas.openxmlformats.org/officeDocument/2006/relationships/chart" Target="../charts/chart26.xml"/><Relationship Id="rId10" Type="http://schemas.openxmlformats.org/officeDocument/2006/relationships/chart" Target="../charts/chart31.xml"/><Relationship Id="rId4" Type="http://schemas.openxmlformats.org/officeDocument/2006/relationships/chart" Target="../charts/chart25.xml"/><Relationship Id="rId9" Type="http://schemas.openxmlformats.org/officeDocument/2006/relationships/chart" Target="../charts/chart30.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C199D53-5D60-47C7-B472-BCBC5E8E1B94}"/>
              </a:ext>
            </a:extLst>
          </p:cNvPr>
          <p:cNvSpPr/>
          <p:nvPr/>
        </p:nvSpPr>
        <p:spPr>
          <a:xfrm>
            <a:off x="119270" y="162339"/>
            <a:ext cx="1457739" cy="490331"/>
          </a:xfrm>
          <a:prstGeom prst="rect">
            <a:avLst/>
          </a:prstGeom>
          <a:solidFill>
            <a:srgbClr val="00FF0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总结</a:t>
            </a:r>
            <a:endParaRPr lang="en-US" b="1" dirty="0"/>
          </a:p>
        </p:txBody>
      </p:sp>
      <p:sp>
        <p:nvSpPr>
          <p:cNvPr id="6" name="Rectangle 5">
            <a:extLst>
              <a:ext uri="{FF2B5EF4-FFF2-40B4-BE49-F238E27FC236}">
                <a16:creationId xmlns:a16="http://schemas.microsoft.com/office/drawing/2014/main" id="{87EF782D-0CBF-4D7B-89B3-CD1B94A9D5F8}"/>
              </a:ext>
            </a:extLst>
          </p:cNvPr>
          <p:cNvSpPr/>
          <p:nvPr/>
        </p:nvSpPr>
        <p:spPr>
          <a:xfrm>
            <a:off x="1577009" y="162339"/>
            <a:ext cx="1457739" cy="49033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第一循环</a:t>
            </a:r>
            <a:endParaRPr lang="en-US" b="1" dirty="0"/>
          </a:p>
        </p:txBody>
      </p:sp>
      <p:sp>
        <p:nvSpPr>
          <p:cNvPr id="7" name="Rectangle 6">
            <a:extLst>
              <a:ext uri="{FF2B5EF4-FFF2-40B4-BE49-F238E27FC236}">
                <a16:creationId xmlns:a16="http://schemas.microsoft.com/office/drawing/2014/main" id="{A40532C7-D0C9-4568-B418-6E4F99849B2C}"/>
              </a:ext>
            </a:extLst>
          </p:cNvPr>
          <p:cNvSpPr/>
          <p:nvPr/>
        </p:nvSpPr>
        <p:spPr>
          <a:xfrm>
            <a:off x="3034748" y="162339"/>
            <a:ext cx="1558527" cy="4903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第二和三循环</a:t>
            </a:r>
            <a:endParaRPr lang="en-US" b="1" dirty="0"/>
          </a:p>
        </p:txBody>
      </p:sp>
      <p:sp>
        <p:nvSpPr>
          <p:cNvPr id="107" name="Rectangle 106">
            <a:extLst>
              <a:ext uri="{FF2B5EF4-FFF2-40B4-BE49-F238E27FC236}">
                <a16:creationId xmlns:a16="http://schemas.microsoft.com/office/drawing/2014/main" id="{7F68FAF9-D923-4E85-AA3D-85824051FA36}"/>
              </a:ext>
            </a:extLst>
          </p:cNvPr>
          <p:cNvSpPr/>
          <p:nvPr/>
        </p:nvSpPr>
        <p:spPr>
          <a:xfrm>
            <a:off x="119270" y="769562"/>
            <a:ext cx="9569872" cy="5934841"/>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zh-CN" altLang="en-US" sz="2000" b="1" dirty="0">
                <a:highlight>
                  <a:srgbClr val="FFFF00"/>
                </a:highlight>
              </a:rPr>
              <a:t>库区占用率（</a:t>
            </a:r>
            <a:r>
              <a:rPr lang="en-US" altLang="zh-CN" sz="2000" b="1" dirty="0">
                <a:highlight>
                  <a:srgbClr val="FFFF00"/>
                </a:highlight>
              </a:rPr>
              <a:t>%</a:t>
            </a:r>
            <a:r>
              <a:rPr lang="zh-CN" altLang="en-US" sz="2000" b="1" dirty="0">
                <a:highlight>
                  <a:srgbClr val="FFFF00"/>
                </a:highlight>
              </a:rPr>
              <a:t>）</a:t>
            </a:r>
            <a:endParaRPr lang="en-US" sz="2000" b="1" dirty="0">
              <a:highlight>
                <a:srgbClr val="FFFF00"/>
              </a:highlight>
            </a:endParaRPr>
          </a:p>
        </p:txBody>
      </p:sp>
      <p:graphicFrame>
        <p:nvGraphicFramePr>
          <p:cNvPr id="48" name="Chart 47">
            <a:extLst>
              <a:ext uri="{FF2B5EF4-FFF2-40B4-BE49-F238E27FC236}">
                <a16:creationId xmlns:a16="http://schemas.microsoft.com/office/drawing/2014/main" id="{EB35C696-0B5F-431B-8EE8-EDDD7DBC56DC}"/>
              </a:ext>
            </a:extLst>
          </p:cNvPr>
          <p:cNvGraphicFramePr/>
          <p:nvPr/>
        </p:nvGraphicFramePr>
        <p:xfrm>
          <a:off x="4530413" y="6036109"/>
          <a:ext cx="1927160" cy="22228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2" name="Chart 61">
            <a:extLst>
              <a:ext uri="{FF2B5EF4-FFF2-40B4-BE49-F238E27FC236}">
                <a16:creationId xmlns:a16="http://schemas.microsoft.com/office/drawing/2014/main" id="{D537D0A9-390D-4ACD-BBAD-1D7279F2E0D2}"/>
              </a:ext>
            </a:extLst>
          </p:cNvPr>
          <p:cNvGraphicFramePr/>
          <p:nvPr/>
        </p:nvGraphicFramePr>
        <p:xfrm>
          <a:off x="3453773" y="4529097"/>
          <a:ext cx="2246192" cy="21475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Table 8">
            <a:extLst>
              <a:ext uri="{FF2B5EF4-FFF2-40B4-BE49-F238E27FC236}">
                <a16:creationId xmlns:a16="http://schemas.microsoft.com/office/drawing/2014/main" id="{61E95847-FE48-4DE1-81D2-D6451E7DF424}"/>
              </a:ext>
            </a:extLst>
          </p:cNvPr>
          <p:cNvGraphicFramePr>
            <a:graphicFrameLocks noGrp="1"/>
          </p:cNvGraphicFramePr>
          <p:nvPr>
            <p:extLst>
              <p:ext uri="{D42A27DB-BD31-4B8C-83A1-F6EECF244321}">
                <p14:modId xmlns:p14="http://schemas.microsoft.com/office/powerpoint/2010/main" val="863215694"/>
              </p:ext>
            </p:extLst>
          </p:nvPr>
        </p:nvGraphicFramePr>
        <p:xfrm>
          <a:off x="119270" y="1217262"/>
          <a:ext cx="9554818" cy="2692703"/>
        </p:xfrm>
        <a:graphic>
          <a:graphicData uri="http://schemas.openxmlformats.org/drawingml/2006/table">
            <a:tbl>
              <a:tblPr firstRow="1" bandRow="1">
                <a:tableStyleId>{5C22544A-7EE6-4342-B048-85BDC9FD1C3A}</a:tableStyleId>
              </a:tblPr>
              <a:tblGrid>
                <a:gridCol w="1736849">
                  <a:extLst>
                    <a:ext uri="{9D8B030D-6E8A-4147-A177-3AD203B41FA5}">
                      <a16:colId xmlns:a16="http://schemas.microsoft.com/office/drawing/2014/main" val="2170509736"/>
                    </a:ext>
                  </a:extLst>
                </a:gridCol>
                <a:gridCol w="1448089">
                  <a:extLst>
                    <a:ext uri="{9D8B030D-6E8A-4147-A177-3AD203B41FA5}">
                      <a16:colId xmlns:a16="http://schemas.microsoft.com/office/drawing/2014/main" val="2603349142"/>
                    </a:ext>
                  </a:extLst>
                </a:gridCol>
                <a:gridCol w="1592470">
                  <a:extLst>
                    <a:ext uri="{9D8B030D-6E8A-4147-A177-3AD203B41FA5}">
                      <a16:colId xmlns:a16="http://schemas.microsoft.com/office/drawing/2014/main" val="1980043250"/>
                    </a:ext>
                  </a:extLst>
                </a:gridCol>
                <a:gridCol w="1592470">
                  <a:extLst>
                    <a:ext uri="{9D8B030D-6E8A-4147-A177-3AD203B41FA5}">
                      <a16:colId xmlns:a16="http://schemas.microsoft.com/office/drawing/2014/main" val="2437691140"/>
                    </a:ext>
                  </a:extLst>
                </a:gridCol>
                <a:gridCol w="1592470">
                  <a:extLst>
                    <a:ext uri="{9D8B030D-6E8A-4147-A177-3AD203B41FA5}">
                      <a16:colId xmlns:a16="http://schemas.microsoft.com/office/drawing/2014/main" val="497075890"/>
                    </a:ext>
                  </a:extLst>
                </a:gridCol>
                <a:gridCol w="1592470">
                  <a:extLst>
                    <a:ext uri="{9D8B030D-6E8A-4147-A177-3AD203B41FA5}">
                      <a16:colId xmlns:a16="http://schemas.microsoft.com/office/drawing/2014/main" val="1551758497"/>
                    </a:ext>
                  </a:extLst>
                </a:gridCol>
              </a:tblGrid>
              <a:tr h="384815">
                <a:tc gridSpan="6">
                  <a:txBody>
                    <a:bodyPr/>
                    <a:lstStyle/>
                    <a:p>
                      <a:pPr algn="ctr"/>
                      <a:r>
                        <a:rPr lang="zh-CN" altLang="en-US" sz="1600" dirty="0">
                          <a:solidFill>
                            <a:schemeClr val="tx1"/>
                          </a:solidFill>
                          <a:latin typeface="Arial Black" panose="020B0A04020102020204" pitchFamily="34" charset="0"/>
                        </a:rPr>
                        <a:t>第一循环</a:t>
                      </a:r>
                      <a:endParaRPr lang="en-US" sz="1600" dirty="0">
                        <a:solidFill>
                          <a:schemeClr val="tx1"/>
                        </a:solidFill>
                        <a:latin typeface="Arial Black" panose="020B0A040201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solidFill>
                          <a:schemeClr val="tx1"/>
                        </a:solidFill>
                        <a:latin typeface="Arial Black" panose="020B0A040201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605592612"/>
                  </a:ext>
                </a:extLst>
              </a:tr>
              <a:tr h="403309">
                <a:tc>
                  <a:txBody>
                    <a:bodyPr/>
                    <a:lstStyle/>
                    <a:p>
                      <a:pPr algn="ctr"/>
                      <a:r>
                        <a:rPr lang="en-US" sz="1400" b="1" dirty="0">
                          <a:latin typeface="Arial Black" panose="020B0A04020102020204" pitchFamily="34" charset="0"/>
                        </a:rPr>
                        <a:t>WHQ Empty Cassette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latin typeface="Arial Black" panose="020B0A04020102020204" pitchFamily="34" charset="0"/>
                        </a:rPr>
                        <a:t>Post WHQ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latin typeface="Arial Black" panose="020B0A04020102020204" pitchFamily="34" charset="0"/>
                        </a:rPr>
                        <a:t>Post DFF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latin typeface="Arial Black" panose="020B0A04020102020204" pitchFamily="34" charset="0"/>
                        </a:rPr>
                        <a:t>Post SE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Arial Black" panose="020B0A04020102020204" pitchFamily="34" charset="0"/>
                        </a:rPr>
                        <a:t>Route 1 : Empty Cart Zone</a:t>
                      </a:r>
                    </a:p>
                    <a:p>
                      <a:pPr algn="ctr"/>
                      <a:endParaRPr lang="en-US" sz="1400" b="1" dirty="0">
                        <a:latin typeface="Arial Black" panose="020B0A040201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latin typeface="Arial Black" panose="020B0A04020102020204" pitchFamily="34" charset="0"/>
                        </a:rPr>
                        <a:t>Route 1 : Dynamic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5437739"/>
                  </a:ext>
                </a:extLst>
              </a:tr>
              <a:tr h="136300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38006510"/>
                  </a:ext>
                </a:extLst>
              </a:tr>
            </a:tbl>
          </a:graphicData>
        </a:graphic>
      </p:graphicFrame>
      <p:graphicFrame>
        <p:nvGraphicFramePr>
          <p:cNvPr id="12" name="Table 12">
            <a:extLst>
              <a:ext uri="{FF2B5EF4-FFF2-40B4-BE49-F238E27FC236}">
                <a16:creationId xmlns:a16="http://schemas.microsoft.com/office/drawing/2014/main" id="{8BEF7CED-5383-488A-B7C7-4DDBE1CA1F3B}"/>
              </a:ext>
            </a:extLst>
          </p:cNvPr>
          <p:cNvGraphicFramePr>
            <a:graphicFrameLocks noGrp="1"/>
          </p:cNvGraphicFramePr>
          <p:nvPr>
            <p:extLst>
              <p:ext uri="{D42A27DB-BD31-4B8C-83A1-F6EECF244321}">
                <p14:modId xmlns:p14="http://schemas.microsoft.com/office/powerpoint/2010/main" val="2752850742"/>
              </p:ext>
            </p:extLst>
          </p:nvPr>
        </p:nvGraphicFramePr>
        <p:xfrm>
          <a:off x="140069" y="3911815"/>
          <a:ext cx="9534019" cy="2797350"/>
        </p:xfrm>
        <a:graphic>
          <a:graphicData uri="http://schemas.openxmlformats.org/drawingml/2006/table">
            <a:tbl>
              <a:tblPr firstRow="1" bandRow="1">
                <a:tableStyleId>{5C22544A-7EE6-4342-B048-85BDC9FD1C3A}</a:tableStyleId>
              </a:tblPr>
              <a:tblGrid>
                <a:gridCol w="1291598">
                  <a:extLst>
                    <a:ext uri="{9D8B030D-6E8A-4147-A177-3AD203B41FA5}">
                      <a16:colId xmlns:a16="http://schemas.microsoft.com/office/drawing/2014/main" val="518233281"/>
                    </a:ext>
                  </a:extLst>
                </a:gridCol>
                <a:gridCol w="1285382">
                  <a:extLst>
                    <a:ext uri="{9D8B030D-6E8A-4147-A177-3AD203B41FA5}">
                      <a16:colId xmlns:a16="http://schemas.microsoft.com/office/drawing/2014/main" val="3184636972"/>
                    </a:ext>
                  </a:extLst>
                </a:gridCol>
                <a:gridCol w="1436848">
                  <a:extLst>
                    <a:ext uri="{9D8B030D-6E8A-4147-A177-3AD203B41FA5}">
                      <a16:colId xmlns:a16="http://schemas.microsoft.com/office/drawing/2014/main" val="4185148423"/>
                    </a:ext>
                  </a:extLst>
                </a:gridCol>
                <a:gridCol w="1395601">
                  <a:extLst>
                    <a:ext uri="{9D8B030D-6E8A-4147-A177-3AD203B41FA5}">
                      <a16:colId xmlns:a16="http://schemas.microsoft.com/office/drawing/2014/main" val="3997680695"/>
                    </a:ext>
                  </a:extLst>
                </a:gridCol>
                <a:gridCol w="1345306">
                  <a:extLst>
                    <a:ext uri="{9D8B030D-6E8A-4147-A177-3AD203B41FA5}">
                      <a16:colId xmlns:a16="http://schemas.microsoft.com/office/drawing/2014/main" val="2221115990"/>
                    </a:ext>
                  </a:extLst>
                </a:gridCol>
                <a:gridCol w="1389642">
                  <a:extLst>
                    <a:ext uri="{9D8B030D-6E8A-4147-A177-3AD203B41FA5}">
                      <a16:colId xmlns:a16="http://schemas.microsoft.com/office/drawing/2014/main" val="4084634717"/>
                    </a:ext>
                  </a:extLst>
                </a:gridCol>
                <a:gridCol w="1389642">
                  <a:extLst>
                    <a:ext uri="{9D8B030D-6E8A-4147-A177-3AD203B41FA5}">
                      <a16:colId xmlns:a16="http://schemas.microsoft.com/office/drawing/2014/main" val="2841704257"/>
                    </a:ext>
                  </a:extLst>
                </a:gridCol>
              </a:tblGrid>
              <a:tr h="363235">
                <a:tc gridSpan="2">
                  <a:txBody>
                    <a:bodyPr/>
                    <a:lstStyle/>
                    <a:p>
                      <a:pPr algn="ctr"/>
                      <a:r>
                        <a:rPr lang="zh-CN" altLang="en-US" dirty="0">
                          <a:solidFill>
                            <a:schemeClr val="tx1"/>
                          </a:solidFill>
                          <a:latin typeface="Arial Black" panose="020B0A04020102020204" pitchFamily="34" charset="0"/>
                        </a:rPr>
                        <a:t>第二循环</a:t>
                      </a:r>
                      <a:endParaRPr lang="en-US" dirty="0">
                        <a:solidFill>
                          <a:schemeClr val="tx1"/>
                        </a:solidFill>
                        <a:latin typeface="Arial Black" panose="020B0A040201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gridSpan="5">
                  <a:txBody>
                    <a:bodyPr/>
                    <a:lstStyle/>
                    <a:p>
                      <a:pPr algn="ctr"/>
                      <a:r>
                        <a:rPr lang="zh-CN" altLang="en-US" dirty="0">
                          <a:solidFill>
                            <a:schemeClr val="tx1"/>
                          </a:solidFill>
                          <a:latin typeface="Arial Black" panose="020B0A04020102020204" pitchFamily="34" charset="0"/>
                        </a:rPr>
                        <a:t>第三循环</a:t>
                      </a:r>
                      <a:endParaRPr lang="en-US" dirty="0">
                        <a:solidFill>
                          <a:schemeClr val="tx1"/>
                        </a:solidFill>
                        <a:latin typeface="Arial Black" panose="020B0A040201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3CEFF"/>
                    </a:solidFill>
                  </a:tcPr>
                </a:tc>
                <a:tc hMerge="1">
                  <a:txBody>
                    <a:bodyPr/>
                    <a:lstStyle/>
                    <a:p>
                      <a:pPr algn="ctr"/>
                      <a:r>
                        <a:rPr lang="en-US" dirty="0">
                          <a:solidFill>
                            <a:schemeClr val="tx1"/>
                          </a:solidFill>
                        </a:rPr>
                        <a:t>Route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US" dirty="0">
                        <a:solidFill>
                          <a:schemeClr val="tx1"/>
                        </a:solidFill>
                        <a:latin typeface="Arial Black" panose="020B0A040201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US" dirty="0">
                        <a:solidFill>
                          <a:schemeClr val="tx1"/>
                        </a:solidFill>
                        <a:latin typeface="Arial Black" panose="020B0A040201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594561482"/>
                  </a:ext>
                </a:extLst>
              </a:tr>
              <a:tr h="914222">
                <a:tc>
                  <a:txBody>
                    <a:bodyPr/>
                    <a:lstStyle/>
                    <a:p>
                      <a:pPr algn="ctr"/>
                      <a:r>
                        <a:rPr lang="en-US" sz="1400" b="1" dirty="0">
                          <a:latin typeface="Arial Black" panose="020B0A04020102020204" pitchFamily="34" charset="0"/>
                        </a:rPr>
                        <a:t>Post APL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t>APL Empty Cart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Arial Black" panose="020B0A04020102020204" pitchFamily="34" charset="0"/>
                        </a:rPr>
                        <a:t>Post OXI Zone </a:t>
                      </a:r>
                    </a:p>
                    <a:p>
                      <a:pPr algn="ctr"/>
                      <a:endParaRPr lang="en-US" sz="1400" b="1" dirty="0">
                        <a:latin typeface="Arial Black" panose="020B0A040201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latin typeface="Arial Black" panose="020B0A04020102020204" pitchFamily="34" charset="0"/>
                        </a:rPr>
                        <a:t>Post BPA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latin typeface="Arial Black" panose="020B0A04020102020204" pitchFamily="34" charset="0"/>
                        </a:rPr>
                        <a:t>Post PCV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latin typeface="Arial Black" panose="020B0A04020102020204" pitchFamily="34" charset="0"/>
                        </a:rPr>
                        <a:t>Route 3 : Dynamic (OXI)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Arial Black" panose="020B0A04020102020204" pitchFamily="34" charset="0"/>
                        </a:rPr>
                        <a:t>Route 3 : Dynamic (PCV)</a:t>
                      </a:r>
                    </a:p>
                    <a:p>
                      <a:pPr algn="ctr"/>
                      <a:endParaRPr lang="en-US" sz="1400" b="1" dirty="0">
                        <a:latin typeface="Arial Black" panose="020B0A040201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10764151"/>
                  </a:ext>
                </a:extLst>
              </a:tr>
              <a:tr h="148671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8937894"/>
                  </a:ext>
                </a:extLst>
              </a:tr>
            </a:tbl>
          </a:graphicData>
        </a:graphic>
      </p:graphicFrame>
      <p:sp>
        <p:nvSpPr>
          <p:cNvPr id="120" name="Rectangle 119">
            <a:extLst>
              <a:ext uri="{FF2B5EF4-FFF2-40B4-BE49-F238E27FC236}">
                <a16:creationId xmlns:a16="http://schemas.microsoft.com/office/drawing/2014/main" id="{4B08538B-86BC-4932-8099-26AAB6461E79}"/>
              </a:ext>
            </a:extLst>
          </p:cNvPr>
          <p:cNvSpPr/>
          <p:nvPr/>
        </p:nvSpPr>
        <p:spPr>
          <a:xfrm>
            <a:off x="5278540" y="3320927"/>
            <a:ext cx="866633" cy="59458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FF00"/>
                </a:solidFill>
              </a:rPr>
              <a:t>24%</a:t>
            </a:r>
          </a:p>
          <a:p>
            <a:pPr algn="ctr"/>
            <a:r>
              <a:rPr lang="en-US" b="1" dirty="0">
                <a:solidFill>
                  <a:srgbClr val="00FF00"/>
                </a:solidFill>
              </a:rPr>
              <a:t>(29/7)</a:t>
            </a:r>
          </a:p>
        </p:txBody>
      </p:sp>
      <p:grpSp>
        <p:nvGrpSpPr>
          <p:cNvPr id="140" name="Group 139">
            <a:extLst>
              <a:ext uri="{FF2B5EF4-FFF2-40B4-BE49-F238E27FC236}">
                <a16:creationId xmlns:a16="http://schemas.microsoft.com/office/drawing/2014/main" id="{C2B5277B-C5FB-488C-99FB-58A81E08A29C}"/>
              </a:ext>
            </a:extLst>
          </p:cNvPr>
          <p:cNvGrpSpPr/>
          <p:nvPr/>
        </p:nvGrpSpPr>
        <p:grpSpPr>
          <a:xfrm>
            <a:off x="6206011" y="2180196"/>
            <a:ext cx="2259393" cy="1774513"/>
            <a:chOff x="6002721" y="4289953"/>
            <a:chExt cx="3348307" cy="2399739"/>
          </a:xfrm>
        </p:grpSpPr>
        <p:graphicFrame>
          <p:nvGraphicFramePr>
            <p:cNvPr id="141" name="Chart 140">
              <a:extLst>
                <a:ext uri="{FF2B5EF4-FFF2-40B4-BE49-F238E27FC236}">
                  <a16:creationId xmlns:a16="http://schemas.microsoft.com/office/drawing/2014/main" id="{C389D3B6-48C5-44CD-BD8A-CBE16374EB21}"/>
                </a:ext>
              </a:extLst>
            </p:cNvPr>
            <p:cNvGraphicFramePr/>
            <p:nvPr/>
          </p:nvGraphicFramePr>
          <p:xfrm>
            <a:off x="6002721" y="4289953"/>
            <a:ext cx="3348307" cy="2399739"/>
          </p:xfrm>
          <a:graphic>
            <a:graphicData uri="http://schemas.openxmlformats.org/drawingml/2006/chart">
              <c:chart xmlns:c="http://schemas.openxmlformats.org/drawingml/2006/chart" xmlns:r="http://schemas.openxmlformats.org/officeDocument/2006/relationships" r:id="rId4"/>
            </a:graphicData>
          </a:graphic>
        </p:graphicFrame>
        <p:sp>
          <p:nvSpPr>
            <p:cNvPr id="142" name="Isosceles Triangle 141">
              <a:extLst>
                <a:ext uri="{FF2B5EF4-FFF2-40B4-BE49-F238E27FC236}">
                  <a16:creationId xmlns:a16="http://schemas.microsoft.com/office/drawing/2014/main" id="{FA884849-3EF3-4E78-8790-847A0943A7A9}"/>
                </a:ext>
              </a:extLst>
            </p:cNvPr>
            <p:cNvSpPr/>
            <p:nvPr/>
          </p:nvSpPr>
          <p:spPr>
            <a:xfrm rot="16200000">
              <a:off x="7224326" y="4978590"/>
              <a:ext cx="91974" cy="81312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3" name="Group 142">
            <a:extLst>
              <a:ext uri="{FF2B5EF4-FFF2-40B4-BE49-F238E27FC236}">
                <a16:creationId xmlns:a16="http://schemas.microsoft.com/office/drawing/2014/main" id="{EB8B6B41-AE30-4AC6-A295-E0ACCBAB5754}"/>
              </a:ext>
            </a:extLst>
          </p:cNvPr>
          <p:cNvGrpSpPr/>
          <p:nvPr/>
        </p:nvGrpSpPr>
        <p:grpSpPr>
          <a:xfrm rot="17763169">
            <a:off x="6774358" y="3237702"/>
            <a:ext cx="1108846" cy="96565"/>
            <a:chOff x="6313488" y="2445444"/>
            <a:chExt cx="1995751" cy="112601"/>
          </a:xfrm>
        </p:grpSpPr>
        <p:sp>
          <p:nvSpPr>
            <p:cNvPr id="144" name="Isosceles Triangle 143">
              <a:extLst>
                <a:ext uri="{FF2B5EF4-FFF2-40B4-BE49-F238E27FC236}">
                  <a16:creationId xmlns:a16="http://schemas.microsoft.com/office/drawing/2014/main" id="{D2F22D2E-EF93-40C7-B5DA-27D179958F10}"/>
                </a:ext>
              </a:extLst>
            </p:cNvPr>
            <p:cNvSpPr/>
            <p:nvPr/>
          </p:nvSpPr>
          <p:spPr>
            <a:xfrm rot="5400000">
              <a:off x="7756432" y="2005239"/>
              <a:ext cx="112601" cy="99301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Isosceles Triangle 144">
              <a:extLst>
                <a:ext uri="{FF2B5EF4-FFF2-40B4-BE49-F238E27FC236}">
                  <a16:creationId xmlns:a16="http://schemas.microsoft.com/office/drawing/2014/main" id="{2BAA3446-F299-464B-930E-C9135B8445E7}"/>
                </a:ext>
              </a:extLst>
            </p:cNvPr>
            <p:cNvSpPr/>
            <p:nvPr/>
          </p:nvSpPr>
          <p:spPr>
            <a:xfrm rot="16200000">
              <a:off x="6753693" y="2005239"/>
              <a:ext cx="112601" cy="993012"/>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6" name="Oval 145">
            <a:extLst>
              <a:ext uri="{FF2B5EF4-FFF2-40B4-BE49-F238E27FC236}">
                <a16:creationId xmlns:a16="http://schemas.microsoft.com/office/drawing/2014/main" id="{20FF50F5-2AE4-4E17-ABF7-44D3B7402606}"/>
              </a:ext>
            </a:extLst>
          </p:cNvPr>
          <p:cNvSpPr/>
          <p:nvPr/>
        </p:nvSpPr>
        <p:spPr>
          <a:xfrm>
            <a:off x="7275278" y="3207612"/>
            <a:ext cx="127254" cy="1082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EFAF7034-FFE2-459A-A0DA-3905BED5D88A}"/>
              </a:ext>
            </a:extLst>
          </p:cNvPr>
          <p:cNvSpPr/>
          <p:nvPr/>
        </p:nvSpPr>
        <p:spPr>
          <a:xfrm>
            <a:off x="6811193" y="3333964"/>
            <a:ext cx="941508" cy="59458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C000"/>
                </a:solidFill>
              </a:rPr>
              <a:t>78%</a:t>
            </a:r>
          </a:p>
          <a:p>
            <a:pPr algn="ctr"/>
            <a:r>
              <a:rPr lang="en-US" b="1" dirty="0">
                <a:solidFill>
                  <a:srgbClr val="FFC000"/>
                </a:solidFill>
              </a:rPr>
              <a:t>(18/14)</a:t>
            </a:r>
          </a:p>
        </p:txBody>
      </p:sp>
      <p:grpSp>
        <p:nvGrpSpPr>
          <p:cNvPr id="148" name="Group 147">
            <a:extLst>
              <a:ext uri="{FF2B5EF4-FFF2-40B4-BE49-F238E27FC236}">
                <a16:creationId xmlns:a16="http://schemas.microsoft.com/office/drawing/2014/main" id="{38FEDEE2-6387-489C-8A01-3ABCD9F2ED7E}"/>
              </a:ext>
            </a:extLst>
          </p:cNvPr>
          <p:cNvGrpSpPr/>
          <p:nvPr/>
        </p:nvGrpSpPr>
        <p:grpSpPr>
          <a:xfrm>
            <a:off x="-320798" y="4870139"/>
            <a:ext cx="2133974" cy="1774513"/>
            <a:chOff x="6002721" y="4092302"/>
            <a:chExt cx="3348307" cy="2399739"/>
          </a:xfrm>
        </p:grpSpPr>
        <p:graphicFrame>
          <p:nvGraphicFramePr>
            <p:cNvPr id="149" name="Chart 148">
              <a:extLst>
                <a:ext uri="{FF2B5EF4-FFF2-40B4-BE49-F238E27FC236}">
                  <a16:creationId xmlns:a16="http://schemas.microsoft.com/office/drawing/2014/main" id="{A63E82A0-A140-4C32-A827-0C28DB9FE9BA}"/>
                </a:ext>
              </a:extLst>
            </p:cNvPr>
            <p:cNvGraphicFramePr/>
            <p:nvPr/>
          </p:nvGraphicFramePr>
          <p:xfrm>
            <a:off x="6002721" y="4092302"/>
            <a:ext cx="3348307" cy="2399739"/>
          </p:xfrm>
          <a:graphic>
            <a:graphicData uri="http://schemas.openxmlformats.org/drawingml/2006/chart">
              <c:chart xmlns:c="http://schemas.openxmlformats.org/drawingml/2006/chart" xmlns:r="http://schemas.openxmlformats.org/officeDocument/2006/relationships" r:id="rId5"/>
            </a:graphicData>
          </a:graphic>
        </p:graphicFrame>
        <p:sp>
          <p:nvSpPr>
            <p:cNvPr id="150" name="Isosceles Triangle 149">
              <a:extLst>
                <a:ext uri="{FF2B5EF4-FFF2-40B4-BE49-F238E27FC236}">
                  <a16:creationId xmlns:a16="http://schemas.microsoft.com/office/drawing/2014/main" id="{67CE908E-27CF-4267-A285-E81C820DAEA3}"/>
                </a:ext>
              </a:extLst>
            </p:cNvPr>
            <p:cNvSpPr/>
            <p:nvPr/>
          </p:nvSpPr>
          <p:spPr>
            <a:xfrm rot="16200000">
              <a:off x="7224326" y="4978590"/>
              <a:ext cx="91974" cy="81312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1" name="Rectangle 150">
            <a:extLst>
              <a:ext uri="{FF2B5EF4-FFF2-40B4-BE49-F238E27FC236}">
                <a16:creationId xmlns:a16="http://schemas.microsoft.com/office/drawing/2014/main" id="{53E2E280-6788-4C8B-82FC-0FD85469B01D}"/>
              </a:ext>
            </a:extLst>
          </p:cNvPr>
          <p:cNvSpPr/>
          <p:nvPr/>
        </p:nvSpPr>
        <p:spPr>
          <a:xfrm>
            <a:off x="253961" y="6030600"/>
            <a:ext cx="1008569" cy="59458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C000"/>
                </a:solidFill>
              </a:rPr>
              <a:t>50%</a:t>
            </a:r>
          </a:p>
          <a:p>
            <a:pPr algn="ctr"/>
            <a:r>
              <a:rPr lang="en-US" b="1" dirty="0">
                <a:solidFill>
                  <a:srgbClr val="FFC000"/>
                </a:solidFill>
              </a:rPr>
              <a:t>(38/19)</a:t>
            </a:r>
          </a:p>
        </p:txBody>
      </p:sp>
      <p:grpSp>
        <p:nvGrpSpPr>
          <p:cNvPr id="152" name="Group 151">
            <a:extLst>
              <a:ext uri="{FF2B5EF4-FFF2-40B4-BE49-F238E27FC236}">
                <a16:creationId xmlns:a16="http://schemas.microsoft.com/office/drawing/2014/main" id="{BE1B61FD-2CB9-441A-9EBA-4126BFF3D400}"/>
              </a:ext>
            </a:extLst>
          </p:cNvPr>
          <p:cNvGrpSpPr/>
          <p:nvPr/>
        </p:nvGrpSpPr>
        <p:grpSpPr>
          <a:xfrm rot="16200000">
            <a:off x="178938" y="5872512"/>
            <a:ext cx="1108846" cy="96565"/>
            <a:chOff x="6313488" y="2445444"/>
            <a:chExt cx="1995751" cy="112601"/>
          </a:xfrm>
        </p:grpSpPr>
        <p:sp>
          <p:nvSpPr>
            <p:cNvPr id="153" name="Isosceles Triangle 152">
              <a:extLst>
                <a:ext uri="{FF2B5EF4-FFF2-40B4-BE49-F238E27FC236}">
                  <a16:creationId xmlns:a16="http://schemas.microsoft.com/office/drawing/2014/main" id="{434B9845-C7F6-414A-80B8-73BFDDCCF910}"/>
                </a:ext>
              </a:extLst>
            </p:cNvPr>
            <p:cNvSpPr/>
            <p:nvPr/>
          </p:nvSpPr>
          <p:spPr>
            <a:xfrm rot="5400000">
              <a:off x="7756432" y="2005239"/>
              <a:ext cx="112601" cy="99301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Isosceles Triangle 153">
              <a:extLst>
                <a:ext uri="{FF2B5EF4-FFF2-40B4-BE49-F238E27FC236}">
                  <a16:creationId xmlns:a16="http://schemas.microsoft.com/office/drawing/2014/main" id="{211C6D75-1344-49AE-8DB8-E40EAEAD58C8}"/>
                </a:ext>
              </a:extLst>
            </p:cNvPr>
            <p:cNvSpPr/>
            <p:nvPr/>
          </p:nvSpPr>
          <p:spPr>
            <a:xfrm rot="16200000">
              <a:off x="6753693" y="2005239"/>
              <a:ext cx="112601" cy="993012"/>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5" name="Oval 154">
            <a:extLst>
              <a:ext uri="{FF2B5EF4-FFF2-40B4-BE49-F238E27FC236}">
                <a16:creationId xmlns:a16="http://schemas.microsoft.com/office/drawing/2014/main" id="{1D8598F2-EF02-4DDF-96A3-3852C903CC5A}"/>
              </a:ext>
            </a:extLst>
          </p:cNvPr>
          <p:cNvSpPr/>
          <p:nvPr/>
        </p:nvSpPr>
        <p:spPr>
          <a:xfrm>
            <a:off x="668659" y="5863926"/>
            <a:ext cx="127254" cy="1082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Isosceles Triangle 157">
            <a:extLst>
              <a:ext uri="{FF2B5EF4-FFF2-40B4-BE49-F238E27FC236}">
                <a16:creationId xmlns:a16="http://schemas.microsoft.com/office/drawing/2014/main" id="{6A5215BE-2B00-42BB-8E34-10C597A50772}"/>
              </a:ext>
            </a:extLst>
          </p:cNvPr>
          <p:cNvSpPr/>
          <p:nvPr/>
        </p:nvSpPr>
        <p:spPr>
          <a:xfrm rot="16200000">
            <a:off x="-134176" y="5141089"/>
            <a:ext cx="68011" cy="51694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FBE5BC29-A462-4168-B449-6E267D762DC5}"/>
              </a:ext>
            </a:extLst>
          </p:cNvPr>
          <p:cNvSpPr/>
          <p:nvPr/>
        </p:nvSpPr>
        <p:spPr>
          <a:xfrm>
            <a:off x="1591791" y="6090926"/>
            <a:ext cx="909387" cy="59458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C000"/>
                </a:solidFill>
              </a:rPr>
              <a:t>68%</a:t>
            </a:r>
          </a:p>
          <a:p>
            <a:pPr algn="ctr"/>
            <a:r>
              <a:rPr lang="en-US" b="1" dirty="0">
                <a:solidFill>
                  <a:srgbClr val="FFC000"/>
                </a:solidFill>
              </a:rPr>
              <a:t>(22/15)</a:t>
            </a:r>
          </a:p>
        </p:txBody>
      </p:sp>
      <p:sp>
        <p:nvSpPr>
          <p:cNvPr id="204" name="Rectangle 203">
            <a:extLst>
              <a:ext uri="{FF2B5EF4-FFF2-40B4-BE49-F238E27FC236}">
                <a16:creationId xmlns:a16="http://schemas.microsoft.com/office/drawing/2014/main" id="{01A1F10F-A7F2-4296-8C36-727159C60358}"/>
              </a:ext>
            </a:extLst>
          </p:cNvPr>
          <p:cNvSpPr/>
          <p:nvPr/>
        </p:nvSpPr>
        <p:spPr>
          <a:xfrm>
            <a:off x="2965159" y="6102722"/>
            <a:ext cx="983974" cy="59458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FF00"/>
                </a:solidFill>
              </a:rPr>
              <a:t>45%</a:t>
            </a:r>
          </a:p>
          <a:p>
            <a:pPr algn="ctr"/>
            <a:r>
              <a:rPr lang="en-US" b="1" dirty="0">
                <a:solidFill>
                  <a:srgbClr val="00FF00"/>
                </a:solidFill>
              </a:rPr>
              <a:t>(42/19)</a:t>
            </a:r>
          </a:p>
        </p:txBody>
      </p:sp>
      <p:sp>
        <p:nvSpPr>
          <p:cNvPr id="220" name="Rectangle 219">
            <a:extLst>
              <a:ext uri="{FF2B5EF4-FFF2-40B4-BE49-F238E27FC236}">
                <a16:creationId xmlns:a16="http://schemas.microsoft.com/office/drawing/2014/main" id="{0DC2E3D1-A235-4565-994B-0D300FAC8788}"/>
              </a:ext>
            </a:extLst>
          </p:cNvPr>
          <p:cNvSpPr/>
          <p:nvPr/>
        </p:nvSpPr>
        <p:spPr>
          <a:xfrm>
            <a:off x="4446007" y="6068229"/>
            <a:ext cx="866633" cy="59458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FF00"/>
                </a:solidFill>
              </a:rPr>
              <a:t>25%</a:t>
            </a:r>
          </a:p>
          <a:p>
            <a:pPr algn="ctr"/>
            <a:r>
              <a:rPr lang="en-US" b="1" dirty="0">
                <a:solidFill>
                  <a:srgbClr val="00FF00"/>
                </a:solidFill>
              </a:rPr>
              <a:t>(32/8)</a:t>
            </a:r>
          </a:p>
        </p:txBody>
      </p:sp>
      <p:sp>
        <p:nvSpPr>
          <p:cNvPr id="225" name="Rectangle 224">
            <a:extLst>
              <a:ext uri="{FF2B5EF4-FFF2-40B4-BE49-F238E27FC236}">
                <a16:creationId xmlns:a16="http://schemas.microsoft.com/office/drawing/2014/main" id="{2A1012FF-03C6-4A0D-8BAF-61A3BA9A29F2}"/>
              </a:ext>
            </a:extLst>
          </p:cNvPr>
          <p:cNvSpPr/>
          <p:nvPr/>
        </p:nvSpPr>
        <p:spPr>
          <a:xfrm>
            <a:off x="5702443" y="6051657"/>
            <a:ext cx="992310" cy="59458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FF00"/>
                </a:solidFill>
              </a:rPr>
              <a:t>34%</a:t>
            </a:r>
          </a:p>
          <a:p>
            <a:pPr algn="ctr"/>
            <a:r>
              <a:rPr lang="en-US" b="1" dirty="0">
                <a:solidFill>
                  <a:srgbClr val="00FF00"/>
                </a:solidFill>
              </a:rPr>
              <a:t>(50/17)</a:t>
            </a:r>
          </a:p>
        </p:txBody>
      </p:sp>
      <p:sp>
        <p:nvSpPr>
          <p:cNvPr id="164" name="TextBox 163">
            <a:extLst>
              <a:ext uri="{FF2B5EF4-FFF2-40B4-BE49-F238E27FC236}">
                <a16:creationId xmlns:a16="http://schemas.microsoft.com/office/drawing/2014/main" id="{F3BEF11F-C774-4BD9-ACF1-C63BE2040955}"/>
              </a:ext>
            </a:extLst>
          </p:cNvPr>
          <p:cNvSpPr txBox="1"/>
          <p:nvPr/>
        </p:nvSpPr>
        <p:spPr>
          <a:xfrm>
            <a:off x="7000271" y="2504580"/>
            <a:ext cx="628105" cy="276999"/>
          </a:xfrm>
          <a:prstGeom prst="rect">
            <a:avLst/>
          </a:prstGeom>
          <a:noFill/>
        </p:spPr>
        <p:txBody>
          <a:bodyPr wrap="square" rtlCol="0">
            <a:spAutoFit/>
          </a:bodyPr>
          <a:lstStyle/>
          <a:p>
            <a:pPr algn="ctr"/>
            <a:r>
              <a:rPr lang="en-US" sz="1200" b="1" dirty="0"/>
              <a:t>50%</a:t>
            </a:r>
          </a:p>
        </p:txBody>
      </p:sp>
      <p:sp>
        <p:nvSpPr>
          <p:cNvPr id="165" name="TextBox 164">
            <a:extLst>
              <a:ext uri="{FF2B5EF4-FFF2-40B4-BE49-F238E27FC236}">
                <a16:creationId xmlns:a16="http://schemas.microsoft.com/office/drawing/2014/main" id="{150178F5-F65C-4E90-ADEA-B6B43F322D0D}"/>
              </a:ext>
            </a:extLst>
          </p:cNvPr>
          <p:cNvSpPr txBox="1"/>
          <p:nvPr/>
        </p:nvSpPr>
        <p:spPr>
          <a:xfrm>
            <a:off x="6471154" y="3193624"/>
            <a:ext cx="628105" cy="276999"/>
          </a:xfrm>
          <a:prstGeom prst="rect">
            <a:avLst/>
          </a:prstGeom>
          <a:noFill/>
        </p:spPr>
        <p:txBody>
          <a:bodyPr wrap="square" rtlCol="0">
            <a:spAutoFit/>
          </a:bodyPr>
          <a:lstStyle/>
          <a:p>
            <a:pPr algn="ctr"/>
            <a:r>
              <a:rPr lang="en-US" sz="1200" b="1" dirty="0"/>
              <a:t>0</a:t>
            </a:r>
          </a:p>
        </p:txBody>
      </p:sp>
      <p:sp>
        <p:nvSpPr>
          <p:cNvPr id="166" name="TextBox 165">
            <a:extLst>
              <a:ext uri="{FF2B5EF4-FFF2-40B4-BE49-F238E27FC236}">
                <a16:creationId xmlns:a16="http://schemas.microsoft.com/office/drawing/2014/main" id="{AE4CF5FB-652F-43DF-A6BE-DBB42D1C71B6}"/>
              </a:ext>
            </a:extLst>
          </p:cNvPr>
          <p:cNvSpPr txBox="1"/>
          <p:nvPr/>
        </p:nvSpPr>
        <p:spPr>
          <a:xfrm>
            <a:off x="7537625" y="2700068"/>
            <a:ext cx="628105" cy="276999"/>
          </a:xfrm>
          <a:prstGeom prst="rect">
            <a:avLst/>
          </a:prstGeom>
          <a:noFill/>
        </p:spPr>
        <p:txBody>
          <a:bodyPr wrap="square" rtlCol="0">
            <a:spAutoFit/>
          </a:bodyPr>
          <a:lstStyle/>
          <a:p>
            <a:pPr algn="ctr"/>
            <a:r>
              <a:rPr lang="en-US" sz="1200" b="1" dirty="0"/>
              <a:t>80%</a:t>
            </a:r>
          </a:p>
        </p:txBody>
      </p:sp>
      <p:sp>
        <p:nvSpPr>
          <p:cNvPr id="171" name="TextBox 170">
            <a:extLst>
              <a:ext uri="{FF2B5EF4-FFF2-40B4-BE49-F238E27FC236}">
                <a16:creationId xmlns:a16="http://schemas.microsoft.com/office/drawing/2014/main" id="{3B1BD81B-8AEA-449F-A1A8-98A6DEB42019}"/>
              </a:ext>
            </a:extLst>
          </p:cNvPr>
          <p:cNvSpPr txBox="1"/>
          <p:nvPr/>
        </p:nvSpPr>
        <p:spPr>
          <a:xfrm>
            <a:off x="7489305" y="3227785"/>
            <a:ext cx="628105" cy="276999"/>
          </a:xfrm>
          <a:prstGeom prst="rect">
            <a:avLst/>
          </a:prstGeom>
          <a:noFill/>
        </p:spPr>
        <p:txBody>
          <a:bodyPr wrap="square" rtlCol="0">
            <a:spAutoFit/>
          </a:bodyPr>
          <a:lstStyle/>
          <a:p>
            <a:pPr algn="ctr"/>
            <a:r>
              <a:rPr lang="en-US" sz="1200" b="1" dirty="0"/>
              <a:t>100%</a:t>
            </a:r>
          </a:p>
        </p:txBody>
      </p:sp>
      <p:sp>
        <p:nvSpPr>
          <p:cNvPr id="172" name="TextBox 171">
            <a:extLst>
              <a:ext uri="{FF2B5EF4-FFF2-40B4-BE49-F238E27FC236}">
                <a16:creationId xmlns:a16="http://schemas.microsoft.com/office/drawing/2014/main" id="{92A446B3-8080-4EF8-876F-11BC762664F6}"/>
              </a:ext>
            </a:extLst>
          </p:cNvPr>
          <p:cNvSpPr txBox="1"/>
          <p:nvPr/>
        </p:nvSpPr>
        <p:spPr>
          <a:xfrm>
            <a:off x="429304" y="5181822"/>
            <a:ext cx="628105" cy="276999"/>
          </a:xfrm>
          <a:prstGeom prst="rect">
            <a:avLst/>
          </a:prstGeom>
          <a:noFill/>
        </p:spPr>
        <p:txBody>
          <a:bodyPr wrap="square" rtlCol="0">
            <a:spAutoFit/>
          </a:bodyPr>
          <a:lstStyle/>
          <a:p>
            <a:pPr algn="ctr"/>
            <a:r>
              <a:rPr lang="en-US" sz="1200" b="1" dirty="0"/>
              <a:t>50%</a:t>
            </a:r>
          </a:p>
        </p:txBody>
      </p:sp>
      <p:sp>
        <p:nvSpPr>
          <p:cNvPr id="173" name="TextBox 172">
            <a:extLst>
              <a:ext uri="{FF2B5EF4-FFF2-40B4-BE49-F238E27FC236}">
                <a16:creationId xmlns:a16="http://schemas.microsoft.com/office/drawing/2014/main" id="{F5D86903-8AD5-451B-929A-081532232724}"/>
              </a:ext>
            </a:extLst>
          </p:cNvPr>
          <p:cNvSpPr txBox="1"/>
          <p:nvPr/>
        </p:nvSpPr>
        <p:spPr>
          <a:xfrm>
            <a:off x="-53332" y="5905808"/>
            <a:ext cx="628105" cy="276999"/>
          </a:xfrm>
          <a:prstGeom prst="rect">
            <a:avLst/>
          </a:prstGeom>
          <a:noFill/>
        </p:spPr>
        <p:txBody>
          <a:bodyPr wrap="square" rtlCol="0">
            <a:spAutoFit/>
          </a:bodyPr>
          <a:lstStyle/>
          <a:p>
            <a:pPr algn="ctr"/>
            <a:r>
              <a:rPr lang="en-US" sz="1200" b="1" dirty="0"/>
              <a:t>0</a:t>
            </a:r>
          </a:p>
        </p:txBody>
      </p:sp>
      <p:sp>
        <p:nvSpPr>
          <p:cNvPr id="174" name="TextBox 173">
            <a:extLst>
              <a:ext uri="{FF2B5EF4-FFF2-40B4-BE49-F238E27FC236}">
                <a16:creationId xmlns:a16="http://schemas.microsoft.com/office/drawing/2014/main" id="{6F037249-4A88-4537-A356-EBDF4C85169D}"/>
              </a:ext>
            </a:extLst>
          </p:cNvPr>
          <p:cNvSpPr txBox="1"/>
          <p:nvPr/>
        </p:nvSpPr>
        <p:spPr>
          <a:xfrm>
            <a:off x="895825" y="5337535"/>
            <a:ext cx="628105" cy="276999"/>
          </a:xfrm>
          <a:prstGeom prst="rect">
            <a:avLst/>
          </a:prstGeom>
          <a:noFill/>
        </p:spPr>
        <p:txBody>
          <a:bodyPr wrap="square" rtlCol="0">
            <a:spAutoFit/>
          </a:bodyPr>
          <a:lstStyle/>
          <a:p>
            <a:pPr algn="ctr"/>
            <a:r>
              <a:rPr lang="en-US" sz="1200" b="1" dirty="0"/>
              <a:t>80%</a:t>
            </a:r>
          </a:p>
        </p:txBody>
      </p:sp>
      <p:sp>
        <p:nvSpPr>
          <p:cNvPr id="175" name="TextBox 174">
            <a:extLst>
              <a:ext uri="{FF2B5EF4-FFF2-40B4-BE49-F238E27FC236}">
                <a16:creationId xmlns:a16="http://schemas.microsoft.com/office/drawing/2014/main" id="{E7DA647B-D7EA-4FFB-AF96-CCBF7FD07324}"/>
              </a:ext>
            </a:extLst>
          </p:cNvPr>
          <p:cNvSpPr txBox="1"/>
          <p:nvPr/>
        </p:nvSpPr>
        <p:spPr>
          <a:xfrm>
            <a:off x="775268" y="5923568"/>
            <a:ext cx="628105" cy="276999"/>
          </a:xfrm>
          <a:prstGeom prst="rect">
            <a:avLst/>
          </a:prstGeom>
          <a:noFill/>
        </p:spPr>
        <p:txBody>
          <a:bodyPr wrap="square" rtlCol="0">
            <a:spAutoFit/>
          </a:bodyPr>
          <a:lstStyle/>
          <a:p>
            <a:pPr algn="ctr"/>
            <a:r>
              <a:rPr lang="en-US" sz="1200" b="1" dirty="0"/>
              <a:t>100%</a:t>
            </a:r>
          </a:p>
        </p:txBody>
      </p:sp>
      <p:grpSp>
        <p:nvGrpSpPr>
          <p:cNvPr id="197" name="Group 196">
            <a:extLst>
              <a:ext uri="{FF2B5EF4-FFF2-40B4-BE49-F238E27FC236}">
                <a16:creationId xmlns:a16="http://schemas.microsoft.com/office/drawing/2014/main" id="{A973C28C-874B-459F-876D-9B6AB4A19386}"/>
              </a:ext>
            </a:extLst>
          </p:cNvPr>
          <p:cNvGrpSpPr/>
          <p:nvPr/>
        </p:nvGrpSpPr>
        <p:grpSpPr>
          <a:xfrm>
            <a:off x="7780366" y="2060762"/>
            <a:ext cx="2259393" cy="1972606"/>
            <a:chOff x="6002721" y="4289953"/>
            <a:chExt cx="3348307" cy="2399739"/>
          </a:xfrm>
        </p:grpSpPr>
        <p:graphicFrame>
          <p:nvGraphicFramePr>
            <p:cNvPr id="198" name="Chart 197">
              <a:extLst>
                <a:ext uri="{FF2B5EF4-FFF2-40B4-BE49-F238E27FC236}">
                  <a16:creationId xmlns:a16="http://schemas.microsoft.com/office/drawing/2014/main" id="{FEAE218B-8522-43A4-B19B-F7CEA286E4AF}"/>
                </a:ext>
              </a:extLst>
            </p:cNvPr>
            <p:cNvGraphicFramePr/>
            <p:nvPr/>
          </p:nvGraphicFramePr>
          <p:xfrm>
            <a:off x="6002721" y="4289953"/>
            <a:ext cx="3348307" cy="2399739"/>
          </p:xfrm>
          <a:graphic>
            <a:graphicData uri="http://schemas.openxmlformats.org/drawingml/2006/chart">
              <c:chart xmlns:c="http://schemas.openxmlformats.org/drawingml/2006/chart" xmlns:r="http://schemas.openxmlformats.org/officeDocument/2006/relationships" r:id="rId6"/>
            </a:graphicData>
          </a:graphic>
        </p:graphicFrame>
        <p:sp>
          <p:nvSpPr>
            <p:cNvPr id="205" name="Isosceles Triangle 204">
              <a:extLst>
                <a:ext uri="{FF2B5EF4-FFF2-40B4-BE49-F238E27FC236}">
                  <a16:creationId xmlns:a16="http://schemas.microsoft.com/office/drawing/2014/main" id="{B7D709E3-3A09-4B36-973F-2C32AE512E8F}"/>
                </a:ext>
              </a:extLst>
            </p:cNvPr>
            <p:cNvSpPr/>
            <p:nvPr/>
          </p:nvSpPr>
          <p:spPr>
            <a:xfrm rot="16200000">
              <a:off x="7224326" y="4978590"/>
              <a:ext cx="91974" cy="81312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6" name="Group 205">
            <a:extLst>
              <a:ext uri="{FF2B5EF4-FFF2-40B4-BE49-F238E27FC236}">
                <a16:creationId xmlns:a16="http://schemas.microsoft.com/office/drawing/2014/main" id="{94B19EEA-AA5A-4C13-BE1F-DAFD04D38896}"/>
              </a:ext>
            </a:extLst>
          </p:cNvPr>
          <p:cNvGrpSpPr/>
          <p:nvPr/>
        </p:nvGrpSpPr>
        <p:grpSpPr>
          <a:xfrm rot="10800000">
            <a:off x="8350005" y="3179240"/>
            <a:ext cx="1108846" cy="96565"/>
            <a:chOff x="6313488" y="2445444"/>
            <a:chExt cx="1995751" cy="112601"/>
          </a:xfrm>
        </p:grpSpPr>
        <p:sp>
          <p:nvSpPr>
            <p:cNvPr id="207" name="Isosceles Triangle 206">
              <a:extLst>
                <a:ext uri="{FF2B5EF4-FFF2-40B4-BE49-F238E27FC236}">
                  <a16:creationId xmlns:a16="http://schemas.microsoft.com/office/drawing/2014/main" id="{58FF7EE7-4D9D-461E-96DF-7A96D9BB442B}"/>
                </a:ext>
              </a:extLst>
            </p:cNvPr>
            <p:cNvSpPr/>
            <p:nvPr/>
          </p:nvSpPr>
          <p:spPr>
            <a:xfrm rot="5400000">
              <a:off x="7756432" y="2005239"/>
              <a:ext cx="112601" cy="99301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Isosceles Triangle 207">
              <a:extLst>
                <a:ext uri="{FF2B5EF4-FFF2-40B4-BE49-F238E27FC236}">
                  <a16:creationId xmlns:a16="http://schemas.microsoft.com/office/drawing/2014/main" id="{CD2DC595-0495-4EE4-B354-EB7375514661}"/>
                </a:ext>
              </a:extLst>
            </p:cNvPr>
            <p:cNvSpPr/>
            <p:nvPr/>
          </p:nvSpPr>
          <p:spPr>
            <a:xfrm rot="16200000">
              <a:off x="6753693" y="2005239"/>
              <a:ext cx="112601" cy="993012"/>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9" name="Oval 208">
            <a:extLst>
              <a:ext uri="{FF2B5EF4-FFF2-40B4-BE49-F238E27FC236}">
                <a16:creationId xmlns:a16="http://schemas.microsoft.com/office/drawing/2014/main" id="{F9EBE8C8-1E29-48DF-8BDF-E3C9119CC671}"/>
              </a:ext>
            </a:extLst>
          </p:cNvPr>
          <p:cNvSpPr/>
          <p:nvPr/>
        </p:nvSpPr>
        <p:spPr>
          <a:xfrm>
            <a:off x="8818683" y="3174712"/>
            <a:ext cx="127254" cy="1082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54F9E3D9-6903-4B79-9714-AF53DF01AE6B}"/>
              </a:ext>
            </a:extLst>
          </p:cNvPr>
          <p:cNvSpPr/>
          <p:nvPr/>
        </p:nvSpPr>
        <p:spPr>
          <a:xfrm>
            <a:off x="8491601" y="3270387"/>
            <a:ext cx="866633" cy="59458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FF00"/>
                </a:solidFill>
              </a:rPr>
              <a:t>0%</a:t>
            </a:r>
          </a:p>
          <a:p>
            <a:pPr algn="ctr"/>
            <a:r>
              <a:rPr lang="en-US" b="1" dirty="0">
                <a:solidFill>
                  <a:srgbClr val="00FF00"/>
                </a:solidFill>
              </a:rPr>
              <a:t>(11/0)</a:t>
            </a:r>
          </a:p>
        </p:txBody>
      </p:sp>
      <p:sp>
        <p:nvSpPr>
          <p:cNvPr id="211" name="TextBox 210">
            <a:extLst>
              <a:ext uri="{FF2B5EF4-FFF2-40B4-BE49-F238E27FC236}">
                <a16:creationId xmlns:a16="http://schemas.microsoft.com/office/drawing/2014/main" id="{0AA47951-F1A3-412A-9A16-CE5501A3B266}"/>
              </a:ext>
            </a:extLst>
          </p:cNvPr>
          <p:cNvSpPr txBox="1"/>
          <p:nvPr/>
        </p:nvSpPr>
        <p:spPr>
          <a:xfrm>
            <a:off x="8591147" y="2480937"/>
            <a:ext cx="628105" cy="276999"/>
          </a:xfrm>
          <a:prstGeom prst="rect">
            <a:avLst/>
          </a:prstGeom>
          <a:noFill/>
        </p:spPr>
        <p:txBody>
          <a:bodyPr wrap="square" rtlCol="0">
            <a:spAutoFit/>
          </a:bodyPr>
          <a:lstStyle/>
          <a:p>
            <a:pPr algn="ctr"/>
            <a:r>
              <a:rPr lang="en-US" sz="1200" b="1" dirty="0"/>
              <a:t>50%</a:t>
            </a:r>
          </a:p>
        </p:txBody>
      </p:sp>
      <p:sp>
        <p:nvSpPr>
          <p:cNvPr id="212" name="TextBox 211">
            <a:extLst>
              <a:ext uri="{FF2B5EF4-FFF2-40B4-BE49-F238E27FC236}">
                <a16:creationId xmlns:a16="http://schemas.microsoft.com/office/drawing/2014/main" id="{F60BD331-028E-4B30-A48A-1FF8D3CD81AB}"/>
              </a:ext>
            </a:extLst>
          </p:cNvPr>
          <p:cNvSpPr txBox="1"/>
          <p:nvPr/>
        </p:nvSpPr>
        <p:spPr>
          <a:xfrm>
            <a:off x="9132793" y="2657238"/>
            <a:ext cx="628105" cy="276999"/>
          </a:xfrm>
          <a:prstGeom prst="rect">
            <a:avLst/>
          </a:prstGeom>
          <a:noFill/>
        </p:spPr>
        <p:txBody>
          <a:bodyPr wrap="square" rtlCol="0">
            <a:spAutoFit/>
          </a:bodyPr>
          <a:lstStyle/>
          <a:p>
            <a:pPr algn="ctr"/>
            <a:r>
              <a:rPr lang="en-US" sz="1200" b="1" dirty="0"/>
              <a:t>80%</a:t>
            </a:r>
          </a:p>
        </p:txBody>
      </p:sp>
      <p:sp>
        <p:nvSpPr>
          <p:cNvPr id="213" name="TextBox 212">
            <a:extLst>
              <a:ext uri="{FF2B5EF4-FFF2-40B4-BE49-F238E27FC236}">
                <a16:creationId xmlns:a16="http://schemas.microsoft.com/office/drawing/2014/main" id="{A816FD46-D739-4441-B196-E9A16A8157E6}"/>
              </a:ext>
            </a:extLst>
          </p:cNvPr>
          <p:cNvSpPr txBox="1"/>
          <p:nvPr/>
        </p:nvSpPr>
        <p:spPr>
          <a:xfrm>
            <a:off x="9075528" y="3218973"/>
            <a:ext cx="628105" cy="276999"/>
          </a:xfrm>
          <a:prstGeom prst="rect">
            <a:avLst/>
          </a:prstGeom>
          <a:noFill/>
        </p:spPr>
        <p:txBody>
          <a:bodyPr wrap="square" rtlCol="0">
            <a:spAutoFit/>
          </a:bodyPr>
          <a:lstStyle/>
          <a:p>
            <a:pPr algn="ctr"/>
            <a:r>
              <a:rPr lang="en-US" sz="1200" b="1" dirty="0"/>
              <a:t>100%</a:t>
            </a:r>
          </a:p>
        </p:txBody>
      </p:sp>
      <p:sp>
        <p:nvSpPr>
          <p:cNvPr id="214" name="Rectangle 213">
            <a:extLst>
              <a:ext uri="{FF2B5EF4-FFF2-40B4-BE49-F238E27FC236}">
                <a16:creationId xmlns:a16="http://schemas.microsoft.com/office/drawing/2014/main" id="{E2C48F8D-0ED6-4C30-BCD4-06B8046BF931}"/>
              </a:ext>
            </a:extLst>
          </p:cNvPr>
          <p:cNvSpPr/>
          <p:nvPr/>
        </p:nvSpPr>
        <p:spPr>
          <a:xfrm>
            <a:off x="283743" y="3333964"/>
            <a:ext cx="1190656" cy="59458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83%</a:t>
            </a:r>
          </a:p>
          <a:p>
            <a:pPr algn="ctr"/>
            <a:r>
              <a:rPr lang="en-US" b="1" dirty="0">
                <a:solidFill>
                  <a:srgbClr val="FF0000"/>
                </a:solidFill>
              </a:rPr>
              <a:t>(24/20)</a:t>
            </a:r>
          </a:p>
        </p:txBody>
      </p:sp>
      <p:sp>
        <p:nvSpPr>
          <p:cNvPr id="4" name="TextBox 3">
            <a:extLst>
              <a:ext uri="{FF2B5EF4-FFF2-40B4-BE49-F238E27FC236}">
                <a16:creationId xmlns:a16="http://schemas.microsoft.com/office/drawing/2014/main" id="{5F260605-228A-442D-B79A-245808E7E03D}"/>
              </a:ext>
            </a:extLst>
          </p:cNvPr>
          <p:cNvSpPr txBox="1"/>
          <p:nvPr/>
        </p:nvSpPr>
        <p:spPr>
          <a:xfrm>
            <a:off x="8584882" y="400230"/>
            <a:ext cx="2178409" cy="369332"/>
          </a:xfrm>
          <a:prstGeom prst="rect">
            <a:avLst/>
          </a:prstGeom>
          <a:noFill/>
        </p:spPr>
        <p:txBody>
          <a:bodyPr wrap="square" rtlCol="0">
            <a:spAutoFit/>
          </a:bodyPr>
          <a:lstStyle/>
          <a:p>
            <a:r>
              <a:rPr lang="en-US" b="1" dirty="0"/>
              <a:t>2022.12.27 10:34am</a:t>
            </a:r>
          </a:p>
        </p:txBody>
      </p:sp>
      <p:sp>
        <p:nvSpPr>
          <p:cNvPr id="9" name="TextBox 8">
            <a:extLst>
              <a:ext uri="{FF2B5EF4-FFF2-40B4-BE49-F238E27FC236}">
                <a16:creationId xmlns:a16="http://schemas.microsoft.com/office/drawing/2014/main" id="{A406C599-4F2D-469E-B846-3F66F584391F}"/>
              </a:ext>
            </a:extLst>
          </p:cNvPr>
          <p:cNvSpPr txBox="1"/>
          <p:nvPr/>
        </p:nvSpPr>
        <p:spPr>
          <a:xfrm>
            <a:off x="8454887" y="543412"/>
            <a:ext cx="1219200" cy="369332"/>
          </a:xfrm>
          <a:prstGeom prst="rect">
            <a:avLst/>
          </a:prstGeom>
          <a:noFill/>
        </p:spPr>
        <p:txBody>
          <a:bodyPr wrap="square" rtlCol="0">
            <a:spAutoFit/>
          </a:bodyPr>
          <a:lstStyle/>
          <a:p>
            <a:endParaRPr lang="en-US" dirty="0"/>
          </a:p>
        </p:txBody>
      </p:sp>
      <p:pic>
        <p:nvPicPr>
          <p:cNvPr id="13" name="Picture 12">
            <a:extLst>
              <a:ext uri="{FF2B5EF4-FFF2-40B4-BE49-F238E27FC236}">
                <a16:creationId xmlns:a16="http://schemas.microsoft.com/office/drawing/2014/main" id="{D5C85D19-7541-4800-BBBA-F7E7BA44EB19}"/>
              </a:ext>
            </a:extLst>
          </p:cNvPr>
          <p:cNvPicPr>
            <a:picLocks noChangeAspect="1"/>
          </p:cNvPicPr>
          <p:nvPr/>
        </p:nvPicPr>
        <p:blipFill>
          <a:blip r:embed="rId7"/>
          <a:stretch>
            <a:fillRect/>
          </a:stretch>
        </p:blipFill>
        <p:spPr>
          <a:xfrm>
            <a:off x="10813111" y="7440"/>
            <a:ext cx="1114507" cy="720638"/>
          </a:xfrm>
          <a:prstGeom prst="rect">
            <a:avLst/>
          </a:prstGeom>
        </p:spPr>
      </p:pic>
      <p:graphicFrame>
        <p:nvGraphicFramePr>
          <p:cNvPr id="14" name="Table 14">
            <a:extLst>
              <a:ext uri="{FF2B5EF4-FFF2-40B4-BE49-F238E27FC236}">
                <a16:creationId xmlns:a16="http://schemas.microsoft.com/office/drawing/2014/main" id="{AA8C6E54-84C5-4FAB-A547-1AFC2E86C909}"/>
              </a:ext>
            </a:extLst>
          </p:cNvPr>
          <p:cNvGraphicFramePr>
            <a:graphicFrameLocks noGrp="1"/>
          </p:cNvGraphicFramePr>
          <p:nvPr>
            <p:extLst>
              <p:ext uri="{D42A27DB-BD31-4B8C-83A1-F6EECF244321}">
                <p14:modId xmlns:p14="http://schemas.microsoft.com/office/powerpoint/2010/main" val="2346004130"/>
              </p:ext>
            </p:extLst>
          </p:nvPr>
        </p:nvGraphicFramePr>
        <p:xfrm>
          <a:off x="9744472" y="769560"/>
          <a:ext cx="2288511" cy="5934843"/>
        </p:xfrm>
        <a:graphic>
          <a:graphicData uri="http://schemas.openxmlformats.org/drawingml/2006/table">
            <a:tbl>
              <a:tblPr firstRow="1" bandRow="1">
                <a:tableStyleId>{5C22544A-7EE6-4342-B048-85BDC9FD1C3A}</a:tableStyleId>
              </a:tblPr>
              <a:tblGrid>
                <a:gridCol w="762837">
                  <a:extLst>
                    <a:ext uri="{9D8B030D-6E8A-4147-A177-3AD203B41FA5}">
                      <a16:colId xmlns:a16="http://schemas.microsoft.com/office/drawing/2014/main" val="2350620066"/>
                    </a:ext>
                  </a:extLst>
                </a:gridCol>
                <a:gridCol w="762837">
                  <a:extLst>
                    <a:ext uri="{9D8B030D-6E8A-4147-A177-3AD203B41FA5}">
                      <a16:colId xmlns:a16="http://schemas.microsoft.com/office/drawing/2014/main" val="2431843264"/>
                    </a:ext>
                  </a:extLst>
                </a:gridCol>
                <a:gridCol w="762837">
                  <a:extLst>
                    <a:ext uri="{9D8B030D-6E8A-4147-A177-3AD203B41FA5}">
                      <a16:colId xmlns:a16="http://schemas.microsoft.com/office/drawing/2014/main" val="3875598975"/>
                    </a:ext>
                  </a:extLst>
                </a:gridCol>
              </a:tblGrid>
              <a:tr h="1048266">
                <a:tc gridSpan="3">
                  <a:txBody>
                    <a:bodyPr/>
                    <a:lstStyle/>
                    <a:p>
                      <a:pPr algn="ctr"/>
                      <a:r>
                        <a:rPr lang="zh-CN" altLang="en-US" dirty="0">
                          <a:solidFill>
                            <a:schemeClr val="tx1"/>
                          </a:solidFill>
                          <a:highlight>
                            <a:srgbClr val="FFFF00"/>
                          </a:highlight>
                        </a:rPr>
                        <a:t>总线上货架数量 （第一，二 </a:t>
                      </a:r>
                      <a:r>
                        <a:rPr lang="en-US" altLang="zh-CN" dirty="0">
                          <a:solidFill>
                            <a:schemeClr val="tx1"/>
                          </a:solidFill>
                          <a:highlight>
                            <a:srgbClr val="FFFF00"/>
                          </a:highlight>
                        </a:rPr>
                        <a:t>&amp; </a:t>
                      </a:r>
                      <a:r>
                        <a:rPr lang="zh-CN" altLang="en-US" dirty="0">
                          <a:solidFill>
                            <a:schemeClr val="tx1"/>
                          </a:solidFill>
                          <a:highlight>
                            <a:srgbClr val="FFFF00"/>
                          </a:highlight>
                        </a:rPr>
                        <a:t>三循环）</a:t>
                      </a:r>
                      <a:endParaRPr lang="en-US" dirty="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r>
                        <a:rPr lang="fr-FR" dirty="0">
                          <a:solidFill>
                            <a:schemeClr val="tx1"/>
                          </a:solidFill>
                        </a:rPr>
                        <a:t>TOTAL ONLINE CART QUANTITY                </a:t>
                      </a:r>
                    </a:p>
                    <a:p>
                      <a:pPr algn="ctr"/>
                      <a:r>
                        <a:rPr lang="fr-FR" dirty="0">
                          <a:solidFill>
                            <a:schemeClr val="tx1"/>
                          </a:solidFill>
                        </a:rPr>
                        <a:t> (Route 1,2&amp;3)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04133390"/>
                  </a:ext>
                </a:extLst>
              </a:tr>
              <a:tr h="1086275">
                <a:tc>
                  <a:txBody>
                    <a:bodyPr/>
                    <a:lstStyle/>
                    <a:p>
                      <a:pPr algn="ctr"/>
                      <a:r>
                        <a:rPr lang="zh-CN" altLang="en-US" sz="1600" b="1" dirty="0"/>
                        <a:t>循环</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600" b="1" dirty="0"/>
                        <a:t>目标线上货架数量</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600" b="1" dirty="0"/>
                        <a:t>实际线上货架数量</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43691624"/>
                  </a:ext>
                </a:extLst>
              </a:tr>
              <a:tr h="1048266">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p>
                      <a:pPr algn="ctr"/>
                      <a:r>
                        <a:rPr lang="en-US" dirty="0"/>
                        <a:t>79</a:t>
                      </a:r>
                    </a:p>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bg1"/>
                          </a:solidFill>
                        </a:rPr>
                        <a:t>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682444417"/>
                  </a:ext>
                </a:extLst>
              </a:tr>
              <a:tr h="1376018">
                <a:tc>
                  <a:txBody>
                    <a:bodyPr/>
                    <a:lstStyle/>
                    <a:p>
                      <a:pPr algn="ctr"/>
                      <a:r>
                        <a:rPr lang="en-US" dirty="0"/>
                        <a:t>2 &amp;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130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bg1"/>
                          </a:solidFill>
                        </a:rPr>
                        <a:t>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358944401"/>
                  </a:ext>
                </a:extLst>
              </a:tr>
              <a:tr h="1376018">
                <a:tc>
                  <a:txBody>
                    <a:bodyPr/>
                    <a:lstStyle/>
                    <a:p>
                      <a:pPr algn="ctr"/>
                      <a:r>
                        <a:rPr lang="en-US" b="1" dirty="0"/>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209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bg1"/>
                          </a:solidFill>
                        </a:rPr>
                        <a:t>140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197077347"/>
                  </a:ext>
                </a:extLst>
              </a:tr>
            </a:tbl>
          </a:graphicData>
        </a:graphic>
      </p:graphicFrame>
      <p:sp>
        <p:nvSpPr>
          <p:cNvPr id="199" name="TextBox 198">
            <a:extLst>
              <a:ext uri="{FF2B5EF4-FFF2-40B4-BE49-F238E27FC236}">
                <a16:creationId xmlns:a16="http://schemas.microsoft.com/office/drawing/2014/main" id="{016893A6-8937-403D-92D1-C084FA893E4D}"/>
              </a:ext>
            </a:extLst>
          </p:cNvPr>
          <p:cNvSpPr txBox="1"/>
          <p:nvPr/>
        </p:nvSpPr>
        <p:spPr>
          <a:xfrm>
            <a:off x="8007899" y="3256605"/>
            <a:ext cx="628105" cy="276999"/>
          </a:xfrm>
          <a:prstGeom prst="rect">
            <a:avLst/>
          </a:prstGeom>
          <a:noFill/>
        </p:spPr>
        <p:txBody>
          <a:bodyPr wrap="square" rtlCol="0">
            <a:spAutoFit/>
          </a:bodyPr>
          <a:lstStyle/>
          <a:p>
            <a:pPr algn="ctr"/>
            <a:r>
              <a:rPr lang="en-US" sz="1200" b="1" dirty="0"/>
              <a:t>0</a:t>
            </a:r>
          </a:p>
        </p:txBody>
      </p:sp>
      <p:grpSp>
        <p:nvGrpSpPr>
          <p:cNvPr id="200" name="Group 199">
            <a:extLst>
              <a:ext uri="{FF2B5EF4-FFF2-40B4-BE49-F238E27FC236}">
                <a16:creationId xmlns:a16="http://schemas.microsoft.com/office/drawing/2014/main" id="{E49E0A14-9A42-4F98-A6D4-95534575462F}"/>
              </a:ext>
            </a:extLst>
          </p:cNvPr>
          <p:cNvGrpSpPr/>
          <p:nvPr/>
        </p:nvGrpSpPr>
        <p:grpSpPr>
          <a:xfrm>
            <a:off x="4543803" y="2191506"/>
            <a:ext cx="2259393" cy="1774513"/>
            <a:chOff x="6687697" y="4213054"/>
            <a:chExt cx="3348307" cy="2399739"/>
          </a:xfrm>
        </p:grpSpPr>
        <p:graphicFrame>
          <p:nvGraphicFramePr>
            <p:cNvPr id="227" name="Chart 226">
              <a:extLst>
                <a:ext uri="{FF2B5EF4-FFF2-40B4-BE49-F238E27FC236}">
                  <a16:creationId xmlns:a16="http://schemas.microsoft.com/office/drawing/2014/main" id="{6ED4C9E2-1218-49CA-B4C2-2C3291BFB136}"/>
                </a:ext>
              </a:extLst>
            </p:cNvPr>
            <p:cNvGraphicFramePr/>
            <p:nvPr/>
          </p:nvGraphicFramePr>
          <p:xfrm>
            <a:off x="6687697" y="4213054"/>
            <a:ext cx="3348307" cy="2399739"/>
          </p:xfrm>
          <a:graphic>
            <a:graphicData uri="http://schemas.openxmlformats.org/drawingml/2006/chart">
              <c:chart xmlns:c="http://schemas.openxmlformats.org/drawingml/2006/chart" xmlns:r="http://schemas.openxmlformats.org/officeDocument/2006/relationships" r:id="rId8"/>
            </a:graphicData>
          </a:graphic>
        </p:graphicFrame>
        <p:sp>
          <p:nvSpPr>
            <p:cNvPr id="239" name="Isosceles Triangle 238">
              <a:extLst>
                <a:ext uri="{FF2B5EF4-FFF2-40B4-BE49-F238E27FC236}">
                  <a16:creationId xmlns:a16="http://schemas.microsoft.com/office/drawing/2014/main" id="{2160CB57-D631-4693-9731-567B4FA21366}"/>
                </a:ext>
              </a:extLst>
            </p:cNvPr>
            <p:cNvSpPr/>
            <p:nvPr/>
          </p:nvSpPr>
          <p:spPr>
            <a:xfrm rot="16200000">
              <a:off x="7224326" y="4978590"/>
              <a:ext cx="91974" cy="81312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0" name="Group 239">
            <a:extLst>
              <a:ext uri="{FF2B5EF4-FFF2-40B4-BE49-F238E27FC236}">
                <a16:creationId xmlns:a16="http://schemas.microsoft.com/office/drawing/2014/main" id="{89EABBCF-8D97-4C5C-9475-A618A83D8F83}"/>
              </a:ext>
            </a:extLst>
          </p:cNvPr>
          <p:cNvGrpSpPr/>
          <p:nvPr/>
        </p:nvGrpSpPr>
        <p:grpSpPr>
          <a:xfrm rot="12828928">
            <a:off x="5176496" y="3250600"/>
            <a:ext cx="1108846" cy="96565"/>
            <a:chOff x="6313488" y="2445444"/>
            <a:chExt cx="1995751" cy="112601"/>
          </a:xfrm>
        </p:grpSpPr>
        <p:sp>
          <p:nvSpPr>
            <p:cNvPr id="241" name="Isosceles Triangle 240">
              <a:extLst>
                <a:ext uri="{FF2B5EF4-FFF2-40B4-BE49-F238E27FC236}">
                  <a16:creationId xmlns:a16="http://schemas.microsoft.com/office/drawing/2014/main" id="{1FB80F15-0F70-446A-AFA9-3157BB48F5B3}"/>
                </a:ext>
              </a:extLst>
            </p:cNvPr>
            <p:cNvSpPr/>
            <p:nvPr/>
          </p:nvSpPr>
          <p:spPr>
            <a:xfrm rot="5400000">
              <a:off x="7756432" y="2005239"/>
              <a:ext cx="112601" cy="99301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Isosceles Triangle 241">
              <a:extLst>
                <a:ext uri="{FF2B5EF4-FFF2-40B4-BE49-F238E27FC236}">
                  <a16:creationId xmlns:a16="http://schemas.microsoft.com/office/drawing/2014/main" id="{F81952EB-CDC3-48CE-91E1-5BD03BA6DA98}"/>
                </a:ext>
              </a:extLst>
            </p:cNvPr>
            <p:cNvSpPr/>
            <p:nvPr/>
          </p:nvSpPr>
          <p:spPr>
            <a:xfrm rot="16200000">
              <a:off x="6753693" y="2005239"/>
              <a:ext cx="112601" cy="993012"/>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3" name="Oval 242">
            <a:extLst>
              <a:ext uri="{FF2B5EF4-FFF2-40B4-BE49-F238E27FC236}">
                <a16:creationId xmlns:a16="http://schemas.microsoft.com/office/drawing/2014/main" id="{07260F1D-CEEE-4A54-B83E-3A8CED3040E3}"/>
              </a:ext>
            </a:extLst>
          </p:cNvPr>
          <p:cNvSpPr/>
          <p:nvPr/>
        </p:nvSpPr>
        <p:spPr>
          <a:xfrm>
            <a:off x="5650462" y="3231517"/>
            <a:ext cx="127254" cy="1082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extBox 243">
            <a:extLst>
              <a:ext uri="{FF2B5EF4-FFF2-40B4-BE49-F238E27FC236}">
                <a16:creationId xmlns:a16="http://schemas.microsoft.com/office/drawing/2014/main" id="{E7BC619E-0AF4-4889-BAC1-8F2CB6A9996D}"/>
              </a:ext>
            </a:extLst>
          </p:cNvPr>
          <p:cNvSpPr txBox="1"/>
          <p:nvPr/>
        </p:nvSpPr>
        <p:spPr>
          <a:xfrm>
            <a:off x="5374801" y="2529929"/>
            <a:ext cx="628105" cy="276999"/>
          </a:xfrm>
          <a:prstGeom prst="rect">
            <a:avLst/>
          </a:prstGeom>
          <a:noFill/>
        </p:spPr>
        <p:txBody>
          <a:bodyPr wrap="square" rtlCol="0">
            <a:spAutoFit/>
          </a:bodyPr>
          <a:lstStyle/>
          <a:p>
            <a:pPr algn="ctr"/>
            <a:r>
              <a:rPr lang="en-US" sz="1200" b="1" dirty="0"/>
              <a:t>50%</a:t>
            </a:r>
          </a:p>
        </p:txBody>
      </p:sp>
      <p:sp>
        <p:nvSpPr>
          <p:cNvPr id="245" name="TextBox 244">
            <a:extLst>
              <a:ext uri="{FF2B5EF4-FFF2-40B4-BE49-F238E27FC236}">
                <a16:creationId xmlns:a16="http://schemas.microsoft.com/office/drawing/2014/main" id="{A9582CED-E59A-4D9F-BB32-2DB2AD3C1C75}"/>
              </a:ext>
            </a:extLst>
          </p:cNvPr>
          <p:cNvSpPr txBox="1"/>
          <p:nvPr/>
        </p:nvSpPr>
        <p:spPr>
          <a:xfrm>
            <a:off x="4845684" y="3218973"/>
            <a:ext cx="628105" cy="276999"/>
          </a:xfrm>
          <a:prstGeom prst="rect">
            <a:avLst/>
          </a:prstGeom>
          <a:noFill/>
        </p:spPr>
        <p:txBody>
          <a:bodyPr wrap="square" rtlCol="0">
            <a:spAutoFit/>
          </a:bodyPr>
          <a:lstStyle/>
          <a:p>
            <a:pPr algn="ctr"/>
            <a:r>
              <a:rPr lang="en-US" sz="1200" b="1" dirty="0"/>
              <a:t>0</a:t>
            </a:r>
          </a:p>
        </p:txBody>
      </p:sp>
      <p:sp>
        <p:nvSpPr>
          <p:cNvPr id="246" name="TextBox 245">
            <a:extLst>
              <a:ext uri="{FF2B5EF4-FFF2-40B4-BE49-F238E27FC236}">
                <a16:creationId xmlns:a16="http://schemas.microsoft.com/office/drawing/2014/main" id="{5A93B6A6-6CA9-48ED-920A-DD0A4458BC6D}"/>
              </a:ext>
            </a:extLst>
          </p:cNvPr>
          <p:cNvSpPr txBox="1"/>
          <p:nvPr/>
        </p:nvSpPr>
        <p:spPr>
          <a:xfrm>
            <a:off x="5912155" y="2725417"/>
            <a:ext cx="628105" cy="276999"/>
          </a:xfrm>
          <a:prstGeom prst="rect">
            <a:avLst/>
          </a:prstGeom>
          <a:noFill/>
        </p:spPr>
        <p:txBody>
          <a:bodyPr wrap="square" rtlCol="0">
            <a:spAutoFit/>
          </a:bodyPr>
          <a:lstStyle/>
          <a:p>
            <a:pPr algn="ctr"/>
            <a:r>
              <a:rPr lang="en-US" sz="1200" b="1" dirty="0"/>
              <a:t>80%</a:t>
            </a:r>
          </a:p>
        </p:txBody>
      </p:sp>
      <p:sp>
        <p:nvSpPr>
          <p:cNvPr id="247" name="TextBox 246">
            <a:extLst>
              <a:ext uri="{FF2B5EF4-FFF2-40B4-BE49-F238E27FC236}">
                <a16:creationId xmlns:a16="http://schemas.microsoft.com/office/drawing/2014/main" id="{06B3B23A-7F89-4DE7-A026-42B1B9284436}"/>
              </a:ext>
            </a:extLst>
          </p:cNvPr>
          <p:cNvSpPr txBox="1"/>
          <p:nvPr/>
        </p:nvSpPr>
        <p:spPr>
          <a:xfrm>
            <a:off x="5837683" y="3247769"/>
            <a:ext cx="628105" cy="276999"/>
          </a:xfrm>
          <a:prstGeom prst="rect">
            <a:avLst/>
          </a:prstGeom>
          <a:noFill/>
        </p:spPr>
        <p:txBody>
          <a:bodyPr wrap="square" rtlCol="0">
            <a:spAutoFit/>
          </a:bodyPr>
          <a:lstStyle/>
          <a:p>
            <a:pPr algn="ctr"/>
            <a:r>
              <a:rPr lang="en-US" sz="1200" b="1" dirty="0"/>
              <a:t>100%</a:t>
            </a:r>
          </a:p>
        </p:txBody>
      </p:sp>
      <p:sp>
        <p:nvSpPr>
          <p:cNvPr id="250" name="Isosceles Triangle 249">
            <a:extLst>
              <a:ext uri="{FF2B5EF4-FFF2-40B4-BE49-F238E27FC236}">
                <a16:creationId xmlns:a16="http://schemas.microsoft.com/office/drawing/2014/main" id="{DAE36D57-3AD8-4F4B-AFE7-C16E45DF9B98}"/>
              </a:ext>
            </a:extLst>
          </p:cNvPr>
          <p:cNvSpPr/>
          <p:nvPr/>
        </p:nvSpPr>
        <p:spPr>
          <a:xfrm rot="16200000">
            <a:off x="3342264" y="2811109"/>
            <a:ext cx="68011" cy="548685"/>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a:extLst>
              <a:ext uri="{FF2B5EF4-FFF2-40B4-BE49-F238E27FC236}">
                <a16:creationId xmlns:a16="http://schemas.microsoft.com/office/drawing/2014/main" id="{8E8ACE77-7888-44FE-85D5-72438F3A309A}"/>
              </a:ext>
            </a:extLst>
          </p:cNvPr>
          <p:cNvGrpSpPr/>
          <p:nvPr/>
        </p:nvGrpSpPr>
        <p:grpSpPr>
          <a:xfrm>
            <a:off x="2943183" y="2233858"/>
            <a:ext cx="2259393" cy="1774513"/>
            <a:chOff x="6687697" y="4213054"/>
            <a:chExt cx="3348307" cy="2399739"/>
          </a:xfrm>
        </p:grpSpPr>
        <p:graphicFrame>
          <p:nvGraphicFramePr>
            <p:cNvPr id="258" name="Chart 257">
              <a:extLst>
                <a:ext uri="{FF2B5EF4-FFF2-40B4-BE49-F238E27FC236}">
                  <a16:creationId xmlns:a16="http://schemas.microsoft.com/office/drawing/2014/main" id="{6F06F927-18E2-4CAE-A56C-FAF2DBCFE4AD}"/>
                </a:ext>
              </a:extLst>
            </p:cNvPr>
            <p:cNvGraphicFramePr/>
            <p:nvPr/>
          </p:nvGraphicFramePr>
          <p:xfrm>
            <a:off x="6687697" y="4213054"/>
            <a:ext cx="3348307" cy="2399739"/>
          </p:xfrm>
          <a:graphic>
            <a:graphicData uri="http://schemas.openxmlformats.org/drawingml/2006/chart">
              <c:chart xmlns:c="http://schemas.openxmlformats.org/drawingml/2006/chart" xmlns:r="http://schemas.openxmlformats.org/officeDocument/2006/relationships" r:id="rId9"/>
            </a:graphicData>
          </a:graphic>
        </p:graphicFrame>
        <p:sp>
          <p:nvSpPr>
            <p:cNvPr id="259" name="Isosceles Triangle 258">
              <a:extLst>
                <a:ext uri="{FF2B5EF4-FFF2-40B4-BE49-F238E27FC236}">
                  <a16:creationId xmlns:a16="http://schemas.microsoft.com/office/drawing/2014/main" id="{A1FFF6E0-0759-45E6-A270-9E08F3074367}"/>
                </a:ext>
              </a:extLst>
            </p:cNvPr>
            <p:cNvSpPr/>
            <p:nvPr/>
          </p:nvSpPr>
          <p:spPr>
            <a:xfrm rot="16200000">
              <a:off x="7224326" y="4978590"/>
              <a:ext cx="91974" cy="81312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0" name="Group 259">
            <a:extLst>
              <a:ext uri="{FF2B5EF4-FFF2-40B4-BE49-F238E27FC236}">
                <a16:creationId xmlns:a16="http://schemas.microsoft.com/office/drawing/2014/main" id="{24238469-4CB4-4961-94C2-8530F7EFB305}"/>
              </a:ext>
            </a:extLst>
          </p:cNvPr>
          <p:cNvGrpSpPr/>
          <p:nvPr/>
        </p:nvGrpSpPr>
        <p:grpSpPr>
          <a:xfrm rot="10800000">
            <a:off x="3567844" y="3282463"/>
            <a:ext cx="1108846" cy="96565"/>
            <a:chOff x="6313488" y="2445444"/>
            <a:chExt cx="1995751" cy="112601"/>
          </a:xfrm>
        </p:grpSpPr>
        <p:sp>
          <p:nvSpPr>
            <p:cNvPr id="261" name="Isosceles Triangle 260">
              <a:extLst>
                <a:ext uri="{FF2B5EF4-FFF2-40B4-BE49-F238E27FC236}">
                  <a16:creationId xmlns:a16="http://schemas.microsoft.com/office/drawing/2014/main" id="{8ADFFA60-5265-40C4-9246-01D0C12295DE}"/>
                </a:ext>
              </a:extLst>
            </p:cNvPr>
            <p:cNvSpPr/>
            <p:nvPr/>
          </p:nvSpPr>
          <p:spPr>
            <a:xfrm rot="5400000">
              <a:off x="7756432" y="2005239"/>
              <a:ext cx="112601" cy="99301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Isosceles Triangle 261">
              <a:extLst>
                <a:ext uri="{FF2B5EF4-FFF2-40B4-BE49-F238E27FC236}">
                  <a16:creationId xmlns:a16="http://schemas.microsoft.com/office/drawing/2014/main" id="{A9899A66-18C7-4AC4-8F04-738DF51F3AA1}"/>
                </a:ext>
              </a:extLst>
            </p:cNvPr>
            <p:cNvSpPr/>
            <p:nvPr/>
          </p:nvSpPr>
          <p:spPr>
            <a:xfrm rot="16200000">
              <a:off x="6753693" y="2005239"/>
              <a:ext cx="112601" cy="993012"/>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3" name="TextBox 262">
            <a:extLst>
              <a:ext uri="{FF2B5EF4-FFF2-40B4-BE49-F238E27FC236}">
                <a16:creationId xmlns:a16="http://schemas.microsoft.com/office/drawing/2014/main" id="{BE924290-973E-4E55-AFAB-C7E902B8B99E}"/>
              </a:ext>
            </a:extLst>
          </p:cNvPr>
          <p:cNvSpPr txBox="1"/>
          <p:nvPr/>
        </p:nvSpPr>
        <p:spPr>
          <a:xfrm>
            <a:off x="3766149" y="2561792"/>
            <a:ext cx="628105" cy="276999"/>
          </a:xfrm>
          <a:prstGeom prst="rect">
            <a:avLst/>
          </a:prstGeom>
          <a:noFill/>
        </p:spPr>
        <p:txBody>
          <a:bodyPr wrap="square" rtlCol="0">
            <a:spAutoFit/>
          </a:bodyPr>
          <a:lstStyle/>
          <a:p>
            <a:pPr algn="ctr"/>
            <a:r>
              <a:rPr lang="en-US" sz="1200" b="1" dirty="0"/>
              <a:t>50%</a:t>
            </a:r>
          </a:p>
        </p:txBody>
      </p:sp>
      <p:sp>
        <p:nvSpPr>
          <p:cNvPr id="264" name="TextBox 263">
            <a:extLst>
              <a:ext uri="{FF2B5EF4-FFF2-40B4-BE49-F238E27FC236}">
                <a16:creationId xmlns:a16="http://schemas.microsoft.com/office/drawing/2014/main" id="{EEFCEA7F-7D39-4761-81AB-A39391978967}"/>
              </a:ext>
            </a:extLst>
          </p:cNvPr>
          <p:cNvSpPr txBox="1"/>
          <p:nvPr/>
        </p:nvSpPr>
        <p:spPr>
          <a:xfrm>
            <a:off x="3237032" y="3250836"/>
            <a:ext cx="628105" cy="276999"/>
          </a:xfrm>
          <a:prstGeom prst="rect">
            <a:avLst/>
          </a:prstGeom>
          <a:noFill/>
        </p:spPr>
        <p:txBody>
          <a:bodyPr wrap="square" rtlCol="0">
            <a:spAutoFit/>
          </a:bodyPr>
          <a:lstStyle/>
          <a:p>
            <a:pPr algn="ctr"/>
            <a:r>
              <a:rPr lang="en-US" sz="1200" b="1" dirty="0"/>
              <a:t>0</a:t>
            </a:r>
          </a:p>
        </p:txBody>
      </p:sp>
      <p:sp>
        <p:nvSpPr>
          <p:cNvPr id="265" name="TextBox 264">
            <a:extLst>
              <a:ext uri="{FF2B5EF4-FFF2-40B4-BE49-F238E27FC236}">
                <a16:creationId xmlns:a16="http://schemas.microsoft.com/office/drawing/2014/main" id="{2E52B66C-F312-484A-A07F-B5A3463EBE3E}"/>
              </a:ext>
            </a:extLst>
          </p:cNvPr>
          <p:cNvSpPr txBox="1"/>
          <p:nvPr/>
        </p:nvSpPr>
        <p:spPr>
          <a:xfrm>
            <a:off x="4303503" y="2757280"/>
            <a:ext cx="628105" cy="276999"/>
          </a:xfrm>
          <a:prstGeom prst="rect">
            <a:avLst/>
          </a:prstGeom>
          <a:noFill/>
        </p:spPr>
        <p:txBody>
          <a:bodyPr wrap="square" rtlCol="0">
            <a:spAutoFit/>
          </a:bodyPr>
          <a:lstStyle/>
          <a:p>
            <a:pPr algn="ctr"/>
            <a:r>
              <a:rPr lang="en-US" sz="1200" b="1" dirty="0"/>
              <a:t>80%</a:t>
            </a:r>
          </a:p>
        </p:txBody>
      </p:sp>
      <p:sp>
        <p:nvSpPr>
          <p:cNvPr id="266" name="Rectangle 265">
            <a:extLst>
              <a:ext uri="{FF2B5EF4-FFF2-40B4-BE49-F238E27FC236}">
                <a16:creationId xmlns:a16="http://schemas.microsoft.com/office/drawing/2014/main" id="{53CCB473-D3F9-4C8E-AF41-6E55911B1E41}"/>
              </a:ext>
            </a:extLst>
          </p:cNvPr>
          <p:cNvSpPr/>
          <p:nvPr/>
        </p:nvSpPr>
        <p:spPr>
          <a:xfrm>
            <a:off x="3648589" y="3305037"/>
            <a:ext cx="866633" cy="59458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FF00"/>
                </a:solidFill>
              </a:rPr>
              <a:t>0%</a:t>
            </a:r>
          </a:p>
          <a:p>
            <a:pPr algn="ctr"/>
            <a:r>
              <a:rPr lang="en-US" b="1" dirty="0">
                <a:solidFill>
                  <a:srgbClr val="00FF00"/>
                </a:solidFill>
              </a:rPr>
              <a:t>(16/0)</a:t>
            </a:r>
          </a:p>
        </p:txBody>
      </p:sp>
      <p:sp>
        <p:nvSpPr>
          <p:cNvPr id="267" name="Oval 266">
            <a:extLst>
              <a:ext uri="{FF2B5EF4-FFF2-40B4-BE49-F238E27FC236}">
                <a16:creationId xmlns:a16="http://schemas.microsoft.com/office/drawing/2014/main" id="{7CF9B969-FAB8-4C6D-B276-462823C42791}"/>
              </a:ext>
            </a:extLst>
          </p:cNvPr>
          <p:cNvSpPr/>
          <p:nvPr/>
        </p:nvSpPr>
        <p:spPr>
          <a:xfrm>
            <a:off x="4006448" y="3273187"/>
            <a:ext cx="127254" cy="1082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TextBox 267">
            <a:extLst>
              <a:ext uri="{FF2B5EF4-FFF2-40B4-BE49-F238E27FC236}">
                <a16:creationId xmlns:a16="http://schemas.microsoft.com/office/drawing/2014/main" id="{72FC932A-85E8-4365-972B-244B4F23A76F}"/>
              </a:ext>
            </a:extLst>
          </p:cNvPr>
          <p:cNvSpPr txBox="1"/>
          <p:nvPr/>
        </p:nvSpPr>
        <p:spPr>
          <a:xfrm>
            <a:off x="4254840" y="3286491"/>
            <a:ext cx="628105" cy="276999"/>
          </a:xfrm>
          <a:prstGeom prst="rect">
            <a:avLst/>
          </a:prstGeom>
          <a:noFill/>
        </p:spPr>
        <p:txBody>
          <a:bodyPr wrap="square" rtlCol="0">
            <a:spAutoFit/>
          </a:bodyPr>
          <a:lstStyle/>
          <a:p>
            <a:pPr algn="ctr"/>
            <a:r>
              <a:rPr lang="en-US" sz="1200" b="1" dirty="0"/>
              <a:t>100%</a:t>
            </a:r>
          </a:p>
        </p:txBody>
      </p:sp>
      <p:grpSp>
        <p:nvGrpSpPr>
          <p:cNvPr id="269" name="Group 268">
            <a:extLst>
              <a:ext uri="{FF2B5EF4-FFF2-40B4-BE49-F238E27FC236}">
                <a16:creationId xmlns:a16="http://schemas.microsoft.com/office/drawing/2014/main" id="{D9B81F81-EC19-4C44-B49C-A36BFBB8A9F1}"/>
              </a:ext>
            </a:extLst>
          </p:cNvPr>
          <p:cNvGrpSpPr/>
          <p:nvPr/>
        </p:nvGrpSpPr>
        <p:grpSpPr>
          <a:xfrm>
            <a:off x="1395991" y="2259754"/>
            <a:ext cx="2259393" cy="1774513"/>
            <a:chOff x="6687697" y="4213054"/>
            <a:chExt cx="3348307" cy="2399739"/>
          </a:xfrm>
        </p:grpSpPr>
        <p:graphicFrame>
          <p:nvGraphicFramePr>
            <p:cNvPr id="270" name="Chart 269">
              <a:extLst>
                <a:ext uri="{FF2B5EF4-FFF2-40B4-BE49-F238E27FC236}">
                  <a16:creationId xmlns:a16="http://schemas.microsoft.com/office/drawing/2014/main" id="{E32B51C9-3579-4C37-A556-ABC1823FC117}"/>
                </a:ext>
              </a:extLst>
            </p:cNvPr>
            <p:cNvGraphicFramePr/>
            <p:nvPr/>
          </p:nvGraphicFramePr>
          <p:xfrm>
            <a:off x="6687697" y="4213054"/>
            <a:ext cx="3348307" cy="2399739"/>
          </p:xfrm>
          <a:graphic>
            <a:graphicData uri="http://schemas.openxmlformats.org/drawingml/2006/chart">
              <c:chart xmlns:c="http://schemas.openxmlformats.org/drawingml/2006/chart" xmlns:r="http://schemas.openxmlformats.org/officeDocument/2006/relationships" r:id="rId10"/>
            </a:graphicData>
          </a:graphic>
        </p:graphicFrame>
        <p:sp>
          <p:nvSpPr>
            <p:cNvPr id="271" name="Isosceles Triangle 270">
              <a:extLst>
                <a:ext uri="{FF2B5EF4-FFF2-40B4-BE49-F238E27FC236}">
                  <a16:creationId xmlns:a16="http://schemas.microsoft.com/office/drawing/2014/main" id="{19BC9D34-91AD-4B20-A3B0-A6D5312A686D}"/>
                </a:ext>
              </a:extLst>
            </p:cNvPr>
            <p:cNvSpPr/>
            <p:nvPr/>
          </p:nvSpPr>
          <p:spPr>
            <a:xfrm rot="16200000">
              <a:off x="7224326" y="4978590"/>
              <a:ext cx="91974" cy="81312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2" name="Group 271">
            <a:extLst>
              <a:ext uri="{FF2B5EF4-FFF2-40B4-BE49-F238E27FC236}">
                <a16:creationId xmlns:a16="http://schemas.microsoft.com/office/drawing/2014/main" id="{E07C4D4D-4804-4969-ACB7-52BC3BFF2ECD}"/>
              </a:ext>
            </a:extLst>
          </p:cNvPr>
          <p:cNvGrpSpPr/>
          <p:nvPr/>
        </p:nvGrpSpPr>
        <p:grpSpPr>
          <a:xfrm rot="10800000">
            <a:off x="2013207" y="3289532"/>
            <a:ext cx="1108846" cy="96565"/>
            <a:chOff x="6313488" y="2445444"/>
            <a:chExt cx="1995751" cy="112601"/>
          </a:xfrm>
        </p:grpSpPr>
        <p:sp>
          <p:nvSpPr>
            <p:cNvPr id="273" name="Isosceles Triangle 272">
              <a:extLst>
                <a:ext uri="{FF2B5EF4-FFF2-40B4-BE49-F238E27FC236}">
                  <a16:creationId xmlns:a16="http://schemas.microsoft.com/office/drawing/2014/main" id="{C68DC6F0-A631-429D-A11F-C059EC2A966E}"/>
                </a:ext>
              </a:extLst>
            </p:cNvPr>
            <p:cNvSpPr/>
            <p:nvPr/>
          </p:nvSpPr>
          <p:spPr>
            <a:xfrm rot="5400000">
              <a:off x="7756432" y="2005239"/>
              <a:ext cx="112601" cy="99301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Isosceles Triangle 273">
              <a:extLst>
                <a:ext uri="{FF2B5EF4-FFF2-40B4-BE49-F238E27FC236}">
                  <a16:creationId xmlns:a16="http://schemas.microsoft.com/office/drawing/2014/main" id="{CD816B92-9476-4F88-9CEC-C15B374B758C}"/>
                </a:ext>
              </a:extLst>
            </p:cNvPr>
            <p:cNvSpPr/>
            <p:nvPr/>
          </p:nvSpPr>
          <p:spPr>
            <a:xfrm rot="16200000">
              <a:off x="6753693" y="2005239"/>
              <a:ext cx="112601" cy="993012"/>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5" name="TextBox 274">
            <a:extLst>
              <a:ext uri="{FF2B5EF4-FFF2-40B4-BE49-F238E27FC236}">
                <a16:creationId xmlns:a16="http://schemas.microsoft.com/office/drawing/2014/main" id="{BB24C15C-9E78-4EDB-8D10-65C824C908D5}"/>
              </a:ext>
            </a:extLst>
          </p:cNvPr>
          <p:cNvSpPr txBox="1"/>
          <p:nvPr/>
        </p:nvSpPr>
        <p:spPr>
          <a:xfrm>
            <a:off x="2211512" y="2568861"/>
            <a:ext cx="628105" cy="276999"/>
          </a:xfrm>
          <a:prstGeom prst="rect">
            <a:avLst/>
          </a:prstGeom>
          <a:noFill/>
        </p:spPr>
        <p:txBody>
          <a:bodyPr wrap="square" rtlCol="0">
            <a:spAutoFit/>
          </a:bodyPr>
          <a:lstStyle/>
          <a:p>
            <a:pPr algn="ctr"/>
            <a:r>
              <a:rPr lang="en-US" sz="1200" b="1" dirty="0"/>
              <a:t>50%</a:t>
            </a:r>
          </a:p>
        </p:txBody>
      </p:sp>
      <p:sp>
        <p:nvSpPr>
          <p:cNvPr id="276" name="TextBox 275">
            <a:extLst>
              <a:ext uri="{FF2B5EF4-FFF2-40B4-BE49-F238E27FC236}">
                <a16:creationId xmlns:a16="http://schemas.microsoft.com/office/drawing/2014/main" id="{FE8FEAF7-214D-4BFF-814D-547C61649C99}"/>
              </a:ext>
            </a:extLst>
          </p:cNvPr>
          <p:cNvSpPr txBox="1"/>
          <p:nvPr/>
        </p:nvSpPr>
        <p:spPr>
          <a:xfrm>
            <a:off x="1682395" y="3257905"/>
            <a:ext cx="628105" cy="276999"/>
          </a:xfrm>
          <a:prstGeom prst="rect">
            <a:avLst/>
          </a:prstGeom>
          <a:noFill/>
        </p:spPr>
        <p:txBody>
          <a:bodyPr wrap="square" rtlCol="0">
            <a:spAutoFit/>
          </a:bodyPr>
          <a:lstStyle/>
          <a:p>
            <a:pPr algn="ctr"/>
            <a:r>
              <a:rPr lang="en-US" sz="1200" b="1" dirty="0"/>
              <a:t>0</a:t>
            </a:r>
          </a:p>
        </p:txBody>
      </p:sp>
      <p:sp>
        <p:nvSpPr>
          <p:cNvPr id="277" name="TextBox 276">
            <a:extLst>
              <a:ext uri="{FF2B5EF4-FFF2-40B4-BE49-F238E27FC236}">
                <a16:creationId xmlns:a16="http://schemas.microsoft.com/office/drawing/2014/main" id="{03F4F22B-176C-40EE-8BBD-308BE253FB0E}"/>
              </a:ext>
            </a:extLst>
          </p:cNvPr>
          <p:cNvSpPr txBox="1"/>
          <p:nvPr/>
        </p:nvSpPr>
        <p:spPr>
          <a:xfrm>
            <a:off x="2748866" y="2764349"/>
            <a:ext cx="628105" cy="276999"/>
          </a:xfrm>
          <a:prstGeom prst="rect">
            <a:avLst/>
          </a:prstGeom>
          <a:noFill/>
        </p:spPr>
        <p:txBody>
          <a:bodyPr wrap="square" rtlCol="0">
            <a:spAutoFit/>
          </a:bodyPr>
          <a:lstStyle/>
          <a:p>
            <a:pPr algn="ctr"/>
            <a:r>
              <a:rPr lang="en-US" sz="1200" b="1" dirty="0"/>
              <a:t>80%</a:t>
            </a:r>
          </a:p>
        </p:txBody>
      </p:sp>
      <p:sp>
        <p:nvSpPr>
          <p:cNvPr id="278" name="Rectangle 277">
            <a:extLst>
              <a:ext uri="{FF2B5EF4-FFF2-40B4-BE49-F238E27FC236}">
                <a16:creationId xmlns:a16="http://schemas.microsoft.com/office/drawing/2014/main" id="{2853B242-CD5A-45A5-AEBD-D73A3AC93D68}"/>
              </a:ext>
            </a:extLst>
          </p:cNvPr>
          <p:cNvSpPr/>
          <p:nvPr/>
        </p:nvSpPr>
        <p:spPr>
          <a:xfrm>
            <a:off x="2093952" y="3312106"/>
            <a:ext cx="866633" cy="59458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FF00"/>
                </a:solidFill>
              </a:rPr>
              <a:t>0%</a:t>
            </a:r>
          </a:p>
          <a:p>
            <a:pPr algn="ctr"/>
            <a:r>
              <a:rPr lang="en-US" b="1" dirty="0">
                <a:solidFill>
                  <a:srgbClr val="00FF00"/>
                </a:solidFill>
              </a:rPr>
              <a:t>(30/0)</a:t>
            </a:r>
          </a:p>
        </p:txBody>
      </p:sp>
      <p:sp>
        <p:nvSpPr>
          <p:cNvPr id="279" name="Oval 278">
            <a:extLst>
              <a:ext uri="{FF2B5EF4-FFF2-40B4-BE49-F238E27FC236}">
                <a16:creationId xmlns:a16="http://schemas.microsoft.com/office/drawing/2014/main" id="{E005A6A9-7227-4449-8639-C10D0A5E4832}"/>
              </a:ext>
            </a:extLst>
          </p:cNvPr>
          <p:cNvSpPr/>
          <p:nvPr/>
        </p:nvSpPr>
        <p:spPr>
          <a:xfrm>
            <a:off x="2462391" y="3292514"/>
            <a:ext cx="127254" cy="1082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TextBox 279">
            <a:extLst>
              <a:ext uri="{FF2B5EF4-FFF2-40B4-BE49-F238E27FC236}">
                <a16:creationId xmlns:a16="http://schemas.microsoft.com/office/drawing/2014/main" id="{D945499C-5C2E-4AFE-99C1-48C1CB422FED}"/>
              </a:ext>
            </a:extLst>
          </p:cNvPr>
          <p:cNvSpPr txBox="1"/>
          <p:nvPr/>
        </p:nvSpPr>
        <p:spPr>
          <a:xfrm>
            <a:off x="2700203" y="3293560"/>
            <a:ext cx="628105" cy="276999"/>
          </a:xfrm>
          <a:prstGeom prst="rect">
            <a:avLst/>
          </a:prstGeom>
          <a:noFill/>
        </p:spPr>
        <p:txBody>
          <a:bodyPr wrap="square" rtlCol="0">
            <a:spAutoFit/>
          </a:bodyPr>
          <a:lstStyle/>
          <a:p>
            <a:pPr algn="ctr"/>
            <a:r>
              <a:rPr lang="en-US" sz="1200" b="1" dirty="0"/>
              <a:t>100%</a:t>
            </a:r>
          </a:p>
        </p:txBody>
      </p:sp>
      <p:grpSp>
        <p:nvGrpSpPr>
          <p:cNvPr id="281" name="Group 280">
            <a:extLst>
              <a:ext uri="{FF2B5EF4-FFF2-40B4-BE49-F238E27FC236}">
                <a16:creationId xmlns:a16="http://schemas.microsoft.com/office/drawing/2014/main" id="{2D6D0D16-68EE-4DA3-9CA7-FE5B0316355C}"/>
              </a:ext>
            </a:extLst>
          </p:cNvPr>
          <p:cNvGrpSpPr/>
          <p:nvPr/>
        </p:nvGrpSpPr>
        <p:grpSpPr>
          <a:xfrm>
            <a:off x="-1264077" y="2281897"/>
            <a:ext cx="3255690" cy="1791091"/>
            <a:chOff x="6863751" y="3008981"/>
            <a:chExt cx="4824769" cy="2422158"/>
          </a:xfrm>
        </p:grpSpPr>
        <p:graphicFrame>
          <p:nvGraphicFramePr>
            <p:cNvPr id="282" name="Chart 281">
              <a:extLst>
                <a:ext uri="{FF2B5EF4-FFF2-40B4-BE49-F238E27FC236}">
                  <a16:creationId xmlns:a16="http://schemas.microsoft.com/office/drawing/2014/main" id="{59E60D27-3333-4571-BE88-A85AA9EE4AEF}"/>
                </a:ext>
              </a:extLst>
            </p:cNvPr>
            <p:cNvGraphicFramePr/>
            <p:nvPr/>
          </p:nvGraphicFramePr>
          <p:xfrm>
            <a:off x="8340213" y="3008981"/>
            <a:ext cx="3348307" cy="2399739"/>
          </p:xfrm>
          <a:graphic>
            <a:graphicData uri="http://schemas.openxmlformats.org/drawingml/2006/chart">
              <c:chart xmlns:c="http://schemas.openxmlformats.org/drawingml/2006/chart" xmlns:r="http://schemas.openxmlformats.org/officeDocument/2006/relationships" r:id="rId11"/>
            </a:graphicData>
          </a:graphic>
        </p:graphicFrame>
        <p:sp>
          <p:nvSpPr>
            <p:cNvPr id="283" name="Isosceles Triangle 282">
              <a:extLst>
                <a:ext uri="{FF2B5EF4-FFF2-40B4-BE49-F238E27FC236}">
                  <a16:creationId xmlns:a16="http://schemas.microsoft.com/office/drawing/2014/main" id="{7C25DE2D-6E9E-48AB-8FF2-2A54C8A93CD5}"/>
                </a:ext>
              </a:extLst>
            </p:cNvPr>
            <p:cNvSpPr/>
            <p:nvPr/>
          </p:nvSpPr>
          <p:spPr>
            <a:xfrm rot="16200000">
              <a:off x="7224326" y="4978590"/>
              <a:ext cx="91974" cy="81312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4" name="Group 283">
            <a:extLst>
              <a:ext uri="{FF2B5EF4-FFF2-40B4-BE49-F238E27FC236}">
                <a16:creationId xmlns:a16="http://schemas.microsoft.com/office/drawing/2014/main" id="{65642411-3158-4EAD-A4E7-9FB06C80C33F}"/>
              </a:ext>
            </a:extLst>
          </p:cNvPr>
          <p:cNvGrpSpPr/>
          <p:nvPr/>
        </p:nvGrpSpPr>
        <p:grpSpPr>
          <a:xfrm rot="20063905">
            <a:off x="269849" y="3290202"/>
            <a:ext cx="1108846" cy="96565"/>
            <a:chOff x="6313488" y="2445444"/>
            <a:chExt cx="1995751" cy="112601"/>
          </a:xfrm>
        </p:grpSpPr>
        <p:sp>
          <p:nvSpPr>
            <p:cNvPr id="285" name="Isosceles Triangle 284">
              <a:extLst>
                <a:ext uri="{FF2B5EF4-FFF2-40B4-BE49-F238E27FC236}">
                  <a16:creationId xmlns:a16="http://schemas.microsoft.com/office/drawing/2014/main" id="{8376F0E8-D7CB-4F62-BEED-B06220E4AC86}"/>
                </a:ext>
              </a:extLst>
            </p:cNvPr>
            <p:cNvSpPr/>
            <p:nvPr/>
          </p:nvSpPr>
          <p:spPr>
            <a:xfrm rot="5400000">
              <a:off x="7756432" y="2005239"/>
              <a:ext cx="112601" cy="99301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Isosceles Triangle 285">
              <a:extLst>
                <a:ext uri="{FF2B5EF4-FFF2-40B4-BE49-F238E27FC236}">
                  <a16:creationId xmlns:a16="http://schemas.microsoft.com/office/drawing/2014/main" id="{20F4E1BB-2350-4F5F-815E-950BEDD22281}"/>
                </a:ext>
              </a:extLst>
            </p:cNvPr>
            <p:cNvSpPr/>
            <p:nvPr/>
          </p:nvSpPr>
          <p:spPr>
            <a:xfrm rot="16200000">
              <a:off x="6753693" y="2005239"/>
              <a:ext cx="112601" cy="993012"/>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7" name="TextBox 286">
            <a:extLst>
              <a:ext uri="{FF2B5EF4-FFF2-40B4-BE49-F238E27FC236}">
                <a16:creationId xmlns:a16="http://schemas.microsoft.com/office/drawing/2014/main" id="{011F0CE8-550B-4C5B-BC60-AB8D75B35567}"/>
              </a:ext>
            </a:extLst>
          </p:cNvPr>
          <p:cNvSpPr txBox="1"/>
          <p:nvPr/>
        </p:nvSpPr>
        <p:spPr>
          <a:xfrm>
            <a:off x="528064" y="2576481"/>
            <a:ext cx="628105" cy="276999"/>
          </a:xfrm>
          <a:prstGeom prst="rect">
            <a:avLst/>
          </a:prstGeom>
          <a:noFill/>
        </p:spPr>
        <p:txBody>
          <a:bodyPr wrap="square" rtlCol="0">
            <a:spAutoFit/>
          </a:bodyPr>
          <a:lstStyle/>
          <a:p>
            <a:pPr algn="ctr"/>
            <a:r>
              <a:rPr lang="en-US" sz="1200" b="1" dirty="0"/>
              <a:t>50%</a:t>
            </a:r>
          </a:p>
        </p:txBody>
      </p:sp>
      <p:sp>
        <p:nvSpPr>
          <p:cNvPr id="288" name="TextBox 287">
            <a:extLst>
              <a:ext uri="{FF2B5EF4-FFF2-40B4-BE49-F238E27FC236}">
                <a16:creationId xmlns:a16="http://schemas.microsoft.com/office/drawing/2014/main" id="{09645DE5-36D3-41F3-A205-BD79BF673D60}"/>
              </a:ext>
            </a:extLst>
          </p:cNvPr>
          <p:cNvSpPr txBox="1"/>
          <p:nvPr/>
        </p:nvSpPr>
        <p:spPr>
          <a:xfrm>
            <a:off x="-1053" y="3265525"/>
            <a:ext cx="628105" cy="276999"/>
          </a:xfrm>
          <a:prstGeom prst="rect">
            <a:avLst/>
          </a:prstGeom>
          <a:noFill/>
        </p:spPr>
        <p:txBody>
          <a:bodyPr wrap="square" rtlCol="0">
            <a:spAutoFit/>
          </a:bodyPr>
          <a:lstStyle/>
          <a:p>
            <a:pPr algn="ctr"/>
            <a:r>
              <a:rPr lang="en-US" sz="1200" b="1" dirty="0"/>
              <a:t>0</a:t>
            </a:r>
          </a:p>
        </p:txBody>
      </p:sp>
      <p:sp>
        <p:nvSpPr>
          <p:cNvPr id="289" name="TextBox 288">
            <a:extLst>
              <a:ext uri="{FF2B5EF4-FFF2-40B4-BE49-F238E27FC236}">
                <a16:creationId xmlns:a16="http://schemas.microsoft.com/office/drawing/2014/main" id="{1908FD05-99EF-4FBA-A204-7436E04E3747}"/>
              </a:ext>
            </a:extLst>
          </p:cNvPr>
          <p:cNvSpPr txBox="1"/>
          <p:nvPr/>
        </p:nvSpPr>
        <p:spPr>
          <a:xfrm>
            <a:off x="1065418" y="2771969"/>
            <a:ext cx="628105" cy="276999"/>
          </a:xfrm>
          <a:prstGeom prst="rect">
            <a:avLst/>
          </a:prstGeom>
          <a:noFill/>
        </p:spPr>
        <p:txBody>
          <a:bodyPr wrap="square" rtlCol="0">
            <a:spAutoFit/>
          </a:bodyPr>
          <a:lstStyle/>
          <a:p>
            <a:pPr algn="ctr"/>
            <a:r>
              <a:rPr lang="en-US" sz="1200" b="1" dirty="0"/>
              <a:t>80%</a:t>
            </a:r>
          </a:p>
        </p:txBody>
      </p:sp>
      <p:sp>
        <p:nvSpPr>
          <p:cNvPr id="290" name="Oval 289">
            <a:extLst>
              <a:ext uri="{FF2B5EF4-FFF2-40B4-BE49-F238E27FC236}">
                <a16:creationId xmlns:a16="http://schemas.microsoft.com/office/drawing/2014/main" id="{1EA71350-0F6F-410F-B656-B4BBE3196584}"/>
              </a:ext>
            </a:extLst>
          </p:cNvPr>
          <p:cNvSpPr/>
          <p:nvPr/>
        </p:nvSpPr>
        <p:spPr>
          <a:xfrm>
            <a:off x="793654" y="3275759"/>
            <a:ext cx="127254" cy="1082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TextBox 290">
            <a:extLst>
              <a:ext uri="{FF2B5EF4-FFF2-40B4-BE49-F238E27FC236}">
                <a16:creationId xmlns:a16="http://schemas.microsoft.com/office/drawing/2014/main" id="{01F86339-4B5D-4126-83B3-044D391FE6E9}"/>
              </a:ext>
            </a:extLst>
          </p:cNvPr>
          <p:cNvSpPr txBox="1"/>
          <p:nvPr/>
        </p:nvSpPr>
        <p:spPr>
          <a:xfrm>
            <a:off x="1016755" y="3301180"/>
            <a:ext cx="628105" cy="276999"/>
          </a:xfrm>
          <a:prstGeom prst="rect">
            <a:avLst/>
          </a:prstGeom>
          <a:noFill/>
        </p:spPr>
        <p:txBody>
          <a:bodyPr wrap="square" rtlCol="0">
            <a:spAutoFit/>
          </a:bodyPr>
          <a:lstStyle/>
          <a:p>
            <a:pPr algn="ctr"/>
            <a:r>
              <a:rPr lang="en-US" sz="1200" b="1" dirty="0"/>
              <a:t>100%</a:t>
            </a:r>
          </a:p>
        </p:txBody>
      </p:sp>
      <p:grpSp>
        <p:nvGrpSpPr>
          <p:cNvPr id="292" name="Group 291">
            <a:extLst>
              <a:ext uri="{FF2B5EF4-FFF2-40B4-BE49-F238E27FC236}">
                <a16:creationId xmlns:a16="http://schemas.microsoft.com/office/drawing/2014/main" id="{A1704F44-1CF0-494F-BFBE-E05820428E7B}"/>
              </a:ext>
            </a:extLst>
          </p:cNvPr>
          <p:cNvGrpSpPr/>
          <p:nvPr/>
        </p:nvGrpSpPr>
        <p:grpSpPr>
          <a:xfrm>
            <a:off x="6436660" y="4822944"/>
            <a:ext cx="2259393" cy="1972606"/>
            <a:chOff x="6002721" y="4289953"/>
            <a:chExt cx="3348307" cy="2399739"/>
          </a:xfrm>
        </p:grpSpPr>
        <p:graphicFrame>
          <p:nvGraphicFramePr>
            <p:cNvPr id="293" name="Chart 292">
              <a:extLst>
                <a:ext uri="{FF2B5EF4-FFF2-40B4-BE49-F238E27FC236}">
                  <a16:creationId xmlns:a16="http://schemas.microsoft.com/office/drawing/2014/main" id="{8CA8085E-0E84-42EC-81EC-48A3D234F43E}"/>
                </a:ext>
              </a:extLst>
            </p:cNvPr>
            <p:cNvGraphicFramePr/>
            <p:nvPr/>
          </p:nvGraphicFramePr>
          <p:xfrm>
            <a:off x="6002721" y="4289953"/>
            <a:ext cx="3348307" cy="2399739"/>
          </p:xfrm>
          <a:graphic>
            <a:graphicData uri="http://schemas.openxmlformats.org/drawingml/2006/chart">
              <c:chart xmlns:c="http://schemas.openxmlformats.org/drawingml/2006/chart" xmlns:r="http://schemas.openxmlformats.org/officeDocument/2006/relationships" r:id="rId12"/>
            </a:graphicData>
          </a:graphic>
        </p:graphicFrame>
        <p:sp>
          <p:nvSpPr>
            <p:cNvPr id="294" name="Isosceles Triangle 293">
              <a:extLst>
                <a:ext uri="{FF2B5EF4-FFF2-40B4-BE49-F238E27FC236}">
                  <a16:creationId xmlns:a16="http://schemas.microsoft.com/office/drawing/2014/main" id="{5EC31BD4-9236-4E5C-9985-E53ACA6320F8}"/>
                </a:ext>
              </a:extLst>
            </p:cNvPr>
            <p:cNvSpPr/>
            <p:nvPr/>
          </p:nvSpPr>
          <p:spPr>
            <a:xfrm rot="16200000">
              <a:off x="7224326" y="4978590"/>
              <a:ext cx="91974" cy="81312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5" name="Group 294">
            <a:extLst>
              <a:ext uri="{FF2B5EF4-FFF2-40B4-BE49-F238E27FC236}">
                <a16:creationId xmlns:a16="http://schemas.microsoft.com/office/drawing/2014/main" id="{3CA15AB8-4A1D-44E5-B947-E771FE93F594}"/>
              </a:ext>
            </a:extLst>
          </p:cNvPr>
          <p:cNvGrpSpPr/>
          <p:nvPr/>
        </p:nvGrpSpPr>
        <p:grpSpPr>
          <a:xfrm rot="10800000">
            <a:off x="7026410" y="5924320"/>
            <a:ext cx="1108846" cy="96565"/>
            <a:chOff x="6313488" y="2445444"/>
            <a:chExt cx="1995751" cy="112601"/>
          </a:xfrm>
        </p:grpSpPr>
        <p:sp>
          <p:nvSpPr>
            <p:cNvPr id="296" name="Isosceles Triangle 295">
              <a:extLst>
                <a:ext uri="{FF2B5EF4-FFF2-40B4-BE49-F238E27FC236}">
                  <a16:creationId xmlns:a16="http://schemas.microsoft.com/office/drawing/2014/main" id="{436A242D-B1CB-4393-8417-7B71EB3F3FC6}"/>
                </a:ext>
              </a:extLst>
            </p:cNvPr>
            <p:cNvSpPr/>
            <p:nvPr/>
          </p:nvSpPr>
          <p:spPr>
            <a:xfrm rot="5400000">
              <a:off x="7756432" y="2005239"/>
              <a:ext cx="112601" cy="99301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Isosceles Triangle 296">
              <a:extLst>
                <a:ext uri="{FF2B5EF4-FFF2-40B4-BE49-F238E27FC236}">
                  <a16:creationId xmlns:a16="http://schemas.microsoft.com/office/drawing/2014/main" id="{8DF3CF77-4E2C-4443-9223-0B5B11244FAA}"/>
                </a:ext>
              </a:extLst>
            </p:cNvPr>
            <p:cNvSpPr/>
            <p:nvPr/>
          </p:nvSpPr>
          <p:spPr>
            <a:xfrm rot="16200000">
              <a:off x="6753693" y="2005239"/>
              <a:ext cx="112601" cy="993012"/>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8" name="Oval 297">
            <a:extLst>
              <a:ext uri="{FF2B5EF4-FFF2-40B4-BE49-F238E27FC236}">
                <a16:creationId xmlns:a16="http://schemas.microsoft.com/office/drawing/2014/main" id="{F1599112-FEB7-46E2-AF31-862E85086D39}"/>
              </a:ext>
            </a:extLst>
          </p:cNvPr>
          <p:cNvSpPr/>
          <p:nvPr/>
        </p:nvSpPr>
        <p:spPr>
          <a:xfrm>
            <a:off x="7495088" y="5919792"/>
            <a:ext cx="127254" cy="1082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TextBox 298">
            <a:extLst>
              <a:ext uri="{FF2B5EF4-FFF2-40B4-BE49-F238E27FC236}">
                <a16:creationId xmlns:a16="http://schemas.microsoft.com/office/drawing/2014/main" id="{5EC2536C-4B7A-4B88-8E3E-03FF6F231162}"/>
              </a:ext>
            </a:extLst>
          </p:cNvPr>
          <p:cNvSpPr txBox="1"/>
          <p:nvPr/>
        </p:nvSpPr>
        <p:spPr>
          <a:xfrm>
            <a:off x="7267552" y="5226017"/>
            <a:ext cx="628105" cy="276999"/>
          </a:xfrm>
          <a:prstGeom prst="rect">
            <a:avLst/>
          </a:prstGeom>
          <a:noFill/>
        </p:spPr>
        <p:txBody>
          <a:bodyPr wrap="square" rtlCol="0">
            <a:spAutoFit/>
          </a:bodyPr>
          <a:lstStyle/>
          <a:p>
            <a:pPr algn="ctr"/>
            <a:r>
              <a:rPr lang="en-US" sz="1200" b="1" dirty="0"/>
              <a:t>50%</a:t>
            </a:r>
          </a:p>
        </p:txBody>
      </p:sp>
      <p:sp>
        <p:nvSpPr>
          <p:cNvPr id="300" name="TextBox 299">
            <a:extLst>
              <a:ext uri="{FF2B5EF4-FFF2-40B4-BE49-F238E27FC236}">
                <a16:creationId xmlns:a16="http://schemas.microsoft.com/office/drawing/2014/main" id="{9E87732D-6678-4067-B068-64FB1B95D587}"/>
              </a:ext>
            </a:extLst>
          </p:cNvPr>
          <p:cNvSpPr txBox="1"/>
          <p:nvPr/>
        </p:nvSpPr>
        <p:spPr>
          <a:xfrm>
            <a:off x="7809198" y="5402318"/>
            <a:ext cx="628105" cy="276999"/>
          </a:xfrm>
          <a:prstGeom prst="rect">
            <a:avLst/>
          </a:prstGeom>
          <a:noFill/>
        </p:spPr>
        <p:txBody>
          <a:bodyPr wrap="square" rtlCol="0">
            <a:spAutoFit/>
          </a:bodyPr>
          <a:lstStyle/>
          <a:p>
            <a:pPr algn="ctr"/>
            <a:r>
              <a:rPr lang="en-US" sz="1200" b="1" dirty="0"/>
              <a:t>80%</a:t>
            </a:r>
          </a:p>
        </p:txBody>
      </p:sp>
      <p:sp>
        <p:nvSpPr>
          <p:cNvPr id="301" name="TextBox 300">
            <a:extLst>
              <a:ext uri="{FF2B5EF4-FFF2-40B4-BE49-F238E27FC236}">
                <a16:creationId xmlns:a16="http://schemas.microsoft.com/office/drawing/2014/main" id="{20D50542-ACD5-4BF2-9B26-45FBEB556F19}"/>
              </a:ext>
            </a:extLst>
          </p:cNvPr>
          <p:cNvSpPr txBox="1"/>
          <p:nvPr/>
        </p:nvSpPr>
        <p:spPr>
          <a:xfrm>
            <a:off x="7751933" y="5964053"/>
            <a:ext cx="628105" cy="276999"/>
          </a:xfrm>
          <a:prstGeom prst="rect">
            <a:avLst/>
          </a:prstGeom>
          <a:noFill/>
        </p:spPr>
        <p:txBody>
          <a:bodyPr wrap="square" rtlCol="0">
            <a:spAutoFit/>
          </a:bodyPr>
          <a:lstStyle/>
          <a:p>
            <a:pPr algn="ctr"/>
            <a:r>
              <a:rPr lang="en-US" sz="1200" b="1" dirty="0"/>
              <a:t>100%</a:t>
            </a:r>
          </a:p>
        </p:txBody>
      </p:sp>
      <p:sp>
        <p:nvSpPr>
          <p:cNvPr id="302" name="TextBox 301">
            <a:extLst>
              <a:ext uri="{FF2B5EF4-FFF2-40B4-BE49-F238E27FC236}">
                <a16:creationId xmlns:a16="http://schemas.microsoft.com/office/drawing/2014/main" id="{E9D73D87-40C0-4830-8B72-CBF19AD71C25}"/>
              </a:ext>
            </a:extLst>
          </p:cNvPr>
          <p:cNvSpPr txBox="1"/>
          <p:nvPr/>
        </p:nvSpPr>
        <p:spPr>
          <a:xfrm>
            <a:off x="6684304" y="6001685"/>
            <a:ext cx="628105" cy="276999"/>
          </a:xfrm>
          <a:prstGeom prst="rect">
            <a:avLst/>
          </a:prstGeom>
          <a:noFill/>
        </p:spPr>
        <p:txBody>
          <a:bodyPr wrap="square" rtlCol="0">
            <a:spAutoFit/>
          </a:bodyPr>
          <a:lstStyle/>
          <a:p>
            <a:pPr algn="ctr"/>
            <a:r>
              <a:rPr lang="en-US" sz="1200" b="1" dirty="0"/>
              <a:t>0</a:t>
            </a:r>
          </a:p>
        </p:txBody>
      </p:sp>
      <p:sp>
        <p:nvSpPr>
          <p:cNvPr id="303" name="Rectangle 302">
            <a:extLst>
              <a:ext uri="{FF2B5EF4-FFF2-40B4-BE49-F238E27FC236}">
                <a16:creationId xmlns:a16="http://schemas.microsoft.com/office/drawing/2014/main" id="{D751F930-49E4-4F12-A844-F0BA771DC74D}"/>
              </a:ext>
            </a:extLst>
          </p:cNvPr>
          <p:cNvSpPr/>
          <p:nvPr/>
        </p:nvSpPr>
        <p:spPr>
          <a:xfrm>
            <a:off x="7127347" y="6020911"/>
            <a:ext cx="866633" cy="59458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FF00"/>
                </a:solidFill>
              </a:rPr>
              <a:t>0%</a:t>
            </a:r>
          </a:p>
          <a:p>
            <a:pPr algn="ctr"/>
            <a:r>
              <a:rPr lang="en-US" b="1" dirty="0">
                <a:solidFill>
                  <a:srgbClr val="00FF00"/>
                </a:solidFill>
              </a:rPr>
              <a:t>(0/0)</a:t>
            </a:r>
          </a:p>
        </p:txBody>
      </p:sp>
      <p:grpSp>
        <p:nvGrpSpPr>
          <p:cNvPr id="360" name="Group 359">
            <a:extLst>
              <a:ext uri="{FF2B5EF4-FFF2-40B4-BE49-F238E27FC236}">
                <a16:creationId xmlns:a16="http://schemas.microsoft.com/office/drawing/2014/main" id="{BDB779A3-E8B3-4E71-B4B1-F3D841CE1E72}"/>
              </a:ext>
            </a:extLst>
          </p:cNvPr>
          <p:cNvGrpSpPr/>
          <p:nvPr/>
        </p:nvGrpSpPr>
        <p:grpSpPr>
          <a:xfrm>
            <a:off x="5035479" y="4749359"/>
            <a:ext cx="2259393" cy="1972606"/>
            <a:chOff x="6002721" y="4289953"/>
            <a:chExt cx="3348307" cy="2399739"/>
          </a:xfrm>
        </p:grpSpPr>
        <p:graphicFrame>
          <p:nvGraphicFramePr>
            <p:cNvPr id="361" name="Chart 360">
              <a:extLst>
                <a:ext uri="{FF2B5EF4-FFF2-40B4-BE49-F238E27FC236}">
                  <a16:creationId xmlns:a16="http://schemas.microsoft.com/office/drawing/2014/main" id="{3DBD7486-1F33-48B1-BC62-86B156A250F9}"/>
                </a:ext>
              </a:extLst>
            </p:cNvPr>
            <p:cNvGraphicFramePr/>
            <p:nvPr/>
          </p:nvGraphicFramePr>
          <p:xfrm>
            <a:off x="6002721" y="4289953"/>
            <a:ext cx="3348307" cy="2399739"/>
          </p:xfrm>
          <a:graphic>
            <a:graphicData uri="http://schemas.openxmlformats.org/drawingml/2006/chart">
              <c:chart xmlns:c="http://schemas.openxmlformats.org/drawingml/2006/chart" xmlns:r="http://schemas.openxmlformats.org/officeDocument/2006/relationships" r:id="rId13"/>
            </a:graphicData>
          </a:graphic>
        </p:graphicFrame>
        <p:sp>
          <p:nvSpPr>
            <p:cNvPr id="362" name="Isosceles Triangle 361">
              <a:extLst>
                <a:ext uri="{FF2B5EF4-FFF2-40B4-BE49-F238E27FC236}">
                  <a16:creationId xmlns:a16="http://schemas.microsoft.com/office/drawing/2014/main" id="{5A4642EF-FDDA-462E-9790-815D3293005D}"/>
                </a:ext>
              </a:extLst>
            </p:cNvPr>
            <p:cNvSpPr/>
            <p:nvPr/>
          </p:nvSpPr>
          <p:spPr>
            <a:xfrm rot="16200000">
              <a:off x="7224326" y="4978590"/>
              <a:ext cx="91974" cy="81312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3" name="Group 362">
            <a:extLst>
              <a:ext uri="{FF2B5EF4-FFF2-40B4-BE49-F238E27FC236}">
                <a16:creationId xmlns:a16="http://schemas.microsoft.com/office/drawing/2014/main" id="{202A19F5-20D6-4027-B1D9-94AA1D9B3EC2}"/>
              </a:ext>
            </a:extLst>
          </p:cNvPr>
          <p:cNvGrpSpPr/>
          <p:nvPr/>
        </p:nvGrpSpPr>
        <p:grpSpPr>
          <a:xfrm rot="13443326">
            <a:off x="5645227" y="5912956"/>
            <a:ext cx="1108846" cy="96565"/>
            <a:chOff x="6313488" y="2445444"/>
            <a:chExt cx="1995751" cy="112601"/>
          </a:xfrm>
        </p:grpSpPr>
        <p:sp>
          <p:nvSpPr>
            <p:cNvPr id="364" name="Isosceles Triangle 363">
              <a:extLst>
                <a:ext uri="{FF2B5EF4-FFF2-40B4-BE49-F238E27FC236}">
                  <a16:creationId xmlns:a16="http://schemas.microsoft.com/office/drawing/2014/main" id="{3733C00C-A35E-4439-B46F-2955C745F4AC}"/>
                </a:ext>
              </a:extLst>
            </p:cNvPr>
            <p:cNvSpPr/>
            <p:nvPr/>
          </p:nvSpPr>
          <p:spPr>
            <a:xfrm rot="5400000">
              <a:off x="7756432" y="2005239"/>
              <a:ext cx="112601" cy="99301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Isosceles Triangle 364">
              <a:extLst>
                <a:ext uri="{FF2B5EF4-FFF2-40B4-BE49-F238E27FC236}">
                  <a16:creationId xmlns:a16="http://schemas.microsoft.com/office/drawing/2014/main" id="{6639A894-6A15-48CE-A1D9-DFEA55CAD4A0}"/>
                </a:ext>
              </a:extLst>
            </p:cNvPr>
            <p:cNvSpPr/>
            <p:nvPr/>
          </p:nvSpPr>
          <p:spPr>
            <a:xfrm rot="16200000">
              <a:off x="6753693" y="2005239"/>
              <a:ext cx="112601" cy="993012"/>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6" name="Oval 365">
            <a:extLst>
              <a:ext uri="{FF2B5EF4-FFF2-40B4-BE49-F238E27FC236}">
                <a16:creationId xmlns:a16="http://schemas.microsoft.com/office/drawing/2014/main" id="{84E70BB1-EE89-4E7B-AA49-925B60DAA24A}"/>
              </a:ext>
            </a:extLst>
          </p:cNvPr>
          <p:cNvSpPr/>
          <p:nvPr/>
        </p:nvSpPr>
        <p:spPr>
          <a:xfrm>
            <a:off x="6133590" y="5893337"/>
            <a:ext cx="127254" cy="1082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TextBox 366">
            <a:extLst>
              <a:ext uri="{FF2B5EF4-FFF2-40B4-BE49-F238E27FC236}">
                <a16:creationId xmlns:a16="http://schemas.microsoft.com/office/drawing/2014/main" id="{39D84DC8-5B2D-4B5E-A23A-7A0B160DDD07}"/>
              </a:ext>
            </a:extLst>
          </p:cNvPr>
          <p:cNvSpPr txBox="1"/>
          <p:nvPr/>
        </p:nvSpPr>
        <p:spPr>
          <a:xfrm>
            <a:off x="5906535" y="5179681"/>
            <a:ext cx="628105" cy="276999"/>
          </a:xfrm>
          <a:prstGeom prst="rect">
            <a:avLst/>
          </a:prstGeom>
          <a:noFill/>
        </p:spPr>
        <p:txBody>
          <a:bodyPr wrap="square" rtlCol="0">
            <a:spAutoFit/>
          </a:bodyPr>
          <a:lstStyle/>
          <a:p>
            <a:pPr algn="ctr"/>
            <a:r>
              <a:rPr lang="en-US" sz="1200" b="1" dirty="0"/>
              <a:t>50%</a:t>
            </a:r>
          </a:p>
        </p:txBody>
      </p:sp>
      <p:sp>
        <p:nvSpPr>
          <p:cNvPr id="368" name="TextBox 367">
            <a:extLst>
              <a:ext uri="{FF2B5EF4-FFF2-40B4-BE49-F238E27FC236}">
                <a16:creationId xmlns:a16="http://schemas.microsoft.com/office/drawing/2014/main" id="{2DA2C090-A418-48D8-B4F2-6CAA4A8FEE3A}"/>
              </a:ext>
            </a:extLst>
          </p:cNvPr>
          <p:cNvSpPr txBox="1"/>
          <p:nvPr/>
        </p:nvSpPr>
        <p:spPr>
          <a:xfrm>
            <a:off x="6448181" y="5355982"/>
            <a:ext cx="628105" cy="276999"/>
          </a:xfrm>
          <a:prstGeom prst="rect">
            <a:avLst/>
          </a:prstGeom>
          <a:noFill/>
        </p:spPr>
        <p:txBody>
          <a:bodyPr wrap="square" rtlCol="0">
            <a:spAutoFit/>
          </a:bodyPr>
          <a:lstStyle/>
          <a:p>
            <a:pPr algn="ctr"/>
            <a:r>
              <a:rPr lang="en-US" sz="1200" b="1" dirty="0"/>
              <a:t>80%</a:t>
            </a:r>
          </a:p>
        </p:txBody>
      </p:sp>
      <p:sp>
        <p:nvSpPr>
          <p:cNvPr id="369" name="TextBox 368">
            <a:extLst>
              <a:ext uri="{FF2B5EF4-FFF2-40B4-BE49-F238E27FC236}">
                <a16:creationId xmlns:a16="http://schemas.microsoft.com/office/drawing/2014/main" id="{5A930D5F-210D-42FA-A75A-E786A98993E1}"/>
              </a:ext>
            </a:extLst>
          </p:cNvPr>
          <p:cNvSpPr txBox="1"/>
          <p:nvPr/>
        </p:nvSpPr>
        <p:spPr>
          <a:xfrm>
            <a:off x="6390916" y="5917717"/>
            <a:ext cx="628105" cy="276999"/>
          </a:xfrm>
          <a:prstGeom prst="rect">
            <a:avLst/>
          </a:prstGeom>
          <a:noFill/>
        </p:spPr>
        <p:txBody>
          <a:bodyPr wrap="square" rtlCol="0">
            <a:spAutoFit/>
          </a:bodyPr>
          <a:lstStyle/>
          <a:p>
            <a:pPr algn="ctr"/>
            <a:r>
              <a:rPr lang="en-US" sz="1200" b="1" dirty="0"/>
              <a:t>100%</a:t>
            </a:r>
          </a:p>
        </p:txBody>
      </p:sp>
      <p:sp>
        <p:nvSpPr>
          <p:cNvPr id="370" name="TextBox 369">
            <a:extLst>
              <a:ext uri="{FF2B5EF4-FFF2-40B4-BE49-F238E27FC236}">
                <a16:creationId xmlns:a16="http://schemas.microsoft.com/office/drawing/2014/main" id="{8C1A0ED6-9535-4C62-9D22-902CCA738AFF}"/>
              </a:ext>
            </a:extLst>
          </p:cNvPr>
          <p:cNvSpPr txBox="1"/>
          <p:nvPr/>
        </p:nvSpPr>
        <p:spPr>
          <a:xfrm>
            <a:off x="5323287" y="5955349"/>
            <a:ext cx="628105" cy="276999"/>
          </a:xfrm>
          <a:prstGeom prst="rect">
            <a:avLst/>
          </a:prstGeom>
          <a:noFill/>
        </p:spPr>
        <p:txBody>
          <a:bodyPr wrap="square" rtlCol="0">
            <a:spAutoFit/>
          </a:bodyPr>
          <a:lstStyle/>
          <a:p>
            <a:pPr algn="ctr"/>
            <a:r>
              <a:rPr lang="en-US" sz="1200" b="1" dirty="0"/>
              <a:t>0</a:t>
            </a:r>
          </a:p>
        </p:txBody>
      </p:sp>
      <p:grpSp>
        <p:nvGrpSpPr>
          <p:cNvPr id="371" name="Group 370">
            <a:extLst>
              <a:ext uri="{FF2B5EF4-FFF2-40B4-BE49-F238E27FC236}">
                <a16:creationId xmlns:a16="http://schemas.microsoft.com/office/drawing/2014/main" id="{4DD669BA-19A3-4E3D-9443-7110A36A514E}"/>
              </a:ext>
            </a:extLst>
          </p:cNvPr>
          <p:cNvGrpSpPr/>
          <p:nvPr/>
        </p:nvGrpSpPr>
        <p:grpSpPr>
          <a:xfrm>
            <a:off x="3705396" y="4749359"/>
            <a:ext cx="2259393" cy="1972606"/>
            <a:chOff x="6818917" y="3039269"/>
            <a:chExt cx="3348307" cy="2399739"/>
          </a:xfrm>
        </p:grpSpPr>
        <p:graphicFrame>
          <p:nvGraphicFramePr>
            <p:cNvPr id="372" name="Chart 371">
              <a:extLst>
                <a:ext uri="{FF2B5EF4-FFF2-40B4-BE49-F238E27FC236}">
                  <a16:creationId xmlns:a16="http://schemas.microsoft.com/office/drawing/2014/main" id="{6364334D-68AC-4357-8325-0207350C16B8}"/>
                </a:ext>
              </a:extLst>
            </p:cNvPr>
            <p:cNvGraphicFramePr/>
            <p:nvPr/>
          </p:nvGraphicFramePr>
          <p:xfrm>
            <a:off x="6818917" y="3039269"/>
            <a:ext cx="3348307" cy="2399739"/>
          </p:xfrm>
          <a:graphic>
            <a:graphicData uri="http://schemas.openxmlformats.org/drawingml/2006/chart">
              <c:chart xmlns:c="http://schemas.openxmlformats.org/drawingml/2006/chart" xmlns:r="http://schemas.openxmlformats.org/officeDocument/2006/relationships" r:id="rId14"/>
            </a:graphicData>
          </a:graphic>
        </p:graphicFrame>
        <p:sp>
          <p:nvSpPr>
            <p:cNvPr id="373" name="Isosceles Triangle 372">
              <a:extLst>
                <a:ext uri="{FF2B5EF4-FFF2-40B4-BE49-F238E27FC236}">
                  <a16:creationId xmlns:a16="http://schemas.microsoft.com/office/drawing/2014/main" id="{A8076361-ACB4-42C5-9102-8E974D94DF79}"/>
                </a:ext>
              </a:extLst>
            </p:cNvPr>
            <p:cNvSpPr/>
            <p:nvPr/>
          </p:nvSpPr>
          <p:spPr>
            <a:xfrm rot="16200000">
              <a:off x="7224326" y="4978590"/>
              <a:ext cx="91974" cy="81312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4" name="Group 373">
            <a:extLst>
              <a:ext uri="{FF2B5EF4-FFF2-40B4-BE49-F238E27FC236}">
                <a16:creationId xmlns:a16="http://schemas.microsoft.com/office/drawing/2014/main" id="{369AFC2C-3174-4C21-8854-D4674BA4C055}"/>
              </a:ext>
            </a:extLst>
          </p:cNvPr>
          <p:cNvGrpSpPr/>
          <p:nvPr/>
        </p:nvGrpSpPr>
        <p:grpSpPr>
          <a:xfrm rot="12542491">
            <a:off x="4315780" y="5920724"/>
            <a:ext cx="1108846" cy="96565"/>
            <a:chOff x="6313488" y="2445444"/>
            <a:chExt cx="1995751" cy="112601"/>
          </a:xfrm>
        </p:grpSpPr>
        <p:sp>
          <p:nvSpPr>
            <p:cNvPr id="375" name="Isosceles Triangle 374">
              <a:extLst>
                <a:ext uri="{FF2B5EF4-FFF2-40B4-BE49-F238E27FC236}">
                  <a16:creationId xmlns:a16="http://schemas.microsoft.com/office/drawing/2014/main" id="{67438C7C-F257-454C-9421-2F181960B628}"/>
                </a:ext>
              </a:extLst>
            </p:cNvPr>
            <p:cNvSpPr/>
            <p:nvPr/>
          </p:nvSpPr>
          <p:spPr>
            <a:xfrm rot="5400000">
              <a:off x="7756432" y="2005239"/>
              <a:ext cx="112601" cy="99301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Isosceles Triangle 375">
              <a:extLst>
                <a:ext uri="{FF2B5EF4-FFF2-40B4-BE49-F238E27FC236}">
                  <a16:creationId xmlns:a16="http://schemas.microsoft.com/office/drawing/2014/main" id="{4A6363D9-CCB5-4D61-B2EF-F18216423BFF}"/>
                </a:ext>
              </a:extLst>
            </p:cNvPr>
            <p:cNvSpPr/>
            <p:nvPr/>
          </p:nvSpPr>
          <p:spPr>
            <a:xfrm rot="16200000">
              <a:off x="6753693" y="2005239"/>
              <a:ext cx="112601" cy="993012"/>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7" name="Oval 376">
            <a:extLst>
              <a:ext uri="{FF2B5EF4-FFF2-40B4-BE49-F238E27FC236}">
                <a16:creationId xmlns:a16="http://schemas.microsoft.com/office/drawing/2014/main" id="{60A5A7C6-108F-40E3-8999-F1C5405A6FFA}"/>
              </a:ext>
            </a:extLst>
          </p:cNvPr>
          <p:cNvSpPr/>
          <p:nvPr/>
        </p:nvSpPr>
        <p:spPr>
          <a:xfrm>
            <a:off x="4794843" y="5911289"/>
            <a:ext cx="127254" cy="1082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TextBox 377">
            <a:extLst>
              <a:ext uri="{FF2B5EF4-FFF2-40B4-BE49-F238E27FC236}">
                <a16:creationId xmlns:a16="http://schemas.microsoft.com/office/drawing/2014/main" id="{54F8BE8B-EFB8-4823-B28D-A45A08CB10BE}"/>
              </a:ext>
            </a:extLst>
          </p:cNvPr>
          <p:cNvSpPr txBox="1"/>
          <p:nvPr/>
        </p:nvSpPr>
        <p:spPr>
          <a:xfrm>
            <a:off x="4548418" y="5194129"/>
            <a:ext cx="628105" cy="276999"/>
          </a:xfrm>
          <a:prstGeom prst="rect">
            <a:avLst/>
          </a:prstGeom>
          <a:noFill/>
        </p:spPr>
        <p:txBody>
          <a:bodyPr wrap="square" rtlCol="0">
            <a:spAutoFit/>
          </a:bodyPr>
          <a:lstStyle/>
          <a:p>
            <a:pPr algn="ctr"/>
            <a:r>
              <a:rPr lang="en-US" sz="1200" b="1" dirty="0"/>
              <a:t>50%</a:t>
            </a:r>
          </a:p>
        </p:txBody>
      </p:sp>
      <p:sp>
        <p:nvSpPr>
          <p:cNvPr id="379" name="TextBox 378">
            <a:extLst>
              <a:ext uri="{FF2B5EF4-FFF2-40B4-BE49-F238E27FC236}">
                <a16:creationId xmlns:a16="http://schemas.microsoft.com/office/drawing/2014/main" id="{4188FFB7-DE1E-4A15-9B6C-FA5BD98236D8}"/>
              </a:ext>
            </a:extLst>
          </p:cNvPr>
          <p:cNvSpPr txBox="1"/>
          <p:nvPr/>
        </p:nvSpPr>
        <p:spPr>
          <a:xfrm>
            <a:off x="5090064" y="5370430"/>
            <a:ext cx="628105" cy="276999"/>
          </a:xfrm>
          <a:prstGeom prst="rect">
            <a:avLst/>
          </a:prstGeom>
          <a:noFill/>
        </p:spPr>
        <p:txBody>
          <a:bodyPr wrap="square" rtlCol="0">
            <a:spAutoFit/>
          </a:bodyPr>
          <a:lstStyle/>
          <a:p>
            <a:pPr algn="ctr"/>
            <a:r>
              <a:rPr lang="en-US" sz="1200" b="1" dirty="0"/>
              <a:t>80%</a:t>
            </a:r>
          </a:p>
        </p:txBody>
      </p:sp>
      <p:sp>
        <p:nvSpPr>
          <p:cNvPr id="380" name="TextBox 379">
            <a:extLst>
              <a:ext uri="{FF2B5EF4-FFF2-40B4-BE49-F238E27FC236}">
                <a16:creationId xmlns:a16="http://schemas.microsoft.com/office/drawing/2014/main" id="{2D200C77-BAE6-45B0-9A08-B4203AE372D4}"/>
              </a:ext>
            </a:extLst>
          </p:cNvPr>
          <p:cNvSpPr txBox="1"/>
          <p:nvPr/>
        </p:nvSpPr>
        <p:spPr>
          <a:xfrm>
            <a:off x="5032799" y="5932165"/>
            <a:ext cx="628105" cy="276999"/>
          </a:xfrm>
          <a:prstGeom prst="rect">
            <a:avLst/>
          </a:prstGeom>
          <a:noFill/>
        </p:spPr>
        <p:txBody>
          <a:bodyPr wrap="square" rtlCol="0">
            <a:spAutoFit/>
          </a:bodyPr>
          <a:lstStyle/>
          <a:p>
            <a:pPr algn="ctr"/>
            <a:r>
              <a:rPr lang="en-US" sz="1200" b="1" dirty="0"/>
              <a:t>100%</a:t>
            </a:r>
          </a:p>
        </p:txBody>
      </p:sp>
      <p:sp>
        <p:nvSpPr>
          <p:cNvPr id="381" name="TextBox 380">
            <a:extLst>
              <a:ext uri="{FF2B5EF4-FFF2-40B4-BE49-F238E27FC236}">
                <a16:creationId xmlns:a16="http://schemas.microsoft.com/office/drawing/2014/main" id="{10347412-54C1-4138-A20C-52A7E7D3D2CF}"/>
              </a:ext>
            </a:extLst>
          </p:cNvPr>
          <p:cNvSpPr txBox="1"/>
          <p:nvPr/>
        </p:nvSpPr>
        <p:spPr>
          <a:xfrm>
            <a:off x="3965170" y="5969797"/>
            <a:ext cx="628105" cy="276999"/>
          </a:xfrm>
          <a:prstGeom prst="rect">
            <a:avLst/>
          </a:prstGeom>
          <a:noFill/>
        </p:spPr>
        <p:txBody>
          <a:bodyPr wrap="square" rtlCol="0">
            <a:spAutoFit/>
          </a:bodyPr>
          <a:lstStyle/>
          <a:p>
            <a:pPr algn="ctr"/>
            <a:r>
              <a:rPr lang="en-US" sz="1200" b="1" dirty="0"/>
              <a:t>0</a:t>
            </a:r>
          </a:p>
        </p:txBody>
      </p:sp>
      <p:grpSp>
        <p:nvGrpSpPr>
          <p:cNvPr id="393" name="Group 392">
            <a:extLst>
              <a:ext uri="{FF2B5EF4-FFF2-40B4-BE49-F238E27FC236}">
                <a16:creationId xmlns:a16="http://schemas.microsoft.com/office/drawing/2014/main" id="{0630B3BE-1C3E-4C2F-91CA-6ED10B6406E8}"/>
              </a:ext>
            </a:extLst>
          </p:cNvPr>
          <p:cNvGrpSpPr/>
          <p:nvPr/>
        </p:nvGrpSpPr>
        <p:grpSpPr>
          <a:xfrm>
            <a:off x="2322138" y="4779752"/>
            <a:ext cx="2259393" cy="1972606"/>
            <a:chOff x="6002721" y="4289953"/>
            <a:chExt cx="3348307" cy="2399739"/>
          </a:xfrm>
        </p:grpSpPr>
        <p:graphicFrame>
          <p:nvGraphicFramePr>
            <p:cNvPr id="394" name="Chart 393">
              <a:extLst>
                <a:ext uri="{FF2B5EF4-FFF2-40B4-BE49-F238E27FC236}">
                  <a16:creationId xmlns:a16="http://schemas.microsoft.com/office/drawing/2014/main" id="{0B310AAD-C40C-4F4B-9C68-74869111DB90}"/>
                </a:ext>
              </a:extLst>
            </p:cNvPr>
            <p:cNvGraphicFramePr/>
            <p:nvPr/>
          </p:nvGraphicFramePr>
          <p:xfrm>
            <a:off x="6002721" y="4289953"/>
            <a:ext cx="3348307" cy="2399739"/>
          </p:xfrm>
          <a:graphic>
            <a:graphicData uri="http://schemas.openxmlformats.org/drawingml/2006/chart">
              <c:chart xmlns:c="http://schemas.openxmlformats.org/drawingml/2006/chart" xmlns:r="http://schemas.openxmlformats.org/officeDocument/2006/relationships" r:id="rId15"/>
            </a:graphicData>
          </a:graphic>
        </p:graphicFrame>
        <p:sp>
          <p:nvSpPr>
            <p:cNvPr id="395" name="Isosceles Triangle 394">
              <a:extLst>
                <a:ext uri="{FF2B5EF4-FFF2-40B4-BE49-F238E27FC236}">
                  <a16:creationId xmlns:a16="http://schemas.microsoft.com/office/drawing/2014/main" id="{C848D5AA-C1A2-4EB3-AADD-727DA29BCA94}"/>
                </a:ext>
              </a:extLst>
            </p:cNvPr>
            <p:cNvSpPr/>
            <p:nvPr/>
          </p:nvSpPr>
          <p:spPr>
            <a:xfrm rot="16200000">
              <a:off x="7224326" y="4978590"/>
              <a:ext cx="91974" cy="81312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6" name="Group 395">
            <a:extLst>
              <a:ext uri="{FF2B5EF4-FFF2-40B4-BE49-F238E27FC236}">
                <a16:creationId xmlns:a16="http://schemas.microsoft.com/office/drawing/2014/main" id="{93F05423-0264-41B2-9A98-9B3525E4795C}"/>
              </a:ext>
            </a:extLst>
          </p:cNvPr>
          <p:cNvGrpSpPr/>
          <p:nvPr/>
        </p:nvGrpSpPr>
        <p:grpSpPr>
          <a:xfrm rot="14485223">
            <a:off x="2917571" y="5923930"/>
            <a:ext cx="1108846" cy="96565"/>
            <a:chOff x="6313488" y="2445444"/>
            <a:chExt cx="1995751" cy="112601"/>
          </a:xfrm>
        </p:grpSpPr>
        <p:sp>
          <p:nvSpPr>
            <p:cNvPr id="397" name="Isosceles Triangle 396">
              <a:extLst>
                <a:ext uri="{FF2B5EF4-FFF2-40B4-BE49-F238E27FC236}">
                  <a16:creationId xmlns:a16="http://schemas.microsoft.com/office/drawing/2014/main" id="{E150E122-51F4-4471-A17C-9217EF73C449}"/>
                </a:ext>
              </a:extLst>
            </p:cNvPr>
            <p:cNvSpPr/>
            <p:nvPr/>
          </p:nvSpPr>
          <p:spPr>
            <a:xfrm rot="5400000">
              <a:off x="7756432" y="2005239"/>
              <a:ext cx="112601" cy="99301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Isosceles Triangle 397">
              <a:extLst>
                <a:ext uri="{FF2B5EF4-FFF2-40B4-BE49-F238E27FC236}">
                  <a16:creationId xmlns:a16="http://schemas.microsoft.com/office/drawing/2014/main" id="{2F35461E-5292-41BC-9554-2FBE284A3F55}"/>
                </a:ext>
              </a:extLst>
            </p:cNvPr>
            <p:cNvSpPr/>
            <p:nvPr/>
          </p:nvSpPr>
          <p:spPr>
            <a:xfrm rot="16200000">
              <a:off x="6753693" y="2005239"/>
              <a:ext cx="112601" cy="993012"/>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9" name="Oval 398">
            <a:extLst>
              <a:ext uri="{FF2B5EF4-FFF2-40B4-BE49-F238E27FC236}">
                <a16:creationId xmlns:a16="http://schemas.microsoft.com/office/drawing/2014/main" id="{4DBBB863-41FE-4734-8D98-ED8160FE1B63}"/>
              </a:ext>
            </a:extLst>
          </p:cNvPr>
          <p:cNvSpPr/>
          <p:nvPr/>
        </p:nvSpPr>
        <p:spPr>
          <a:xfrm>
            <a:off x="3390525" y="5899707"/>
            <a:ext cx="127254" cy="1082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TextBox 399">
            <a:extLst>
              <a:ext uri="{FF2B5EF4-FFF2-40B4-BE49-F238E27FC236}">
                <a16:creationId xmlns:a16="http://schemas.microsoft.com/office/drawing/2014/main" id="{AAD26A81-B3CE-4F3B-8D55-1F9B6C204DA9}"/>
              </a:ext>
            </a:extLst>
          </p:cNvPr>
          <p:cNvSpPr txBox="1"/>
          <p:nvPr/>
        </p:nvSpPr>
        <p:spPr>
          <a:xfrm>
            <a:off x="3168285" y="5185571"/>
            <a:ext cx="628105" cy="276999"/>
          </a:xfrm>
          <a:prstGeom prst="rect">
            <a:avLst/>
          </a:prstGeom>
          <a:noFill/>
        </p:spPr>
        <p:txBody>
          <a:bodyPr wrap="square" rtlCol="0">
            <a:spAutoFit/>
          </a:bodyPr>
          <a:lstStyle/>
          <a:p>
            <a:pPr algn="ctr"/>
            <a:r>
              <a:rPr lang="en-US" sz="1200" b="1" dirty="0"/>
              <a:t>50%</a:t>
            </a:r>
          </a:p>
        </p:txBody>
      </p:sp>
      <p:sp>
        <p:nvSpPr>
          <p:cNvPr id="401" name="TextBox 400">
            <a:extLst>
              <a:ext uri="{FF2B5EF4-FFF2-40B4-BE49-F238E27FC236}">
                <a16:creationId xmlns:a16="http://schemas.microsoft.com/office/drawing/2014/main" id="{1B717D0E-09B7-4E18-AB29-24F4E329D882}"/>
              </a:ext>
            </a:extLst>
          </p:cNvPr>
          <p:cNvSpPr txBox="1"/>
          <p:nvPr/>
        </p:nvSpPr>
        <p:spPr>
          <a:xfrm>
            <a:off x="3682845" y="5362069"/>
            <a:ext cx="628105" cy="276999"/>
          </a:xfrm>
          <a:prstGeom prst="rect">
            <a:avLst/>
          </a:prstGeom>
          <a:noFill/>
        </p:spPr>
        <p:txBody>
          <a:bodyPr wrap="square" rtlCol="0">
            <a:spAutoFit/>
          </a:bodyPr>
          <a:lstStyle/>
          <a:p>
            <a:pPr algn="ctr"/>
            <a:r>
              <a:rPr lang="en-US" sz="1200" b="1" dirty="0"/>
              <a:t>80%</a:t>
            </a:r>
          </a:p>
        </p:txBody>
      </p:sp>
      <p:sp>
        <p:nvSpPr>
          <p:cNvPr id="402" name="TextBox 401">
            <a:extLst>
              <a:ext uri="{FF2B5EF4-FFF2-40B4-BE49-F238E27FC236}">
                <a16:creationId xmlns:a16="http://schemas.microsoft.com/office/drawing/2014/main" id="{D687D1D9-03AE-473B-ACCA-106189FD7414}"/>
              </a:ext>
            </a:extLst>
          </p:cNvPr>
          <p:cNvSpPr txBox="1"/>
          <p:nvPr/>
        </p:nvSpPr>
        <p:spPr>
          <a:xfrm>
            <a:off x="3652666" y="5923607"/>
            <a:ext cx="628105" cy="276999"/>
          </a:xfrm>
          <a:prstGeom prst="rect">
            <a:avLst/>
          </a:prstGeom>
          <a:noFill/>
        </p:spPr>
        <p:txBody>
          <a:bodyPr wrap="square" rtlCol="0">
            <a:spAutoFit/>
          </a:bodyPr>
          <a:lstStyle/>
          <a:p>
            <a:pPr algn="ctr"/>
            <a:r>
              <a:rPr lang="en-US" sz="1200" b="1" dirty="0"/>
              <a:t>100%</a:t>
            </a:r>
          </a:p>
        </p:txBody>
      </p:sp>
      <p:sp>
        <p:nvSpPr>
          <p:cNvPr id="403" name="TextBox 402">
            <a:extLst>
              <a:ext uri="{FF2B5EF4-FFF2-40B4-BE49-F238E27FC236}">
                <a16:creationId xmlns:a16="http://schemas.microsoft.com/office/drawing/2014/main" id="{55930D38-0BC1-4C9B-9C89-583FA2331DEE}"/>
              </a:ext>
            </a:extLst>
          </p:cNvPr>
          <p:cNvSpPr txBox="1"/>
          <p:nvPr/>
        </p:nvSpPr>
        <p:spPr>
          <a:xfrm>
            <a:off x="2585037" y="5961239"/>
            <a:ext cx="628105" cy="276999"/>
          </a:xfrm>
          <a:prstGeom prst="rect">
            <a:avLst/>
          </a:prstGeom>
          <a:noFill/>
        </p:spPr>
        <p:txBody>
          <a:bodyPr wrap="square" rtlCol="0">
            <a:spAutoFit/>
          </a:bodyPr>
          <a:lstStyle/>
          <a:p>
            <a:pPr algn="ctr"/>
            <a:r>
              <a:rPr lang="en-US" sz="1200" b="1" dirty="0"/>
              <a:t>0</a:t>
            </a:r>
          </a:p>
        </p:txBody>
      </p:sp>
      <p:grpSp>
        <p:nvGrpSpPr>
          <p:cNvPr id="404" name="Group 403">
            <a:extLst>
              <a:ext uri="{FF2B5EF4-FFF2-40B4-BE49-F238E27FC236}">
                <a16:creationId xmlns:a16="http://schemas.microsoft.com/office/drawing/2014/main" id="{9A538983-B6B9-48AB-93AC-E3E3C84ADA37}"/>
              </a:ext>
            </a:extLst>
          </p:cNvPr>
          <p:cNvGrpSpPr/>
          <p:nvPr/>
        </p:nvGrpSpPr>
        <p:grpSpPr>
          <a:xfrm>
            <a:off x="7826687" y="4814441"/>
            <a:ext cx="2259393" cy="1972606"/>
            <a:chOff x="6002721" y="4289953"/>
            <a:chExt cx="3348307" cy="2399739"/>
          </a:xfrm>
        </p:grpSpPr>
        <p:graphicFrame>
          <p:nvGraphicFramePr>
            <p:cNvPr id="405" name="Chart 404">
              <a:extLst>
                <a:ext uri="{FF2B5EF4-FFF2-40B4-BE49-F238E27FC236}">
                  <a16:creationId xmlns:a16="http://schemas.microsoft.com/office/drawing/2014/main" id="{CDD4E437-ED1E-4A07-AAA3-A5F44A89FBA3}"/>
                </a:ext>
              </a:extLst>
            </p:cNvPr>
            <p:cNvGraphicFramePr/>
            <p:nvPr/>
          </p:nvGraphicFramePr>
          <p:xfrm>
            <a:off x="6002721" y="4289953"/>
            <a:ext cx="3348307" cy="2399739"/>
          </p:xfrm>
          <a:graphic>
            <a:graphicData uri="http://schemas.openxmlformats.org/drawingml/2006/chart">
              <c:chart xmlns:c="http://schemas.openxmlformats.org/drawingml/2006/chart" xmlns:r="http://schemas.openxmlformats.org/officeDocument/2006/relationships" r:id="rId16"/>
            </a:graphicData>
          </a:graphic>
        </p:graphicFrame>
        <p:sp>
          <p:nvSpPr>
            <p:cNvPr id="406" name="Isosceles Triangle 405">
              <a:extLst>
                <a:ext uri="{FF2B5EF4-FFF2-40B4-BE49-F238E27FC236}">
                  <a16:creationId xmlns:a16="http://schemas.microsoft.com/office/drawing/2014/main" id="{472D2C08-3201-4107-B352-8FA7225D7FFA}"/>
                </a:ext>
              </a:extLst>
            </p:cNvPr>
            <p:cNvSpPr/>
            <p:nvPr/>
          </p:nvSpPr>
          <p:spPr>
            <a:xfrm rot="16200000">
              <a:off x="7224326" y="4978590"/>
              <a:ext cx="91974" cy="81312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7" name="Group 406">
            <a:extLst>
              <a:ext uri="{FF2B5EF4-FFF2-40B4-BE49-F238E27FC236}">
                <a16:creationId xmlns:a16="http://schemas.microsoft.com/office/drawing/2014/main" id="{2D26DB06-409E-4ADE-92F5-7B5AB8C1E4ED}"/>
              </a:ext>
            </a:extLst>
          </p:cNvPr>
          <p:cNvGrpSpPr/>
          <p:nvPr/>
        </p:nvGrpSpPr>
        <p:grpSpPr>
          <a:xfrm rot="10800000">
            <a:off x="8416437" y="5915817"/>
            <a:ext cx="1108846" cy="96565"/>
            <a:chOff x="6313488" y="2445444"/>
            <a:chExt cx="1995751" cy="112601"/>
          </a:xfrm>
        </p:grpSpPr>
        <p:sp>
          <p:nvSpPr>
            <p:cNvPr id="408" name="Isosceles Triangle 407">
              <a:extLst>
                <a:ext uri="{FF2B5EF4-FFF2-40B4-BE49-F238E27FC236}">
                  <a16:creationId xmlns:a16="http://schemas.microsoft.com/office/drawing/2014/main" id="{E0460CBD-17BE-4A6E-98C9-A8A0EF357DC2}"/>
                </a:ext>
              </a:extLst>
            </p:cNvPr>
            <p:cNvSpPr/>
            <p:nvPr/>
          </p:nvSpPr>
          <p:spPr>
            <a:xfrm rot="5400000">
              <a:off x="7756432" y="2005239"/>
              <a:ext cx="112601" cy="99301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Isosceles Triangle 408">
              <a:extLst>
                <a:ext uri="{FF2B5EF4-FFF2-40B4-BE49-F238E27FC236}">
                  <a16:creationId xmlns:a16="http://schemas.microsoft.com/office/drawing/2014/main" id="{28C5A095-D658-47E9-A22C-10A73C2498EE}"/>
                </a:ext>
              </a:extLst>
            </p:cNvPr>
            <p:cNvSpPr/>
            <p:nvPr/>
          </p:nvSpPr>
          <p:spPr>
            <a:xfrm rot="16200000">
              <a:off x="6753693" y="2005239"/>
              <a:ext cx="112601" cy="993012"/>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0" name="Oval 409">
            <a:extLst>
              <a:ext uri="{FF2B5EF4-FFF2-40B4-BE49-F238E27FC236}">
                <a16:creationId xmlns:a16="http://schemas.microsoft.com/office/drawing/2014/main" id="{F8972918-BF5C-4A58-BAFF-EDE846B86905}"/>
              </a:ext>
            </a:extLst>
          </p:cNvPr>
          <p:cNvSpPr/>
          <p:nvPr/>
        </p:nvSpPr>
        <p:spPr>
          <a:xfrm>
            <a:off x="8885115" y="5911289"/>
            <a:ext cx="127254" cy="1082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TextBox 410">
            <a:extLst>
              <a:ext uri="{FF2B5EF4-FFF2-40B4-BE49-F238E27FC236}">
                <a16:creationId xmlns:a16="http://schemas.microsoft.com/office/drawing/2014/main" id="{BCF4C111-F5FB-4C29-BCA8-A60362F7D293}"/>
              </a:ext>
            </a:extLst>
          </p:cNvPr>
          <p:cNvSpPr txBox="1"/>
          <p:nvPr/>
        </p:nvSpPr>
        <p:spPr>
          <a:xfrm>
            <a:off x="8657579" y="5217514"/>
            <a:ext cx="628105" cy="276999"/>
          </a:xfrm>
          <a:prstGeom prst="rect">
            <a:avLst/>
          </a:prstGeom>
          <a:noFill/>
        </p:spPr>
        <p:txBody>
          <a:bodyPr wrap="square" rtlCol="0">
            <a:spAutoFit/>
          </a:bodyPr>
          <a:lstStyle/>
          <a:p>
            <a:pPr algn="ctr"/>
            <a:r>
              <a:rPr lang="en-US" sz="1200" b="1" dirty="0"/>
              <a:t>50%</a:t>
            </a:r>
          </a:p>
        </p:txBody>
      </p:sp>
      <p:sp>
        <p:nvSpPr>
          <p:cNvPr id="412" name="TextBox 411">
            <a:extLst>
              <a:ext uri="{FF2B5EF4-FFF2-40B4-BE49-F238E27FC236}">
                <a16:creationId xmlns:a16="http://schemas.microsoft.com/office/drawing/2014/main" id="{7CF3B0BA-6D11-429F-8ADB-9615E0B91348}"/>
              </a:ext>
            </a:extLst>
          </p:cNvPr>
          <p:cNvSpPr txBox="1"/>
          <p:nvPr/>
        </p:nvSpPr>
        <p:spPr>
          <a:xfrm>
            <a:off x="9199225" y="5393815"/>
            <a:ext cx="628105" cy="276999"/>
          </a:xfrm>
          <a:prstGeom prst="rect">
            <a:avLst/>
          </a:prstGeom>
          <a:noFill/>
        </p:spPr>
        <p:txBody>
          <a:bodyPr wrap="square" rtlCol="0">
            <a:spAutoFit/>
          </a:bodyPr>
          <a:lstStyle/>
          <a:p>
            <a:pPr algn="ctr"/>
            <a:r>
              <a:rPr lang="en-US" sz="1200" b="1" dirty="0"/>
              <a:t>80%</a:t>
            </a:r>
          </a:p>
        </p:txBody>
      </p:sp>
      <p:sp>
        <p:nvSpPr>
          <p:cNvPr id="413" name="TextBox 412">
            <a:extLst>
              <a:ext uri="{FF2B5EF4-FFF2-40B4-BE49-F238E27FC236}">
                <a16:creationId xmlns:a16="http://schemas.microsoft.com/office/drawing/2014/main" id="{FBBF51CC-07A9-45A2-AA8A-97C99A040FF4}"/>
              </a:ext>
            </a:extLst>
          </p:cNvPr>
          <p:cNvSpPr txBox="1"/>
          <p:nvPr/>
        </p:nvSpPr>
        <p:spPr>
          <a:xfrm>
            <a:off x="9141960" y="5955550"/>
            <a:ext cx="628105" cy="276999"/>
          </a:xfrm>
          <a:prstGeom prst="rect">
            <a:avLst/>
          </a:prstGeom>
          <a:noFill/>
        </p:spPr>
        <p:txBody>
          <a:bodyPr wrap="square" rtlCol="0">
            <a:spAutoFit/>
          </a:bodyPr>
          <a:lstStyle/>
          <a:p>
            <a:pPr algn="ctr"/>
            <a:r>
              <a:rPr lang="en-US" sz="1200" b="1" dirty="0"/>
              <a:t>100%</a:t>
            </a:r>
          </a:p>
        </p:txBody>
      </p:sp>
      <p:sp>
        <p:nvSpPr>
          <p:cNvPr id="414" name="TextBox 413">
            <a:extLst>
              <a:ext uri="{FF2B5EF4-FFF2-40B4-BE49-F238E27FC236}">
                <a16:creationId xmlns:a16="http://schemas.microsoft.com/office/drawing/2014/main" id="{F1A26E78-D361-44AF-8874-1FF9B46BB4E3}"/>
              </a:ext>
            </a:extLst>
          </p:cNvPr>
          <p:cNvSpPr txBox="1"/>
          <p:nvPr/>
        </p:nvSpPr>
        <p:spPr>
          <a:xfrm>
            <a:off x="8093603" y="5990774"/>
            <a:ext cx="628105" cy="276999"/>
          </a:xfrm>
          <a:prstGeom prst="rect">
            <a:avLst/>
          </a:prstGeom>
          <a:noFill/>
        </p:spPr>
        <p:txBody>
          <a:bodyPr wrap="square" rtlCol="0">
            <a:spAutoFit/>
          </a:bodyPr>
          <a:lstStyle/>
          <a:p>
            <a:pPr algn="ctr"/>
            <a:r>
              <a:rPr lang="en-US" sz="1200" b="1" dirty="0"/>
              <a:t>0</a:t>
            </a:r>
          </a:p>
        </p:txBody>
      </p:sp>
      <p:sp>
        <p:nvSpPr>
          <p:cNvPr id="415" name="Rectangle 414">
            <a:extLst>
              <a:ext uri="{FF2B5EF4-FFF2-40B4-BE49-F238E27FC236}">
                <a16:creationId xmlns:a16="http://schemas.microsoft.com/office/drawing/2014/main" id="{D0CC0F04-7620-4BD7-8F99-D21376C8ECC6}"/>
              </a:ext>
            </a:extLst>
          </p:cNvPr>
          <p:cNvSpPr/>
          <p:nvPr/>
        </p:nvSpPr>
        <p:spPr>
          <a:xfrm>
            <a:off x="8517561" y="6030600"/>
            <a:ext cx="866633" cy="59458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FF00"/>
                </a:solidFill>
              </a:rPr>
              <a:t>0%</a:t>
            </a:r>
          </a:p>
          <a:p>
            <a:pPr algn="ctr"/>
            <a:r>
              <a:rPr lang="en-US" b="1" dirty="0">
                <a:solidFill>
                  <a:srgbClr val="00FF00"/>
                </a:solidFill>
              </a:rPr>
              <a:t>(0/0)</a:t>
            </a:r>
          </a:p>
        </p:txBody>
      </p:sp>
      <p:grpSp>
        <p:nvGrpSpPr>
          <p:cNvPr id="427" name="Group 426">
            <a:extLst>
              <a:ext uri="{FF2B5EF4-FFF2-40B4-BE49-F238E27FC236}">
                <a16:creationId xmlns:a16="http://schemas.microsoft.com/office/drawing/2014/main" id="{A8A790F6-B43A-4E7C-8FB0-904873533E7A}"/>
              </a:ext>
            </a:extLst>
          </p:cNvPr>
          <p:cNvGrpSpPr/>
          <p:nvPr/>
        </p:nvGrpSpPr>
        <p:grpSpPr>
          <a:xfrm>
            <a:off x="904615" y="4779752"/>
            <a:ext cx="2259393" cy="4726654"/>
            <a:chOff x="5138113" y="-318988"/>
            <a:chExt cx="3348307" cy="5750127"/>
          </a:xfrm>
        </p:grpSpPr>
        <p:graphicFrame>
          <p:nvGraphicFramePr>
            <p:cNvPr id="428" name="Chart 427">
              <a:extLst>
                <a:ext uri="{FF2B5EF4-FFF2-40B4-BE49-F238E27FC236}">
                  <a16:creationId xmlns:a16="http://schemas.microsoft.com/office/drawing/2014/main" id="{DC41B709-F853-490F-AD8F-26D4A7DF2E57}"/>
                </a:ext>
              </a:extLst>
            </p:cNvPr>
            <p:cNvGraphicFramePr/>
            <p:nvPr/>
          </p:nvGraphicFramePr>
          <p:xfrm>
            <a:off x="5138113" y="-318988"/>
            <a:ext cx="3348307" cy="2399739"/>
          </p:xfrm>
          <a:graphic>
            <a:graphicData uri="http://schemas.openxmlformats.org/drawingml/2006/chart">
              <c:chart xmlns:c="http://schemas.openxmlformats.org/drawingml/2006/chart" xmlns:r="http://schemas.openxmlformats.org/officeDocument/2006/relationships" r:id="rId17"/>
            </a:graphicData>
          </a:graphic>
        </p:graphicFrame>
        <p:sp>
          <p:nvSpPr>
            <p:cNvPr id="429" name="Isosceles Triangle 428">
              <a:extLst>
                <a:ext uri="{FF2B5EF4-FFF2-40B4-BE49-F238E27FC236}">
                  <a16:creationId xmlns:a16="http://schemas.microsoft.com/office/drawing/2014/main" id="{69362DDE-D569-47C4-ADFD-30213B88A53F}"/>
                </a:ext>
              </a:extLst>
            </p:cNvPr>
            <p:cNvSpPr/>
            <p:nvPr/>
          </p:nvSpPr>
          <p:spPr>
            <a:xfrm rot="16200000">
              <a:off x="7224326" y="4978590"/>
              <a:ext cx="91974" cy="81312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0" name="Group 429">
            <a:extLst>
              <a:ext uri="{FF2B5EF4-FFF2-40B4-BE49-F238E27FC236}">
                <a16:creationId xmlns:a16="http://schemas.microsoft.com/office/drawing/2014/main" id="{A68890FF-1D2D-425F-8609-DD9440C21935}"/>
              </a:ext>
            </a:extLst>
          </p:cNvPr>
          <p:cNvGrpSpPr/>
          <p:nvPr/>
        </p:nvGrpSpPr>
        <p:grpSpPr>
          <a:xfrm rot="17305338">
            <a:off x="1465123" y="5964114"/>
            <a:ext cx="1108846" cy="96565"/>
            <a:chOff x="6313488" y="2445444"/>
            <a:chExt cx="1995751" cy="112601"/>
          </a:xfrm>
        </p:grpSpPr>
        <p:sp>
          <p:nvSpPr>
            <p:cNvPr id="431" name="Isosceles Triangle 430">
              <a:extLst>
                <a:ext uri="{FF2B5EF4-FFF2-40B4-BE49-F238E27FC236}">
                  <a16:creationId xmlns:a16="http://schemas.microsoft.com/office/drawing/2014/main" id="{F41A4D8D-074F-421C-8DB3-F084EF2A6804}"/>
                </a:ext>
              </a:extLst>
            </p:cNvPr>
            <p:cNvSpPr/>
            <p:nvPr/>
          </p:nvSpPr>
          <p:spPr>
            <a:xfrm rot="5400000">
              <a:off x="7756432" y="2005239"/>
              <a:ext cx="112601" cy="99301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Isosceles Triangle 431">
              <a:extLst>
                <a:ext uri="{FF2B5EF4-FFF2-40B4-BE49-F238E27FC236}">
                  <a16:creationId xmlns:a16="http://schemas.microsoft.com/office/drawing/2014/main" id="{8A24A909-3EB1-497B-823C-10FC89E7C8A5}"/>
                </a:ext>
              </a:extLst>
            </p:cNvPr>
            <p:cNvSpPr/>
            <p:nvPr/>
          </p:nvSpPr>
          <p:spPr>
            <a:xfrm rot="16200000">
              <a:off x="6753693" y="2005239"/>
              <a:ext cx="112601" cy="993012"/>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3" name="Oval 432">
            <a:extLst>
              <a:ext uri="{FF2B5EF4-FFF2-40B4-BE49-F238E27FC236}">
                <a16:creationId xmlns:a16="http://schemas.microsoft.com/office/drawing/2014/main" id="{50489B9A-71D2-4EB8-9473-67E17C52BFDC}"/>
              </a:ext>
            </a:extLst>
          </p:cNvPr>
          <p:cNvSpPr/>
          <p:nvPr/>
        </p:nvSpPr>
        <p:spPr>
          <a:xfrm>
            <a:off x="1962847" y="5938628"/>
            <a:ext cx="127254" cy="1082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TextBox 433">
            <a:extLst>
              <a:ext uri="{FF2B5EF4-FFF2-40B4-BE49-F238E27FC236}">
                <a16:creationId xmlns:a16="http://schemas.microsoft.com/office/drawing/2014/main" id="{74A8052E-9B85-439C-9794-6739DE5EDD08}"/>
              </a:ext>
            </a:extLst>
          </p:cNvPr>
          <p:cNvSpPr txBox="1"/>
          <p:nvPr/>
        </p:nvSpPr>
        <p:spPr>
          <a:xfrm>
            <a:off x="1740607" y="5224492"/>
            <a:ext cx="628105" cy="276999"/>
          </a:xfrm>
          <a:prstGeom prst="rect">
            <a:avLst/>
          </a:prstGeom>
          <a:noFill/>
        </p:spPr>
        <p:txBody>
          <a:bodyPr wrap="square" rtlCol="0">
            <a:spAutoFit/>
          </a:bodyPr>
          <a:lstStyle/>
          <a:p>
            <a:pPr algn="ctr"/>
            <a:r>
              <a:rPr lang="en-US" sz="1200" b="1" dirty="0"/>
              <a:t>50%</a:t>
            </a:r>
          </a:p>
        </p:txBody>
      </p:sp>
      <p:sp>
        <p:nvSpPr>
          <p:cNvPr id="435" name="TextBox 434">
            <a:extLst>
              <a:ext uri="{FF2B5EF4-FFF2-40B4-BE49-F238E27FC236}">
                <a16:creationId xmlns:a16="http://schemas.microsoft.com/office/drawing/2014/main" id="{4FEFA737-4E87-48B4-94C0-DF8EC8EFE525}"/>
              </a:ext>
            </a:extLst>
          </p:cNvPr>
          <p:cNvSpPr txBox="1"/>
          <p:nvPr/>
        </p:nvSpPr>
        <p:spPr>
          <a:xfrm>
            <a:off x="2255167" y="5400990"/>
            <a:ext cx="628105" cy="276999"/>
          </a:xfrm>
          <a:prstGeom prst="rect">
            <a:avLst/>
          </a:prstGeom>
          <a:noFill/>
        </p:spPr>
        <p:txBody>
          <a:bodyPr wrap="square" rtlCol="0">
            <a:spAutoFit/>
          </a:bodyPr>
          <a:lstStyle/>
          <a:p>
            <a:pPr algn="ctr"/>
            <a:r>
              <a:rPr lang="en-US" sz="1200" b="1" dirty="0"/>
              <a:t>80%</a:t>
            </a:r>
          </a:p>
        </p:txBody>
      </p:sp>
      <p:sp>
        <p:nvSpPr>
          <p:cNvPr id="436" name="TextBox 435">
            <a:extLst>
              <a:ext uri="{FF2B5EF4-FFF2-40B4-BE49-F238E27FC236}">
                <a16:creationId xmlns:a16="http://schemas.microsoft.com/office/drawing/2014/main" id="{59835E70-5B50-40D6-A74E-96453FFDF989}"/>
              </a:ext>
            </a:extLst>
          </p:cNvPr>
          <p:cNvSpPr txBox="1"/>
          <p:nvPr/>
        </p:nvSpPr>
        <p:spPr>
          <a:xfrm>
            <a:off x="2224988" y="5962528"/>
            <a:ext cx="628105" cy="276999"/>
          </a:xfrm>
          <a:prstGeom prst="rect">
            <a:avLst/>
          </a:prstGeom>
          <a:noFill/>
        </p:spPr>
        <p:txBody>
          <a:bodyPr wrap="square" rtlCol="0">
            <a:spAutoFit/>
          </a:bodyPr>
          <a:lstStyle/>
          <a:p>
            <a:pPr algn="ctr"/>
            <a:r>
              <a:rPr lang="en-US" sz="1200" b="1" dirty="0"/>
              <a:t>100%</a:t>
            </a:r>
          </a:p>
        </p:txBody>
      </p:sp>
      <p:sp>
        <p:nvSpPr>
          <p:cNvPr id="437" name="TextBox 436">
            <a:extLst>
              <a:ext uri="{FF2B5EF4-FFF2-40B4-BE49-F238E27FC236}">
                <a16:creationId xmlns:a16="http://schemas.microsoft.com/office/drawing/2014/main" id="{7734830B-9A6D-42B3-B7EE-AAC197FE1DC6}"/>
              </a:ext>
            </a:extLst>
          </p:cNvPr>
          <p:cNvSpPr txBox="1"/>
          <p:nvPr/>
        </p:nvSpPr>
        <p:spPr>
          <a:xfrm>
            <a:off x="1206546" y="5972265"/>
            <a:ext cx="628105" cy="276999"/>
          </a:xfrm>
          <a:prstGeom prst="rect">
            <a:avLst/>
          </a:prstGeom>
          <a:noFill/>
        </p:spPr>
        <p:txBody>
          <a:bodyPr wrap="square" rtlCol="0">
            <a:spAutoFit/>
          </a:bodyPr>
          <a:lstStyle/>
          <a:p>
            <a:pPr algn="ctr"/>
            <a:r>
              <a:rPr lang="en-US" sz="1200" b="1" dirty="0"/>
              <a:t>0</a:t>
            </a:r>
          </a:p>
        </p:txBody>
      </p:sp>
      <p:sp>
        <p:nvSpPr>
          <p:cNvPr id="2" name="TextBox 1">
            <a:extLst>
              <a:ext uri="{FF2B5EF4-FFF2-40B4-BE49-F238E27FC236}">
                <a16:creationId xmlns:a16="http://schemas.microsoft.com/office/drawing/2014/main" id="{0897BEA2-8CEC-4727-9077-FFC441C94695}"/>
              </a:ext>
            </a:extLst>
          </p:cNvPr>
          <p:cNvSpPr txBox="1"/>
          <p:nvPr/>
        </p:nvSpPr>
        <p:spPr>
          <a:xfrm>
            <a:off x="11058306" y="276319"/>
            <a:ext cx="624115" cy="182880"/>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Tree>
    <p:extLst>
      <p:ext uri="{BB962C8B-B14F-4D97-AF65-F5344CB8AC3E}">
        <p14:creationId xmlns:p14="http://schemas.microsoft.com/office/powerpoint/2010/main" val="3691125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C199D53-5D60-47C7-B472-BCBC5E8E1B94}"/>
              </a:ext>
            </a:extLst>
          </p:cNvPr>
          <p:cNvSpPr/>
          <p:nvPr/>
        </p:nvSpPr>
        <p:spPr>
          <a:xfrm>
            <a:off x="119270" y="162339"/>
            <a:ext cx="1478744" cy="49033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总结</a:t>
            </a:r>
            <a:endParaRPr lang="en-US" b="1" dirty="0"/>
          </a:p>
        </p:txBody>
      </p:sp>
      <p:sp>
        <p:nvSpPr>
          <p:cNvPr id="6" name="Rectangle 5">
            <a:extLst>
              <a:ext uri="{FF2B5EF4-FFF2-40B4-BE49-F238E27FC236}">
                <a16:creationId xmlns:a16="http://schemas.microsoft.com/office/drawing/2014/main" id="{87EF782D-0CBF-4D7B-89B3-CD1B94A9D5F8}"/>
              </a:ext>
            </a:extLst>
          </p:cNvPr>
          <p:cNvSpPr/>
          <p:nvPr/>
        </p:nvSpPr>
        <p:spPr>
          <a:xfrm>
            <a:off x="1577009" y="162339"/>
            <a:ext cx="1457739" cy="490331"/>
          </a:xfrm>
          <a:prstGeom prst="rect">
            <a:avLst/>
          </a:prstGeom>
          <a:solidFill>
            <a:srgbClr val="00FF0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第一循环</a:t>
            </a:r>
            <a:endParaRPr lang="en-US" b="1" dirty="0"/>
          </a:p>
        </p:txBody>
      </p:sp>
      <p:sp>
        <p:nvSpPr>
          <p:cNvPr id="7" name="Rectangle 6">
            <a:extLst>
              <a:ext uri="{FF2B5EF4-FFF2-40B4-BE49-F238E27FC236}">
                <a16:creationId xmlns:a16="http://schemas.microsoft.com/office/drawing/2014/main" id="{A40532C7-D0C9-4568-B418-6E4F99849B2C}"/>
              </a:ext>
            </a:extLst>
          </p:cNvPr>
          <p:cNvSpPr/>
          <p:nvPr/>
        </p:nvSpPr>
        <p:spPr>
          <a:xfrm>
            <a:off x="3034748" y="162339"/>
            <a:ext cx="1796256" cy="4903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第二和三循环</a:t>
            </a:r>
            <a:endParaRPr lang="en-US" b="1" dirty="0"/>
          </a:p>
        </p:txBody>
      </p:sp>
      <p:sp>
        <p:nvSpPr>
          <p:cNvPr id="107" name="Rectangle 106">
            <a:extLst>
              <a:ext uri="{FF2B5EF4-FFF2-40B4-BE49-F238E27FC236}">
                <a16:creationId xmlns:a16="http://schemas.microsoft.com/office/drawing/2014/main" id="{7F68FAF9-D923-4E85-AA3D-85824051FA36}"/>
              </a:ext>
            </a:extLst>
          </p:cNvPr>
          <p:cNvSpPr/>
          <p:nvPr/>
        </p:nvSpPr>
        <p:spPr>
          <a:xfrm>
            <a:off x="119270" y="721694"/>
            <a:ext cx="9610077" cy="6001793"/>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zh-CN" altLang="en-US" sz="2000" b="1" dirty="0">
                <a:highlight>
                  <a:srgbClr val="FFFF00"/>
                </a:highlight>
              </a:rPr>
              <a:t>库区占用率（</a:t>
            </a:r>
            <a:r>
              <a:rPr lang="en-US" altLang="zh-CN" sz="2000" b="1" dirty="0">
                <a:highlight>
                  <a:srgbClr val="FFFF00"/>
                </a:highlight>
              </a:rPr>
              <a:t>%</a:t>
            </a:r>
            <a:r>
              <a:rPr lang="zh-CN" altLang="en-US" sz="2000" b="1" dirty="0">
                <a:highlight>
                  <a:srgbClr val="FFFF00"/>
                </a:highlight>
              </a:rPr>
              <a:t>）</a:t>
            </a:r>
            <a:endParaRPr lang="en-US" sz="2000" b="1" dirty="0">
              <a:highlight>
                <a:srgbClr val="FFFF00"/>
              </a:highlight>
            </a:endParaRPr>
          </a:p>
        </p:txBody>
      </p:sp>
      <p:graphicFrame>
        <p:nvGraphicFramePr>
          <p:cNvPr id="48" name="Chart 47">
            <a:extLst>
              <a:ext uri="{FF2B5EF4-FFF2-40B4-BE49-F238E27FC236}">
                <a16:creationId xmlns:a16="http://schemas.microsoft.com/office/drawing/2014/main" id="{EB35C696-0B5F-431B-8EE8-EDDD7DBC56DC}"/>
              </a:ext>
            </a:extLst>
          </p:cNvPr>
          <p:cNvGraphicFramePr/>
          <p:nvPr/>
        </p:nvGraphicFramePr>
        <p:xfrm>
          <a:off x="4530413" y="6036109"/>
          <a:ext cx="1927160" cy="22228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le 8">
            <a:extLst>
              <a:ext uri="{FF2B5EF4-FFF2-40B4-BE49-F238E27FC236}">
                <a16:creationId xmlns:a16="http://schemas.microsoft.com/office/drawing/2014/main" id="{61E95847-FE48-4DE1-81D2-D6451E7DF424}"/>
              </a:ext>
            </a:extLst>
          </p:cNvPr>
          <p:cNvGraphicFramePr>
            <a:graphicFrameLocks noGrp="1"/>
          </p:cNvGraphicFramePr>
          <p:nvPr>
            <p:extLst>
              <p:ext uri="{D42A27DB-BD31-4B8C-83A1-F6EECF244321}">
                <p14:modId xmlns:p14="http://schemas.microsoft.com/office/powerpoint/2010/main" val="3062131364"/>
              </p:ext>
            </p:extLst>
          </p:nvPr>
        </p:nvGraphicFramePr>
        <p:xfrm>
          <a:off x="157931" y="1124396"/>
          <a:ext cx="9494106" cy="5578535"/>
        </p:xfrm>
        <a:graphic>
          <a:graphicData uri="http://schemas.openxmlformats.org/drawingml/2006/table">
            <a:tbl>
              <a:tblPr firstRow="1" bandRow="1">
                <a:tableStyleId>{5C22544A-7EE6-4342-B048-85BDC9FD1C3A}</a:tableStyleId>
              </a:tblPr>
              <a:tblGrid>
                <a:gridCol w="3140623">
                  <a:extLst>
                    <a:ext uri="{9D8B030D-6E8A-4147-A177-3AD203B41FA5}">
                      <a16:colId xmlns:a16="http://schemas.microsoft.com/office/drawing/2014/main" val="2170509736"/>
                    </a:ext>
                  </a:extLst>
                </a:gridCol>
                <a:gridCol w="3029853">
                  <a:extLst>
                    <a:ext uri="{9D8B030D-6E8A-4147-A177-3AD203B41FA5}">
                      <a16:colId xmlns:a16="http://schemas.microsoft.com/office/drawing/2014/main" val="2603349142"/>
                    </a:ext>
                  </a:extLst>
                </a:gridCol>
                <a:gridCol w="3323630">
                  <a:extLst>
                    <a:ext uri="{9D8B030D-6E8A-4147-A177-3AD203B41FA5}">
                      <a16:colId xmlns:a16="http://schemas.microsoft.com/office/drawing/2014/main" val="1980043250"/>
                    </a:ext>
                  </a:extLst>
                </a:gridCol>
              </a:tblGrid>
              <a:tr h="355389">
                <a:tc gridSpan="3">
                  <a:txBody>
                    <a:bodyPr/>
                    <a:lstStyle/>
                    <a:p>
                      <a:pPr algn="ctr"/>
                      <a:r>
                        <a:rPr lang="zh-CN" altLang="en-US" sz="1600" dirty="0">
                          <a:solidFill>
                            <a:schemeClr val="tx1"/>
                          </a:solidFill>
                          <a:latin typeface="Arial Black" panose="020B0A04020102020204" pitchFamily="34" charset="0"/>
                        </a:rPr>
                        <a:t>第一循环</a:t>
                      </a:r>
                      <a:r>
                        <a:rPr lang="en-US" sz="1600" dirty="0">
                          <a:solidFill>
                            <a:schemeClr val="tx1"/>
                          </a:solidFill>
                          <a:latin typeface="Arial Black" panose="020B0A0402010202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05592612"/>
                  </a:ext>
                </a:extLst>
              </a:tr>
              <a:tr h="478038">
                <a:tc>
                  <a:txBody>
                    <a:bodyPr/>
                    <a:lstStyle/>
                    <a:p>
                      <a:pPr algn="ctr"/>
                      <a:r>
                        <a:rPr lang="en-US" sz="1200" b="1" dirty="0">
                          <a:latin typeface="Arial Black" panose="020B0A04020102020204" pitchFamily="34" charset="0"/>
                        </a:rPr>
                        <a:t>WHQ Empty Cassette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a:latin typeface="Arial Black" panose="020B0A04020102020204" pitchFamily="34" charset="0"/>
                        </a:rPr>
                        <a:t>Post WHQ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a:latin typeface="Arial Black" panose="020B0A04020102020204" pitchFamily="34" charset="0"/>
                        </a:rPr>
                        <a:t>Post DFF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5437739"/>
                  </a:ext>
                </a:extLst>
              </a:tr>
              <a:tr h="1455771">
                <a:tc>
                  <a:txBody>
                    <a:bodyPr/>
                    <a:lstStyle/>
                    <a:p>
                      <a:endParaRPr lang="en-US" dirty="0"/>
                    </a:p>
                    <a:p>
                      <a:endParaRPr lang="en-US" dirty="0"/>
                    </a:p>
                    <a:p>
                      <a:endParaRPr lang="en-US"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p>
                      <a:endParaRPr lang="en-US" dirty="0"/>
                    </a:p>
                    <a:p>
                      <a:endParaRPr lang="en-US" dirty="0"/>
                    </a:p>
                    <a:p>
                      <a:endParaRPr lang="en-US"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38006510"/>
                  </a:ext>
                </a:extLst>
              </a:tr>
              <a:tr h="625827">
                <a:tc>
                  <a:txBody>
                    <a:bodyPr/>
                    <a:lstStyle/>
                    <a:p>
                      <a:pPr algn="ctr"/>
                      <a:r>
                        <a:rPr lang="en-US" b="1" dirty="0"/>
                        <a:t>Route 1 : Dynamic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a:t>Post SE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a:t>Route 1 : Empty Cart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63442207"/>
                  </a:ext>
                </a:extLst>
              </a:tr>
              <a:tr h="190093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p>
                      <a:endParaRPr lang="en-US" dirty="0"/>
                    </a:p>
                    <a:p>
                      <a:endParaRPr lang="en-US" dirty="0"/>
                    </a:p>
                    <a:p>
                      <a:endParaRPr lang="en-US" dirty="0"/>
                    </a:p>
                    <a:p>
                      <a:endParaRPr lang="en-US"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1879087"/>
                  </a:ext>
                </a:extLst>
              </a:tr>
              <a:tr h="755309">
                <a:tc gridSpan="3">
                  <a:txBody>
                    <a:bodyPr/>
                    <a:lstStyle/>
                    <a:p>
                      <a:pPr algn="ctr"/>
                      <a:r>
                        <a:rPr lang="en-US" b="1" dirty="0"/>
                        <a:t> </a:t>
                      </a:r>
                      <a:r>
                        <a:rPr lang="zh-CN" altLang="en-US" b="1" dirty="0"/>
                        <a:t>总库位数量（第一循环）</a:t>
                      </a:r>
                      <a:r>
                        <a:rPr lang="en-US" b="1" dirty="0"/>
                        <a:t> = </a:t>
                      </a:r>
                      <a:r>
                        <a:rPr lang="en-US" b="1" dirty="0">
                          <a:highlight>
                            <a:srgbClr val="FFFF00"/>
                          </a:highlight>
                        </a:rPr>
                        <a:t>128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5325749"/>
                  </a:ext>
                </a:extLst>
              </a:tr>
            </a:tbl>
          </a:graphicData>
        </a:graphic>
      </p:graphicFrame>
      <p:sp>
        <p:nvSpPr>
          <p:cNvPr id="74" name="Rectangle 73">
            <a:extLst>
              <a:ext uri="{FF2B5EF4-FFF2-40B4-BE49-F238E27FC236}">
                <a16:creationId xmlns:a16="http://schemas.microsoft.com/office/drawing/2014/main" id="{E9754A02-464D-4F8C-9D04-0744C50850B9}"/>
              </a:ext>
            </a:extLst>
          </p:cNvPr>
          <p:cNvSpPr/>
          <p:nvPr/>
        </p:nvSpPr>
        <p:spPr>
          <a:xfrm>
            <a:off x="1097259" y="2871574"/>
            <a:ext cx="866633" cy="59458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rgbClr val="FF0000"/>
                </a:solidFill>
              </a:rPr>
              <a:t>83%</a:t>
            </a:r>
          </a:p>
          <a:p>
            <a:pPr algn="ctr"/>
            <a:r>
              <a:rPr lang="en-US" sz="1600" b="1" dirty="0">
                <a:solidFill>
                  <a:srgbClr val="FF0000"/>
                </a:solidFill>
              </a:rPr>
              <a:t>(24/20)</a:t>
            </a:r>
          </a:p>
        </p:txBody>
      </p:sp>
      <p:sp>
        <p:nvSpPr>
          <p:cNvPr id="86" name="Rectangle 85">
            <a:extLst>
              <a:ext uri="{FF2B5EF4-FFF2-40B4-BE49-F238E27FC236}">
                <a16:creationId xmlns:a16="http://schemas.microsoft.com/office/drawing/2014/main" id="{3240AED1-D757-4939-87AD-7D6740FB052B}"/>
              </a:ext>
            </a:extLst>
          </p:cNvPr>
          <p:cNvSpPr/>
          <p:nvPr/>
        </p:nvSpPr>
        <p:spPr>
          <a:xfrm>
            <a:off x="7581772" y="2977820"/>
            <a:ext cx="866633" cy="35475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FF00"/>
                </a:solidFill>
              </a:rPr>
              <a:t>0%</a:t>
            </a:r>
          </a:p>
          <a:p>
            <a:pPr algn="ctr"/>
            <a:r>
              <a:rPr lang="en-US" b="1" dirty="0">
                <a:solidFill>
                  <a:srgbClr val="00FF00"/>
                </a:solidFill>
              </a:rPr>
              <a:t>(16/0)</a:t>
            </a:r>
          </a:p>
        </p:txBody>
      </p:sp>
      <p:sp>
        <p:nvSpPr>
          <p:cNvPr id="109" name="Rectangle 108">
            <a:extLst>
              <a:ext uri="{FF2B5EF4-FFF2-40B4-BE49-F238E27FC236}">
                <a16:creationId xmlns:a16="http://schemas.microsoft.com/office/drawing/2014/main" id="{3C7DE07C-F80E-4812-85BB-E686B0510D72}"/>
              </a:ext>
            </a:extLst>
          </p:cNvPr>
          <p:cNvSpPr/>
          <p:nvPr/>
        </p:nvSpPr>
        <p:spPr>
          <a:xfrm>
            <a:off x="4355909" y="2871276"/>
            <a:ext cx="866633" cy="59458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FF00"/>
                </a:solidFill>
              </a:rPr>
              <a:t>0%</a:t>
            </a:r>
          </a:p>
          <a:p>
            <a:pPr algn="ctr"/>
            <a:r>
              <a:rPr lang="en-US" b="1" dirty="0">
                <a:solidFill>
                  <a:srgbClr val="00FF00"/>
                </a:solidFill>
              </a:rPr>
              <a:t>(30/0)</a:t>
            </a:r>
          </a:p>
        </p:txBody>
      </p:sp>
      <p:sp>
        <p:nvSpPr>
          <p:cNvPr id="120" name="Rectangle 119">
            <a:extLst>
              <a:ext uri="{FF2B5EF4-FFF2-40B4-BE49-F238E27FC236}">
                <a16:creationId xmlns:a16="http://schemas.microsoft.com/office/drawing/2014/main" id="{4B08538B-86BC-4932-8099-26AAB6461E79}"/>
              </a:ext>
            </a:extLst>
          </p:cNvPr>
          <p:cNvSpPr/>
          <p:nvPr/>
        </p:nvSpPr>
        <p:spPr>
          <a:xfrm>
            <a:off x="4337696" y="5251909"/>
            <a:ext cx="866633" cy="58284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FF00"/>
                </a:solidFill>
              </a:rPr>
              <a:t>24%</a:t>
            </a:r>
          </a:p>
          <a:p>
            <a:pPr algn="ctr"/>
            <a:r>
              <a:rPr lang="en-US" b="1" dirty="0">
                <a:solidFill>
                  <a:srgbClr val="00FF00"/>
                </a:solidFill>
              </a:rPr>
              <a:t>(29/7)</a:t>
            </a:r>
          </a:p>
        </p:txBody>
      </p:sp>
      <p:sp>
        <p:nvSpPr>
          <p:cNvPr id="206" name="Rectangle 205">
            <a:extLst>
              <a:ext uri="{FF2B5EF4-FFF2-40B4-BE49-F238E27FC236}">
                <a16:creationId xmlns:a16="http://schemas.microsoft.com/office/drawing/2014/main" id="{B6098368-E53F-4D71-9F56-3431518E4307}"/>
              </a:ext>
            </a:extLst>
          </p:cNvPr>
          <p:cNvSpPr/>
          <p:nvPr/>
        </p:nvSpPr>
        <p:spPr>
          <a:xfrm>
            <a:off x="1036436" y="5303717"/>
            <a:ext cx="988278" cy="59458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FF00"/>
                </a:solidFill>
              </a:rPr>
              <a:t>0%</a:t>
            </a:r>
          </a:p>
          <a:p>
            <a:pPr algn="ctr"/>
            <a:r>
              <a:rPr lang="en-US" b="1" dirty="0">
                <a:solidFill>
                  <a:srgbClr val="00FF00"/>
                </a:solidFill>
              </a:rPr>
              <a:t>(11/0)</a:t>
            </a:r>
          </a:p>
        </p:txBody>
      </p:sp>
      <p:sp>
        <p:nvSpPr>
          <p:cNvPr id="87" name="TextBox 86">
            <a:extLst>
              <a:ext uri="{FF2B5EF4-FFF2-40B4-BE49-F238E27FC236}">
                <a16:creationId xmlns:a16="http://schemas.microsoft.com/office/drawing/2014/main" id="{521687E9-4A37-4CE9-AE16-B0FEB3B6E4A2}"/>
              </a:ext>
            </a:extLst>
          </p:cNvPr>
          <p:cNvSpPr txBox="1"/>
          <p:nvPr/>
        </p:nvSpPr>
        <p:spPr>
          <a:xfrm>
            <a:off x="8390104" y="237883"/>
            <a:ext cx="2178409" cy="369332"/>
          </a:xfrm>
          <a:prstGeom prst="rect">
            <a:avLst/>
          </a:prstGeom>
          <a:noFill/>
        </p:spPr>
        <p:txBody>
          <a:bodyPr wrap="square" rtlCol="0">
            <a:spAutoFit/>
          </a:bodyPr>
          <a:lstStyle/>
          <a:p>
            <a:r>
              <a:rPr lang="en-US" b="1" dirty="0"/>
              <a:t>2022.12.27 10:34am</a:t>
            </a:r>
          </a:p>
        </p:txBody>
      </p:sp>
      <p:grpSp>
        <p:nvGrpSpPr>
          <p:cNvPr id="106" name="Group 105">
            <a:extLst>
              <a:ext uri="{FF2B5EF4-FFF2-40B4-BE49-F238E27FC236}">
                <a16:creationId xmlns:a16="http://schemas.microsoft.com/office/drawing/2014/main" id="{9A59899C-14DE-44AD-B6DD-75BEE8D144FB}"/>
              </a:ext>
            </a:extLst>
          </p:cNvPr>
          <p:cNvGrpSpPr/>
          <p:nvPr/>
        </p:nvGrpSpPr>
        <p:grpSpPr>
          <a:xfrm>
            <a:off x="5053188" y="1294076"/>
            <a:ext cx="4498312" cy="2600325"/>
            <a:chOff x="6863751" y="3008981"/>
            <a:chExt cx="4824769" cy="2422158"/>
          </a:xfrm>
        </p:grpSpPr>
        <p:graphicFrame>
          <p:nvGraphicFramePr>
            <p:cNvPr id="148" name="Chart 147">
              <a:extLst>
                <a:ext uri="{FF2B5EF4-FFF2-40B4-BE49-F238E27FC236}">
                  <a16:creationId xmlns:a16="http://schemas.microsoft.com/office/drawing/2014/main" id="{F5EFC379-67F6-484C-BA86-EF8EC23BCDC3}"/>
                </a:ext>
              </a:extLst>
            </p:cNvPr>
            <p:cNvGraphicFramePr/>
            <p:nvPr>
              <p:extLst>
                <p:ext uri="{D42A27DB-BD31-4B8C-83A1-F6EECF244321}">
                  <p14:modId xmlns:p14="http://schemas.microsoft.com/office/powerpoint/2010/main" val="3132861043"/>
                </p:ext>
              </p:extLst>
            </p:nvPr>
          </p:nvGraphicFramePr>
          <p:xfrm>
            <a:off x="8340213" y="3008981"/>
            <a:ext cx="3348307" cy="2399739"/>
          </p:xfrm>
          <a:graphic>
            <a:graphicData uri="http://schemas.openxmlformats.org/drawingml/2006/chart">
              <c:chart xmlns:c="http://schemas.openxmlformats.org/drawingml/2006/chart" xmlns:r="http://schemas.openxmlformats.org/officeDocument/2006/relationships" r:id="rId3"/>
            </a:graphicData>
          </a:graphic>
        </p:graphicFrame>
        <p:sp>
          <p:nvSpPr>
            <p:cNvPr id="149" name="Isosceles Triangle 148">
              <a:extLst>
                <a:ext uri="{FF2B5EF4-FFF2-40B4-BE49-F238E27FC236}">
                  <a16:creationId xmlns:a16="http://schemas.microsoft.com/office/drawing/2014/main" id="{5D27A0F2-DB63-4BFF-B039-E65F66927A16}"/>
                </a:ext>
              </a:extLst>
            </p:cNvPr>
            <p:cNvSpPr/>
            <p:nvPr/>
          </p:nvSpPr>
          <p:spPr>
            <a:xfrm rot="16200000">
              <a:off x="7224326" y="4978590"/>
              <a:ext cx="91974" cy="81312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0" name="Group 149">
            <a:extLst>
              <a:ext uri="{FF2B5EF4-FFF2-40B4-BE49-F238E27FC236}">
                <a16:creationId xmlns:a16="http://schemas.microsoft.com/office/drawing/2014/main" id="{72765840-BFFF-4B45-BDF3-504A1F9AF5CF}"/>
              </a:ext>
            </a:extLst>
          </p:cNvPr>
          <p:cNvGrpSpPr/>
          <p:nvPr/>
        </p:nvGrpSpPr>
        <p:grpSpPr>
          <a:xfrm rot="10800000">
            <a:off x="7190550" y="2813945"/>
            <a:ext cx="1596811" cy="96565"/>
            <a:chOff x="6313488" y="2445444"/>
            <a:chExt cx="1995751" cy="112601"/>
          </a:xfrm>
        </p:grpSpPr>
        <p:sp>
          <p:nvSpPr>
            <p:cNvPr id="151" name="Isosceles Triangle 150">
              <a:extLst>
                <a:ext uri="{FF2B5EF4-FFF2-40B4-BE49-F238E27FC236}">
                  <a16:creationId xmlns:a16="http://schemas.microsoft.com/office/drawing/2014/main" id="{8E9DF2D2-0D25-402C-826B-CE87D39C9095}"/>
                </a:ext>
              </a:extLst>
            </p:cNvPr>
            <p:cNvSpPr/>
            <p:nvPr/>
          </p:nvSpPr>
          <p:spPr>
            <a:xfrm rot="5400000">
              <a:off x="7756432" y="2005239"/>
              <a:ext cx="112601" cy="99301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Isosceles Triangle 151">
              <a:extLst>
                <a:ext uri="{FF2B5EF4-FFF2-40B4-BE49-F238E27FC236}">
                  <a16:creationId xmlns:a16="http://schemas.microsoft.com/office/drawing/2014/main" id="{2BC471E6-4CCF-4CA5-B089-4360823F6384}"/>
                </a:ext>
              </a:extLst>
            </p:cNvPr>
            <p:cNvSpPr/>
            <p:nvPr/>
          </p:nvSpPr>
          <p:spPr>
            <a:xfrm rot="16200000">
              <a:off x="6753693" y="2005239"/>
              <a:ext cx="112601" cy="993012"/>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TextBox 152">
            <a:extLst>
              <a:ext uri="{FF2B5EF4-FFF2-40B4-BE49-F238E27FC236}">
                <a16:creationId xmlns:a16="http://schemas.microsoft.com/office/drawing/2014/main" id="{DC619479-5EB7-4DE9-B36A-D2253EFE2430}"/>
              </a:ext>
            </a:extLst>
          </p:cNvPr>
          <p:cNvSpPr txBox="1"/>
          <p:nvPr/>
        </p:nvSpPr>
        <p:spPr>
          <a:xfrm>
            <a:off x="7686103" y="1905735"/>
            <a:ext cx="628105" cy="276999"/>
          </a:xfrm>
          <a:prstGeom prst="rect">
            <a:avLst/>
          </a:prstGeom>
          <a:noFill/>
        </p:spPr>
        <p:txBody>
          <a:bodyPr wrap="square" rtlCol="0">
            <a:spAutoFit/>
          </a:bodyPr>
          <a:lstStyle/>
          <a:p>
            <a:pPr algn="ctr"/>
            <a:r>
              <a:rPr lang="en-US" sz="1200" b="1" dirty="0"/>
              <a:t>50%</a:t>
            </a:r>
          </a:p>
        </p:txBody>
      </p:sp>
      <p:sp>
        <p:nvSpPr>
          <p:cNvPr id="154" name="TextBox 153">
            <a:extLst>
              <a:ext uri="{FF2B5EF4-FFF2-40B4-BE49-F238E27FC236}">
                <a16:creationId xmlns:a16="http://schemas.microsoft.com/office/drawing/2014/main" id="{FAD701A4-4B9C-443D-9125-D1078ADC64AA}"/>
              </a:ext>
            </a:extLst>
          </p:cNvPr>
          <p:cNvSpPr txBox="1"/>
          <p:nvPr/>
        </p:nvSpPr>
        <p:spPr>
          <a:xfrm>
            <a:off x="6987407" y="2834194"/>
            <a:ext cx="628105" cy="276999"/>
          </a:xfrm>
          <a:prstGeom prst="rect">
            <a:avLst/>
          </a:prstGeom>
          <a:noFill/>
        </p:spPr>
        <p:txBody>
          <a:bodyPr wrap="square" rtlCol="0">
            <a:spAutoFit/>
          </a:bodyPr>
          <a:lstStyle/>
          <a:p>
            <a:pPr algn="ctr"/>
            <a:r>
              <a:rPr lang="en-US" sz="1200" b="1" dirty="0"/>
              <a:t>0</a:t>
            </a:r>
          </a:p>
        </p:txBody>
      </p:sp>
      <p:sp>
        <p:nvSpPr>
          <p:cNvPr id="155" name="TextBox 154">
            <a:extLst>
              <a:ext uri="{FF2B5EF4-FFF2-40B4-BE49-F238E27FC236}">
                <a16:creationId xmlns:a16="http://schemas.microsoft.com/office/drawing/2014/main" id="{08B612F9-C1E7-462C-BD0B-69EA5DCD2B1E}"/>
              </a:ext>
            </a:extLst>
          </p:cNvPr>
          <p:cNvSpPr txBox="1"/>
          <p:nvPr/>
        </p:nvSpPr>
        <p:spPr>
          <a:xfrm>
            <a:off x="8314208" y="2091281"/>
            <a:ext cx="628105" cy="276999"/>
          </a:xfrm>
          <a:prstGeom prst="rect">
            <a:avLst/>
          </a:prstGeom>
          <a:noFill/>
        </p:spPr>
        <p:txBody>
          <a:bodyPr wrap="square" rtlCol="0">
            <a:spAutoFit/>
          </a:bodyPr>
          <a:lstStyle/>
          <a:p>
            <a:pPr algn="ctr"/>
            <a:r>
              <a:rPr lang="en-US" sz="1200" b="1" dirty="0"/>
              <a:t>80%</a:t>
            </a:r>
          </a:p>
        </p:txBody>
      </p:sp>
      <p:sp>
        <p:nvSpPr>
          <p:cNvPr id="156" name="Oval 155">
            <a:extLst>
              <a:ext uri="{FF2B5EF4-FFF2-40B4-BE49-F238E27FC236}">
                <a16:creationId xmlns:a16="http://schemas.microsoft.com/office/drawing/2014/main" id="{72F62B20-AB2D-4E66-B317-EE817514F53A}"/>
              </a:ext>
            </a:extLst>
          </p:cNvPr>
          <p:cNvSpPr/>
          <p:nvPr/>
        </p:nvSpPr>
        <p:spPr>
          <a:xfrm>
            <a:off x="7904704" y="2810978"/>
            <a:ext cx="127254" cy="1082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a:extLst>
              <a:ext uri="{FF2B5EF4-FFF2-40B4-BE49-F238E27FC236}">
                <a16:creationId xmlns:a16="http://schemas.microsoft.com/office/drawing/2014/main" id="{6669BD76-1EFA-4584-8A47-CA1506DE47A9}"/>
              </a:ext>
            </a:extLst>
          </p:cNvPr>
          <p:cNvSpPr txBox="1"/>
          <p:nvPr/>
        </p:nvSpPr>
        <p:spPr>
          <a:xfrm>
            <a:off x="8665961" y="2743710"/>
            <a:ext cx="628105" cy="276999"/>
          </a:xfrm>
          <a:prstGeom prst="rect">
            <a:avLst/>
          </a:prstGeom>
          <a:noFill/>
        </p:spPr>
        <p:txBody>
          <a:bodyPr wrap="square" rtlCol="0">
            <a:spAutoFit/>
          </a:bodyPr>
          <a:lstStyle/>
          <a:p>
            <a:pPr algn="ctr"/>
            <a:r>
              <a:rPr lang="en-US" sz="1200" b="1" dirty="0"/>
              <a:t>100%</a:t>
            </a:r>
          </a:p>
        </p:txBody>
      </p:sp>
      <p:graphicFrame>
        <p:nvGraphicFramePr>
          <p:cNvPr id="159" name="Table 14">
            <a:extLst>
              <a:ext uri="{FF2B5EF4-FFF2-40B4-BE49-F238E27FC236}">
                <a16:creationId xmlns:a16="http://schemas.microsoft.com/office/drawing/2014/main" id="{9AB8BB55-3152-415C-8930-33674D92F90A}"/>
              </a:ext>
            </a:extLst>
          </p:cNvPr>
          <p:cNvGraphicFramePr>
            <a:graphicFrameLocks noGrp="1"/>
          </p:cNvGraphicFramePr>
          <p:nvPr>
            <p:extLst>
              <p:ext uri="{D42A27DB-BD31-4B8C-83A1-F6EECF244321}">
                <p14:modId xmlns:p14="http://schemas.microsoft.com/office/powerpoint/2010/main" val="3412462276"/>
              </p:ext>
            </p:extLst>
          </p:nvPr>
        </p:nvGraphicFramePr>
        <p:xfrm>
          <a:off x="9792360" y="721693"/>
          <a:ext cx="2288511" cy="6007574"/>
        </p:xfrm>
        <a:graphic>
          <a:graphicData uri="http://schemas.openxmlformats.org/drawingml/2006/table">
            <a:tbl>
              <a:tblPr firstRow="1" bandRow="1">
                <a:tableStyleId>{5C22544A-7EE6-4342-B048-85BDC9FD1C3A}</a:tableStyleId>
              </a:tblPr>
              <a:tblGrid>
                <a:gridCol w="762837">
                  <a:extLst>
                    <a:ext uri="{9D8B030D-6E8A-4147-A177-3AD203B41FA5}">
                      <a16:colId xmlns:a16="http://schemas.microsoft.com/office/drawing/2014/main" val="2350620066"/>
                    </a:ext>
                  </a:extLst>
                </a:gridCol>
                <a:gridCol w="762837">
                  <a:extLst>
                    <a:ext uri="{9D8B030D-6E8A-4147-A177-3AD203B41FA5}">
                      <a16:colId xmlns:a16="http://schemas.microsoft.com/office/drawing/2014/main" val="2431843264"/>
                    </a:ext>
                  </a:extLst>
                </a:gridCol>
                <a:gridCol w="762837">
                  <a:extLst>
                    <a:ext uri="{9D8B030D-6E8A-4147-A177-3AD203B41FA5}">
                      <a16:colId xmlns:a16="http://schemas.microsoft.com/office/drawing/2014/main" val="3875598975"/>
                    </a:ext>
                  </a:extLst>
                </a:gridCol>
              </a:tblGrid>
              <a:tr h="1359399">
                <a:tc gridSpan="3">
                  <a:txBody>
                    <a:bodyPr/>
                    <a:lstStyle/>
                    <a:p>
                      <a:pPr algn="ctr"/>
                      <a:r>
                        <a:rPr lang="zh-CN" altLang="en-US" dirty="0">
                          <a:solidFill>
                            <a:schemeClr val="tx1"/>
                          </a:solidFill>
                          <a:highlight>
                            <a:srgbClr val="FFFF00"/>
                          </a:highlight>
                        </a:rPr>
                        <a:t>总线上货架数量</a:t>
                      </a:r>
                      <a:endParaRPr lang="en-US" altLang="zh-CN" dirty="0">
                        <a:solidFill>
                          <a:schemeClr val="tx1"/>
                        </a:solidFill>
                        <a:highlight>
                          <a:srgbClr val="FFFF00"/>
                        </a:highlight>
                      </a:endParaRPr>
                    </a:p>
                    <a:p>
                      <a:pPr algn="ctr"/>
                      <a:r>
                        <a:rPr lang="zh-CN" altLang="en-US" dirty="0">
                          <a:solidFill>
                            <a:schemeClr val="tx1"/>
                          </a:solidFill>
                          <a:highlight>
                            <a:srgbClr val="FFFF00"/>
                          </a:highlight>
                        </a:rPr>
                        <a:t>（第一循环）</a:t>
                      </a:r>
                      <a:endParaRPr lang="en-US" dirty="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r>
                        <a:rPr lang="fr-FR" dirty="0">
                          <a:solidFill>
                            <a:schemeClr val="tx1"/>
                          </a:solidFill>
                        </a:rPr>
                        <a:t>TOTAL ONLINE CART QUANTITY                </a:t>
                      </a:r>
                    </a:p>
                    <a:p>
                      <a:pPr algn="ctr"/>
                      <a:r>
                        <a:rPr lang="fr-FR" dirty="0">
                          <a:solidFill>
                            <a:schemeClr val="tx1"/>
                          </a:solidFill>
                        </a:rPr>
                        <a:t> (Route 1,2&amp;3)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04133390"/>
                  </a:ext>
                </a:extLst>
              </a:tr>
              <a:tr h="1040463">
                <a:tc>
                  <a:txBody>
                    <a:bodyPr/>
                    <a:lstStyle/>
                    <a:p>
                      <a:pPr algn="ctr"/>
                      <a:r>
                        <a:rPr lang="zh-CN" altLang="en-US" sz="1600" b="1" dirty="0"/>
                        <a:t>循环</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600" b="1" dirty="0"/>
                        <a:t>目标线上货架数量</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600" b="1" dirty="0"/>
                        <a:t>实际线上货架数量</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43691624"/>
                  </a:ext>
                </a:extLst>
              </a:tr>
              <a:tr h="3581375">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p>
                      <a:pPr algn="ctr"/>
                      <a:r>
                        <a:rPr lang="en-US" dirty="0"/>
                        <a:t>79</a:t>
                      </a:r>
                    </a:p>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bg1"/>
                          </a:solidFill>
                        </a:rPr>
                        <a:t>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682444417"/>
                  </a:ext>
                </a:extLst>
              </a:tr>
            </a:tbl>
          </a:graphicData>
        </a:graphic>
      </p:graphicFrame>
      <p:grpSp>
        <p:nvGrpSpPr>
          <p:cNvPr id="160" name="Group 159">
            <a:extLst>
              <a:ext uri="{FF2B5EF4-FFF2-40B4-BE49-F238E27FC236}">
                <a16:creationId xmlns:a16="http://schemas.microsoft.com/office/drawing/2014/main" id="{82479194-A3D6-4A57-BB06-955596965A3D}"/>
              </a:ext>
            </a:extLst>
          </p:cNvPr>
          <p:cNvGrpSpPr/>
          <p:nvPr/>
        </p:nvGrpSpPr>
        <p:grpSpPr>
          <a:xfrm>
            <a:off x="1846064" y="1328111"/>
            <a:ext cx="4532156" cy="2576257"/>
            <a:chOff x="6863751" y="3048940"/>
            <a:chExt cx="4861069" cy="2399739"/>
          </a:xfrm>
        </p:grpSpPr>
        <p:graphicFrame>
          <p:nvGraphicFramePr>
            <p:cNvPr id="161" name="Chart 160">
              <a:extLst>
                <a:ext uri="{FF2B5EF4-FFF2-40B4-BE49-F238E27FC236}">
                  <a16:creationId xmlns:a16="http://schemas.microsoft.com/office/drawing/2014/main" id="{F8DEB755-0390-49DF-8BA3-95FE20E9581E}"/>
                </a:ext>
              </a:extLst>
            </p:cNvPr>
            <p:cNvGraphicFramePr/>
            <p:nvPr>
              <p:extLst>
                <p:ext uri="{D42A27DB-BD31-4B8C-83A1-F6EECF244321}">
                  <p14:modId xmlns:p14="http://schemas.microsoft.com/office/powerpoint/2010/main" val="764205156"/>
                </p:ext>
              </p:extLst>
            </p:nvPr>
          </p:nvGraphicFramePr>
          <p:xfrm>
            <a:off x="8376513" y="3048940"/>
            <a:ext cx="3348307" cy="2399739"/>
          </p:xfrm>
          <a:graphic>
            <a:graphicData uri="http://schemas.openxmlformats.org/drawingml/2006/chart">
              <c:chart xmlns:c="http://schemas.openxmlformats.org/drawingml/2006/chart" xmlns:r="http://schemas.openxmlformats.org/officeDocument/2006/relationships" r:id="rId4"/>
            </a:graphicData>
          </a:graphic>
        </p:graphicFrame>
        <p:sp>
          <p:nvSpPr>
            <p:cNvPr id="162" name="Isosceles Triangle 161">
              <a:extLst>
                <a:ext uri="{FF2B5EF4-FFF2-40B4-BE49-F238E27FC236}">
                  <a16:creationId xmlns:a16="http://schemas.microsoft.com/office/drawing/2014/main" id="{97C2B98F-C43B-45BB-8EC7-3077E5297D37}"/>
                </a:ext>
              </a:extLst>
            </p:cNvPr>
            <p:cNvSpPr/>
            <p:nvPr/>
          </p:nvSpPr>
          <p:spPr>
            <a:xfrm rot="16200000">
              <a:off x="7224326" y="4978590"/>
              <a:ext cx="91974" cy="81312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3" name="Group 162">
            <a:extLst>
              <a:ext uri="{FF2B5EF4-FFF2-40B4-BE49-F238E27FC236}">
                <a16:creationId xmlns:a16="http://schemas.microsoft.com/office/drawing/2014/main" id="{9AEA5E21-123C-4F83-9289-D5D4A0A04BCD}"/>
              </a:ext>
            </a:extLst>
          </p:cNvPr>
          <p:cNvGrpSpPr/>
          <p:nvPr/>
        </p:nvGrpSpPr>
        <p:grpSpPr>
          <a:xfrm rot="10800000">
            <a:off x="4001990" y="2822700"/>
            <a:ext cx="1596811" cy="96565"/>
            <a:chOff x="6313488" y="2445444"/>
            <a:chExt cx="1995751" cy="112601"/>
          </a:xfrm>
        </p:grpSpPr>
        <p:sp>
          <p:nvSpPr>
            <p:cNvPr id="167" name="Isosceles Triangle 166">
              <a:extLst>
                <a:ext uri="{FF2B5EF4-FFF2-40B4-BE49-F238E27FC236}">
                  <a16:creationId xmlns:a16="http://schemas.microsoft.com/office/drawing/2014/main" id="{EEE80B26-F133-4CEA-99F8-EBD6A0319A3F}"/>
                </a:ext>
              </a:extLst>
            </p:cNvPr>
            <p:cNvSpPr/>
            <p:nvPr/>
          </p:nvSpPr>
          <p:spPr>
            <a:xfrm rot="5400000">
              <a:off x="7756432" y="2005239"/>
              <a:ext cx="112601" cy="99301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Isosceles Triangle 167">
              <a:extLst>
                <a:ext uri="{FF2B5EF4-FFF2-40B4-BE49-F238E27FC236}">
                  <a16:creationId xmlns:a16="http://schemas.microsoft.com/office/drawing/2014/main" id="{617716BF-E54E-4D0E-A312-0E77385217AC}"/>
                </a:ext>
              </a:extLst>
            </p:cNvPr>
            <p:cNvSpPr/>
            <p:nvPr/>
          </p:nvSpPr>
          <p:spPr>
            <a:xfrm rot="16200000">
              <a:off x="6753693" y="2005239"/>
              <a:ext cx="112601" cy="993012"/>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9" name="TextBox 168">
            <a:extLst>
              <a:ext uri="{FF2B5EF4-FFF2-40B4-BE49-F238E27FC236}">
                <a16:creationId xmlns:a16="http://schemas.microsoft.com/office/drawing/2014/main" id="{ABD5D1E1-6A41-46A4-816F-9330D7634715}"/>
              </a:ext>
            </a:extLst>
          </p:cNvPr>
          <p:cNvSpPr txBox="1"/>
          <p:nvPr/>
        </p:nvSpPr>
        <p:spPr>
          <a:xfrm>
            <a:off x="4473179" y="1905735"/>
            <a:ext cx="628105" cy="276999"/>
          </a:xfrm>
          <a:prstGeom prst="rect">
            <a:avLst/>
          </a:prstGeom>
          <a:noFill/>
        </p:spPr>
        <p:txBody>
          <a:bodyPr wrap="square" rtlCol="0">
            <a:spAutoFit/>
          </a:bodyPr>
          <a:lstStyle/>
          <a:p>
            <a:pPr algn="ctr"/>
            <a:r>
              <a:rPr lang="en-US" sz="1200" b="1" dirty="0"/>
              <a:t>50%</a:t>
            </a:r>
          </a:p>
        </p:txBody>
      </p:sp>
      <p:sp>
        <p:nvSpPr>
          <p:cNvPr id="172" name="TextBox 171">
            <a:extLst>
              <a:ext uri="{FF2B5EF4-FFF2-40B4-BE49-F238E27FC236}">
                <a16:creationId xmlns:a16="http://schemas.microsoft.com/office/drawing/2014/main" id="{C21B3D23-E581-4FF0-AB73-EF8D8E3AC076}"/>
              </a:ext>
            </a:extLst>
          </p:cNvPr>
          <p:cNvSpPr txBox="1"/>
          <p:nvPr/>
        </p:nvSpPr>
        <p:spPr>
          <a:xfrm>
            <a:off x="5178728" y="2221952"/>
            <a:ext cx="628105" cy="276999"/>
          </a:xfrm>
          <a:prstGeom prst="rect">
            <a:avLst/>
          </a:prstGeom>
          <a:noFill/>
        </p:spPr>
        <p:txBody>
          <a:bodyPr wrap="square" rtlCol="0">
            <a:spAutoFit/>
          </a:bodyPr>
          <a:lstStyle/>
          <a:p>
            <a:pPr algn="ctr"/>
            <a:r>
              <a:rPr lang="en-US" sz="1200" b="1" dirty="0"/>
              <a:t>80%</a:t>
            </a:r>
          </a:p>
        </p:txBody>
      </p:sp>
      <p:sp>
        <p:nvSpPr>
          <p:cNvPr id="173" name="Oval 172">
            <a:extLst>
              <a:ext uri="{FF2B5EF4-FFF2-40B4-BE49-F238E27FC236}">
                <a16:creationId xmlns:a16="http://schemas.microsoft.com/office/drawing/2014/main" id="{B672A8E9-B6D9-4BD4-BAE6-DE1C1C24D0DD}"/>
              </a:ext>
            </a:extLst>
          </p:cNvPr>
          <p:cNvSpPr/>
          <p:nvPr/>
        </p:nvSpPr>
        <p:spPr>
          <a:xfrm>
            <a:off x="4703750" y="2825255"/>
            <a:ext cx="127254" cy="1082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TextBox 173">
            <a:extLst>
              <a:ext uri="{FF2B5EF4-FFF2-40B4-BE49-F238E27FC236}">
                <a16:creationId xmlns:a16="http://schemas.microsoft.com/office/drawing/2014/main" id="{A6466B6B-7CFA-4BB2-AB6F-0948068F98B3}"/>
              </a:ext>
            </a:extLst>
          </p:cNvPr>
          <p:cNvSpPr txBox="1"/>
          <p:nvPr/>
        </p:nvSpPr>
        <p:spPr>
          <a:xfrm>
            <a:off x="5453002" y="2864059"/>
            <a:ext cx="628105" cy="276999"/>
          </a:xfrm>
          <a:prstGeom prst="rect">
            <a:avLst/>
          </a:prstGeom>
          <a:noFill/>
        </p:spPr>
        <p:txBody>
          <a:bodyPr wrap="square" rtlCol="0">
            <a:spAutoFit/>
          </a:bodyPr>
          <a:lstStyle/>
          <a:p>
            <a:pPr algn="ctr"/>
            <a:r>
              <a:rPr lang="en-US" sz="1200" b="1" dirty="0"/>
              <a:t>100%</a:t>
            </a:r>
          </a:p>
        </p:txBody>
      </p:sp>
      <p:grpSp>
        <p:nvGrpSpPr>
          <p:cNvPr id="178" name="Group 177">
            <a:extLst>
              <a:ext uri="{FF2B5EF4-FFF2-40B4-BE49-F238E27FC236}">
                <a16:creationId xmlns:a16="http://schemas.microsoft.com/office/drawing/2014/main" id="{82380F1C-D5F7-4F8A-8E9D-C073F5A40802}"/>
              </a:ext>
            </a:extLst>
          </p:cNvPr>
          <p:cNvGrpSpPr/>
          <p:nvPr/>
        </p:nvGrpSpPr>
        <p:grpSpPr>
          <a:xfrm>
            <a:off x="-1370078" y="1367382"/>
            <a:ext cx="4511316" cy="2576257"/>
            <a:chOff x="6863751" y="3083165"/>
            <a:chExt cx="4838717" cy="2399739"/>
          </a:xfrm>
        </p:grpSpPr>
        <p:graphicFrame>
          <p:nvGraphicFramePr>
            <p:cNvPr id="179" name="Chart 178">
              <a:extLst>
                <a:ext uri="{FF2B5EF4-FFF2-40B4-BE49-F238E27FC236}">
                  <a16:creationId xmlns:a16="http://schemas.microsoft.com/office/drawing/2014/main" id="{8D74C00D-1332-484D-974E-E2EC4E6C023D}"/>
                </a:ext>
              </a:extLst>
            </p:cNvPr>
            <p:cNvGraphicFramePr/>
            <p:nvPr>
              <p:extLst>
                <p:ext uri="{D42A27DB-BD31-4B8C-83A1-F6EECF244321}">
                  <p14:modId xmlns:p14="http://schemas.microsoft.com/office/powerpoint/2010/main" val="579710402"/>
                </p:ext>
              </p:extLst>
            </p:nvPr>
          </p:nvGraphicFramePr>
          <p:xfrm>
            <a:off x="8354161" y="3083165"/>
            <a:ext cx="3348307" cy="2399739"/>
          </p:xfrm>
          <a:graphic>
            <a:graphicData uri="http://schemas.openxmlformats.org/drawingml/2006/chart">
              <c:chart xmlns:c="http://schemas.openxmlformats.org/drawingml/2006/chart" xmlns:r="http://schemas.openxmlformats.org/officeDocument/2006/relationships" r:id="rId5"/>
            </a:graphicData>
          </a:graphic>
        </p:graphicFrame>
        <p:sp>
          <p:nvSpPr>
            <p:cNvPr id="180" name="Isosceles Triangle 179">
              <a:extLst>
                <a:ext uri="{FF2B5EF4-FFF2-40B4-BE49-F238E27FC236}">
                  <a16:creationId xmlns:a16="http://schemas.microsoft.com/office/drawing/2014/main" id="{35C79CE9-8A9E-4211-ACB2-A17EAB562A4D}"/>
                </a:ext>
              </a:extLst>
            </p:cNvPr>
            <p:cNvSpPr/>
            <p:nvPr/>
          </p:nvSpPr>
          <p:spPr>
            <a:xfrm rot="16200000">
              <a:off x="7224326" y="4978590"/>
              <a:ext cx="91974" cy="81312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1" name="Group 180">
            <a:extLst>
              <a:ext uri="{FF2B5EF4-FFF2-40B4-BE49-F238E27FC236}">
                <a16:creationId xmlns:a16="http://schemas.microsoft.com/office/drawing/2014/main" id="{9444C50E-B205-4A97-AE25-08E94F2BB901}"/>
              </a:ext>
            </a:extLst>
          </p:cNvPr>
          <p:cNvGrpSpPr/>
          <p:nvPr/>
        </p:nvGrpSpPr>
        <p:grpSpPr>
          <a:xfrm rot="20339983">
            <a:off x="771169" y="2841555"/>
            <a:ext cx="1596811" cy="96565"/>
            <a:chOff x="6313488" y="2445444"/>
            <a:chExt cx="1995751" cy="112601"/>
          </a:xfrm>
        </p:grpSpPr>
        <p:sp>
          <p:nvSpPr>
            <p:cNvPr id="182" name="Isosceles Triangle 181">
              <a:extLst>
                <a:ext uri="{FF2B5EF4-FFF2-40B4-BE49-F238E27FC236}">
                  <a16:creationId xmlns:a16="http://schemas.microsoft.com/office/drawing/2014/main" id="{D7037A1D-93EF-4A20-8C39-9FC84F76E2ED}"/>
                </a:ext>
              </a:extLst>
            </p:cNvPr>
            <p:cNvSpPr/>
            <p:nvPr/>
          </p:nvSpPr>
          <p:spPr>
            <a:xfrm rot="5400000">
              <a:off x="7756432" y="2005239"/>
              <a:ext cx="112601" cy="99301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Isosceles Triangle 182">
              <a:extLst>
                <a:ext uri="{FF2B5EF4-FFF2-40B4-BE49-F238E27FC236}">
                  <a16:creationId xmlns:a16="http://schemas.microsoft.com/office/drawing/2014/main" id="{3E76EBCD-8883-4E4C-AAB9-2DBF6D96DB8D}"/>
                </a:ext>
              </a:extLst>
            </p:cNvPr>
            <p:cNvSpPr/>
            <p:nvPr/>
          </p:nvSpPr>
          <p:spPr>
            <a:xfrm rot="16200000">
              <a:off x="6753693" y="2005239"/>
              <a:ext cx="112601" cy="993012"/>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4" name="TextBox 183">
            <a:extLst>
              <a:ext uri="{FF2B5EF4-FFF2-40B4-BE49-F238E27FC236}">
                <a16:creationId xmlns:a16="http://schemas.microsoft.com/office/drawing/2014/main" id="{2FE5C840-2AE1-4D88-903E-52EBEC5DAFC3}"/>
              </a:ext>
            </a:extLst>
          </p:cNvPr>
          <p:cNvSpPr txBox="1"/>
          <p:nvPr/>
        </p:nvSpPr>
        <p:spPr>
          <a:xfrm>
            <a:off x="1242358" y="1924590"/>
            <a:ext cx="628105" cy="276999"/>
          </a:xfrm>
          <a:prstGeom prst="rect">
            <a:avLst/>
          </a:prstGeom>
          <a:noFill/>
        </p:spPr>
        <p:txBody>
          <a:bodyPr wrap="square" rtlCol="0">
            <a:spAutoFit/>
          </a:bodyPr>
          <a:lstStyle/>
          <a:p>
            <a:pPr algn="ctr"/>
            <a:r>
              <a:rPr lang="en-US" sz="1200" b="1" dirty="0"/>
              <a:t>50%</a:t>
            </a:r>
          </a:p>
        </p:txBody>
      </p:sp>
      <p:sp>
        <p:nvSpPr>
          <p:cNvPr id="185" name="TextBox 184">
            <a:extLst>
              <a:ext uri="{FF2B5EF4-FFF2-40B4-BE49-F238E27FC236}">
                <a16:creationId xmlns:a16="http://schemas.microsoft.com/office/drawing/2014/main" id="{2A5E8F5B-B0FF-4575-9101-4BA53AA64B08}"/>
              </a:ext>
            </a:extLst>
          </p:cNvPr>
          <p:cNvSpPr txBox="1"/>
          <p:nvPr/>
        </p:nvSpPr>
        <p:spPr>
          <a:xfrm>
            <a:off x="1947907" y="2240807"/>
            <a:ext cx="628105" cy="276999"/>
          </a:xfrm>
          <a:prstGeom prst="rect">
            <a:avLst/>
          </a:prstGeom>
          <a:noFill/>
        </p:spPr>
        <p:txBody>
          <a:bodyPr wrap="square" rtlCol="0">
            <a:spAutoFit/>
          </a:bodyPr>
          <a:lstStyle/>
          <a:p>
            <a:pPr algn="ctr"/>
            <a:r>
              <a:rPr lang="en-US" sz="1200" b="1" dirty="0"/>
              <a:t>80%</a:t>
            </a:r>
          </a:p>
        </p:txBody>
      </p:sp>
      <p:sp>
        <p:nvSpPr>
          <p:cNvPr id="186" name="Oval 185">
            <a:extLst>
              <a:ext uri="{FF2B5EF4-FFF2-40B4-BE49-F238E27FC236}">
                <a16:creationId xmlns:a16="http://schemas.microsoft.com/office/drawing/2014/main" id="{6FA322F5-E722-484D-BE9C-7D10325B5505}"/>
              </a:ext>
            </a:extLst>
          </p:cNvPr>
          <p:cNvSpPr/>
          <p:nvPr/>
        </p:nvSpPr>
        <p:spPr>
          <a:xfrm>
            <a:off x="1472929" y="2844110"/>
            <a:ext cx="127254" cy="1082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TextBox 186">
            <a:extLst>
              <a:ext uri="{FF2B5EF4-FFF2-40B4-BE49-F238E27FC236}">
                <a16:creationId xmlns:a16="http://schemas.microsoft.com/office/drawing/2014/main" id="{4166B5A8-1EB8-4F18-A7B5-29968A635C81}"/>
              </a:ext>
            </a:extLst>
          </p:cNvPr>
          <p:cNvSpPr txBox="1"/>
          <p:nvPr/>
        </p:nvSpPr>
        <p:spPr>
          <a:xfrm>
            <a:off x="2222181" y="2882914"/>
            <a:ext cx="628105" cy="276999"/>
          </a:xfrm>
          <a:prstGeom prst="rect">
            <a:avLst/>
          </a:prstGeom>
          <a:noFill/>
        </p:spPr>
        <p:txBody>
          <a:bodyPr wrap="square" rtlCol="0">
            <a:spAutoFit/>
          </a:bodyPr>
          <a:lstStyle/>
          <a:p>
            <a:pPr algn="ctr"/>
            <a:r>
              <a:rPr lang="en-US" sz="1200" b="1" dirty="0"/>
              <a:t>100%</a:t>
            </a:r>
          </a:p>
        </p:txBody>
      </p:sp>
      <p:sp>
        <p:nvSpPr>
          <p:cNvPr id="188" name="TextBox 187">
            <a:extLst>
              <a:ext uri="{FF2B5EF4-FFF2-40B4-BE49-F238E27FC236}">
                <a16:creationId xmlns:a16="http://schemas.microsoft.com/office/drawing/2014/main" id="{F1D39626-49C2-4C59-9EC1-EB0364E5F27F}"/>
              </a:ext>
            </a:extLst>
          </p:cNvPr>
          <p:cNvSpPr txBox="1"/>
          <p:nvPr/>
        </p:nvSpPr>
        <p:spPr>
          <a:xfrm>
            <a:off x="3778319" y="2852004"/>
            <a:ext cx="628105" cy="276999"/>
          </a:xfrm>
          <a:prstGeom prst="rect">
            <a:avLst/>
          </a:prstGeom>
          <a:noFill/>
        </p:spPr>
        <p:txBody>
          <a:bodyPr wrap="square" rtlCol="0">
            <a:spAutoFit/>
          </a:bodyPr>
          <a:lstStyle/>
          <a:p>
            <a:pPr algn="ctr"/>
            <a:r>
              <a:rPr lang="en-US" sz="1200" b="1" dirty="0"/>
              <a:t>0</a:t>
            </a:r>
          </a:p>
        </p:txBody>
      </p:sp>
      <p:sp>
        <p:nvSpPr>
          <p:cNvPr id="189" name="TextBox 188">
            <a:extLst>
              <a:ext uri="{FF2B5EF4-FFF2-40B4-BE49-F238E27FC236}">
                <a16:creationId xmlns:a16="http://schemas.microsoft.com/office/drawing/2014/main" id="{3E3ED574-4E30-4DC0-8535-3E14AAF6815A}"/>
              </a:ext>
            </a:extLst>
          </p:cNvPr>
          <p:cNvSpPr txBox="1"/>
          <p:nvPr/>
        </p:nvSpPr>
        <p:spPr>
          <a:xfrm>
            <a:off x="518065" y="2927767"/>
            <a:ext cx="628105" cy="276999"/>
          </a:xfrm>
          <a:prstGeom prst="rect">
            <a:avLst/>
          </a:prstGeom>
          <a:noFill/>
        </p:spPr>
        <p:txBody>
          <a:bodyPr wrap="square" rtlCol="0">
            <a:spAutoFit/>
          </a:bodyPr>
          <a:lstStyle/>
          <a:p>
            <a:pPr algn="ctr"/>
            <a:r>
              <a:rPr lang="en-US" sz="1200" b="1" dirty="0"/>
              <a:t>0</a:t>
            </a:r>
          </a:p>
        </p:txBody>
      </p:sp>
      <p:grpSp>
        <p:nvGrpSpPr>
          <p:cNvPr id="190" name="Group 189">
            <a:extLst>
              <a:ext uri="{FF2B5EF4-FFF2-40B4-BE49-F238E27FC236}">
                <a16:creationId xmlns:a16="http://schemas.microsoft.com/office/drawing/2014/main" id="{B686009E-6A33-4386-B601-BE888098F4AF}"/>
              </a:ext>
            </a:extLst>
          </p:cNvPr>
          <p:cNvGrpSpPr/>
          <p:nvPr/>
        </p:nvGrpSpPr>
        <p:grpSpPr>
          <a:xfrm>
            <a:off x="5041026" y="3485135"/>
            <a:ext cx="4532156" cy="2576257"/>
            <a:chOff x="6863751" y="3048940"/>
            <a:chExt cx="4861069" cy="2399739"/>
          </a:xfrm>
        </p:grpSpPr>
        <p:graphicFrame>
          <p:nvGraphicFramePr>
            <p:cNvPr id="191" name="Chart 190">
              <a:extLst>
                <a:ext uri="{FF2B5EF4-FFF2-40B4-BE49-F238E27FC236}">
                  <a16:creationId xmlns:a16="http://schemas.microsoft.com/office/drawing/2014/main" id="{1122AD52-4393-4F76-920C-23A4043EFE95}"/>
                </a:ext>
              </a:extLst>
            </p:cNvPr>
            <p:cNvGraphicFramePr/>
            <p:nvPr>
              <p:extLst>
                <p:ext uri="{D42A27DB-BD31-4B8C-83A1-F6EECF244321}">
                  <p14:modId xmlns:p14="http://schemas.microsoft.com/office/powerpoint/2010/main" val="2018671513"/>
                </p:ext>
              </p:extLst>
            </p:nvPr>
          </p:nvGraphicFramePr>
          <p:xfrm>
            <a:off x="8376513" y="3048940"/>
            <a:ext cx="3348307" cy="2399739"/>
          </p:xfrm>
          <a:graphic>
            <a:graphicData uri="http://schemas.openxmlformats.org/drawingml/2006/chart">
              <c:chart xmlns:c="http://schemas.openxmlformats.org/drawingml/2006/chart" xmlns:r="http://schemas.openxmlformats.org/officeDocument/2006/relationships" r:id="rId6"/>
            </a:graphicData>
          </a:graphic>
        </p:graphicFrame>
        <p:sp>
          <p:nvSpPr>
            <p:cNvPr id="192" name="Isosceles Triangle 191">
              <a:extLst>
                <a:ext uri="{FF2B5EF4-FFF2-40B4-BE49-F238E27FC236}">
                  <a16:creationId xmlns:a16="http://schemas.microsoft.com/office/drawing/2014/main" id="{9F4E62B9-E7AD-464F-AEFC-BD595D30D111}"/>
                </a:ext>
              </a:extLst>
            </p:cNvPr>
            <p:cNvSpPr/>
            <p:nvPr/>
          </p:nvSpPr>
          <p:spPr>
            <a:xfrm rot="16200000">
              <a:off x="7224326" y="4978590"/>
              <a:ext cx="91974" cy="81312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3" name="Group 192">
            <a:extLst>
              <a:ext uri="{FF2B5EF4-FFF2-40B4-BE49-F238E27FC236}">
                <a16:creationId xmlns:a16="http://schemas.microsoft.com/office/drawing/2014/main" id="{BE830338-C843-4349-A593-7A574842F453}"/>
              </a:ext>
            </a:extLst>
          </p:cNvPr>
          <p:cNvGrpSpPr/>
          <p:nvPr/>
        </p:nvGrpSpPr>
        <p:grpSpPr>
          <a:xfrm rot="17473978">
            <a:off x="7156155" y="5008832"/>
            <a:ext cx="1596811" cy="96565"/>
            <a:chOff x="6313488" y="2445444"/>
            <a:chExt cx="1995751" cy="112601"/>
          </a:xfrm>
        </p:grpSpPr>
        <p:sp>
          <p:nvSpPr>
            <p:cNvPr id="194" name="Isosceles Triangle 193">
              <a:extLst>
                <a:ext uri="{FF2B5EF4-FFF2-40B4-BE49-F238E27FC236}">
                  <a16:creationId xmlns:a16="http://schemas.microsoft.com/office/drawing/2014/main" id="{63120A4A-4186-4277-BA4E-E9A2747B2119}"/>
                </a:ext>
              </a:extLst>
            </p:cNvPr>
            <p:cNvSpPr/>
            <p:nvPr/>
          </p:nvSpPr>
          <p:spPr>
            <a:xfrm rot="5400000">
              <a:off x="7756432" y="2005239"/>
              <a:ext cx="112601" cy="99301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Isosceles Triangle 194">
              <a:extLst>
                <a:ext uri="{FF2B5EF4-FFF2-40B4-BE49-F238E27FC236}">
                  <a16:creationId xmlns:a16="http://schemas.microsoft.com/office/drawing/2014/main" id="{CF07C64F-4C61-4790-A22F-6C4346E32805}"/>
                </a:ext>
              </a:extLst>
            </p:cNvPr>
            <p:cNvSpPr/>
            <p:nvPr/>
          </p:nvSpPr>
          <p:spPr>
            <a:xfrm rot="16200000">
              <a:off x="6753693" y="2005239"/>
              <a:ext cx="112601" cy="993012"/>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9" name="TextBox 198">
            <a:extLst>
              <a:ext uri="{FF2B5EF4-FFF2-40B4-BE49-F238E27FC236}">
                <a16:creationId xmlns:a16="http://schemas.microsoft.com/office/drawing/2014/main" id="{AF297138-2796-47C0-9253-0F73AC1E1408}"/>
              </a:ext>
            </a:extLst>
          </p:cNvPr>
          <p:cNvSpPr txBox="1"/>
          <p:nvPr/>
        </p:nvSpPr>
        <p:spPr>
          <a:xfrm>
            <a:off x="7668141" y="4062759"/>
            <a:ext cx="628105" cy="276999"/>
          </a:xfrm>
          <a:prstGeom prst="rect">
            <a:avLst/>
          </a:prstGeom>
          <a:noFill/>
        </p:spPr>
        <p:txBody>
          <a:bodyPr wrap="square" rtlCol="0">
            <a:spAutoFit/>
          </a:bodyPr>
          <a:lstStyle/>
          <a:p>
            <a:pPr algn="ctr"/>
            <a:r>
              <a:rPr lang="en-US" sz="1200" b="1" dirty="0"/>
              <a:t>50%</a:t>
            </a:r>
          </a:p>
        </p:txBody>
      </p:sp>
      <p:sp>
        <p:nvSpPr>
          <p:cNvPr id="200" name="TextBox 199">
            <a:extLst>
              <a:ext uri="{FF2B5EF4-FFF2-40B4-BE49-F238E27FC236}">
                <a16:creationId xmlns:a16="http://schemas.microsoft.com/office/drawing/2014/main" id="{FD53BE7B-AFB1-4507-880E-893B9C8DE701}"/>
              </a:ext>
            </a:extLst>
          </p:cNvPr>
          <p:cNvSpPr txBox="1"/>
          <p:nvPr/>
        </p:nvSpPr>
        <p:spPr>
          <a:xfrm>
            <a:off x="8373690" y="4378976"/>
            <a:ext cx="628105" cy="276999"/>
          </a:xfrm>
          <a:prstGeom prst="rect">
            <a:avLst/>
          </a:prstGeom>
          <a:noFill/>
        </p:spPr>
        <p:txBody>
          <a:bodyPr wrap="square" rtlCol="0">
            <a:spAutoFit/>
          </a:bodyPr>
          <a:lstStyle/>
          <a:p>
            <a:pPr algn="ctr"/>
            <a:r>
              <a:rPr lang="en-US" sz="1200" b="1" dirty="0"/>
              <a:t>80%</a:t>
            </a:r>
          </a:p>
        </p:txBody>
      </p:sp>
      <p:sp>
        <p:nvSpPr>
          <p:cNvPr id="201" name="Oval 200">
            <a:extLst>
              <a:ext uri="{FF2B5EF4-FFF2-40B4-BE49-F238E27FC236}">
                <a16:creationId xmlns:a16="http://schemas.microsoft.com/office/drawing/2014/main" id="{3B2D662A-2A3F-4BED-BD9B-543112D415D8}"/>
              </a:ext>
            </a:extLst>
          </p:cNvPr>
          <p:cNvSpPr/>
          <p:nvPr/>
        </p:nvSpPr>
        <p:spPr>
          <a:xfrm>
            <a:off x="7898712" y="4982279"/>
            <a:ext cx="127254" cy="1082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TextBox 201">
            <a:extLst>
              <a:ext uri="{FF2B5EF4-FFF2-40B4-BE49-F238E27FC236}">
                <a16:creationId xmlns:a16="http://schemas.microsoft.com/office/drawing/2014/main" id="{DE6908D4-F4BD-4BB9-AB89-B62F7058383D}"/>
              </a:ext>
            </a:extLst>
          </p:cNvPr>
          <p:cNvSpPr txBox="1"/>
          <p:nvPr/>
        </p:nvSpPr>
        <p:spPr>
          <a:xfrm>
            <a:off x="8647964" y="5021083"/>
            <a:ext cx="628105" cy="276999"/>
          </a:xfrm>
          <a:prstGeom prst="rect">
            <a:avLst/>
          </a:prstGeom>
          <a:noFill/>
        </p:spPr>
        <p:txBody>
          <a:bodyPr wrap="square" rtlCol="0">
            <a:spAutoFit/>
          </a:bodyPr>
          <a:lstStyle/>
          <a:p>
            <a:pPr algn="ctr"/>
            <a:r>
              <a:rPr lang="en-US" sz="1200" b="1" dirty="0"/>
              <a:t>100%</a:t>
            </a:r>
          </a:p>
        </p:txBody>
      </p:sp>
      <p:grpSp>
        <p:nvGrpSpPr>
          <p:cNvPr id="203" name="Group 202">
            <a:extLst>
              <a:ext uri="{FF2B5EF4-FFF2-40B4-BE49-F238E27FC236}">
                <a16:creationId xmlns:a16="http://schemas.microsoft.com/office/drawing/2014/main" id="{E4FB08D2-C804-4B7B-B745-0595B6C9BADA}"/>
              </a:ext>
            </a:extLst>
          </p:cNvPr>
          <p:cNvGrpSpPr/>
          <p:nvPr/>
        </p:nvGrpSpPr>
        <p:grpSpPr>
          <a:xfrm>
            <a:off x="1820631" y="3477501"/>
            <a:ext cx="4532156" cy="2576257"/>
            <a:chOff x="6863751" y="3048940"/>
            <a:chExt cx="4861069" cy="2399739"/>
          </a:xfrm>
        </p:grpSpPr>
        <p:graphicFrame>
          <p:nvGraphicFramePr>
            <p:cNvPr id="204" name="Chart 203">
              <a:extLst>
                <a:ext uri="{FF2B5EF4-FFF2-40B4-BE49-F238E27FC236}">
                  <a16:creationId xmlns:a16="http://schemas.microsoft.com/office/drawing/2014/main" id="{E8C52D4E-95E7-4C82-8870-D812391BFCD2}"/>
                </a:ext>
              </a:extLst>
            </p:cNvPr>
            <p:cNvGraphicFramePr/>
            <p:nvPr>
              <p:extLst>
                <p:ext uri="{D42A27DB-BD31-4B8C-83A1-F6EECF244321}">
                  <p14:modId xmlns:p14="http://schemas.microsoft.com/office/powerpoint/2010/main" val="3662235035"/>
                </p:ext>
              </p:extLst>
            </p:nvPr>
          </p:nvGraphicFramePr>
          <p:xfrm>
            <a:off x="8376513" y="3048940"/>
            <a:ext cx="3348307" cy="2399739"/>
          </p:xfrm>
          <a:graphic>
            <a:graphicData uri="http://schemas.openxmlformats.org/drawingml/2006/chart">
              <c:chart xmlns:c="http://schemas.openxmlformats.org/drawingml/2006/chart" xmlns:r="http://schemas.openxmlformats.org/officeDocument/2006/relationships" r:id="rId7"/>
            </a:graphicData>
          </a:graphic>
        </p:graphicFrame>
        <p:sp>
          <p:nvSpPr>
            <p:cNvPr id="214" name="Isosceles Triangle 213">
              <a:extLst>
                <a:ext uri="{FF2B5EF4-FFF2-40B4-BE49-F238E27FC236}">
                  <a16:creationId xmlns:a16="http://schemas.microsoft.com/office/drawing/2014/main" id="{F24FDC5E-CED9-4515-BA3C-18DF420ADB90}"/>
                </a:ext>
              </a:extLst>
            </p:cNvPr>
            <p:cNvSpPr/>
            <p:nvPr/>
          </p:nvSpPr>
          <p:spPr>
            <a:xfrm rot="16200000">
              <a:off x="7224326" y="4978590"/>
              <a:ext cx="91974" cy="81312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5" name="Group 214">
            <a:extLst>
              <a:ext uri="{FF2B5EF4-FFF2-40B4-BE49-F238E27FC236}">
                <a16:creationId xmlns:a16="http://schemas.microsoft.com/office/drawing/2014/main" id="{9BF6F0D8-777B-4CCA-8CCA-356D86DC7C78}"/>
              </a:ext>
            </a:extLst>
          </p:cNvPr>
          <p:cNvGrpSpPr/>
          <p:nvPr/>
        </p:nvGrpSpPr>
        <p:grpSpPr>
          <a:xfrm rot="12664929">
            <a:off x="3988128" y="4942315"/>
            <a:ext cx="1596811" cy="96565"/>
            <a:chOff x="6313488" y="2445444"/>
            <a:chExt cx="1995751" cy="112601"/>
          </a:xfrm>
        </p:grpSpPr>
        <p:sp>
          <p:nvSpPr>
            <p:cNvPr id="216" name="Isosceles Triangle 215">
              <a:extLst>
                <a:ext uri="{FF2B5EF4-FFF2-40B4-BE49-F238E27FC236}">
                  <a16:creationId xmlns:a16="http://schemas.microsoft.com/office/drawing/2014/main" id="{1E14C054-322B-4F04-9EBA-C05A0B5FFADA}"/>
                </a:ext>
              </a:extLst>
            </p:cNvPr>
            <p:cNvSpPr/>
            <p:nvPr/>
          </p:nvSpPr>
          <p:spPr>
            <a:xfrm rot="5400000">
              <a:off x="7756432" y="2005239"/>
              <a:ext cx="112601" cy="99301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Isosceles Triangle 216">
              <a:extLst>
                <a:ext uri="{FF2B5EF4-FFF2-40B4-BE49-F238E27FC236}">
                  <a16:creationId xmlns:a16="http://schemas.microsoft.com/office/drawing/2014/main" id="{0FEB5349-4758-450A-BDBD-5C5BBF6C6B5C}"/>
                </a:ext>
              </a:extLst>
            </p:cNvPr>
            <p:cNvSpPr/>
            <p:nvPr/>
          </p:nvSpPr>
          <p:spPr>
            <a:xfrm rot="16200000">
              <a:off x="6753693" y="2005239"/>
              <a:ext cx="112601" cy="993012"/>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8" name="TextBox 217">
            <a:extLst>
              <a:ext uri="{FF2B5EF4-FFF2-40B4-BE49-F238E27FC236}">
                <a16:creationId xmlns:a16="http://schemas.microsoft.com/office/drawing/2014/main" id="{2D004417-C1E6-4DA9-8346-E10356FB9758}"/>
              </a:ext>
            </a:extLst>
          </p:cNvPr>
          <p:cNvSpPr txBox="1"/>
          <p:nvPr/>
        </p:nvSpPr>
        <p:spPr>
          <a:xfrm>
            <a:off x="4458903" y="4002964"/>
            <a:ext cx="628105" cy="276999"/>
          </a:xfrm>
          <a:prstGeom prst="rect">
            <a:avLst/>
          </a:prstGeom>
          <a:noFill/>
        </p:spPr>
        <p:txBody>
          <a:bodyPr wrap="square" rtlCol="0">
            <a:spAutoFit/>
          </a:bodyPr>
          <a:lstStyle/>
          <a:p>
            <a:pPr algn="ctr"/>
            <a:r>
              <a:rPr lang="en-US" sz="1200" b="1" dirty="0"/>
              <a:t>50%</a:t>
            </a:r>
          </a:p>
        </p:txBody>
      </p:sp>
      <p:sp>
        <p:nvSpPr>
          <p:cNvPr id="219" name="TextBox 218">
            <a:extLst>
              <a:ext uri="{FF2B5EF4-FFF2-40B4-BE49-F238E27FC236}">
                <a16:creationId xmlns:a16="http://schemas.microsoft.com/office/drawing/2014/main" id="{001577FE-3435-4255-8A1D-45E615A55D85}"/>
              </a:ext>
            </a:extLst>
          </p:cNvPr>
          <p:cNvSpPr txBox="1"/>
          <p:nvPr/>
        </p:nvSpPr>
        <p:spPr>
          <a:xfrm>
            <a:off x="5164452" y="4319181"/>
            <a:ext cx="628105" cy="276999"/>
          </a:xfrm>
          <a:prstGeom prst="rect">
            <a:avLst/>
          </a:prstGeom>
          <a:noFill/>
        </p:spPr>
        <p:txBody>
          <a:bodyPr wrap="square" rtlCol="0">
            <a:spAutoFit/>
          </a:bodyPr>
          <a:lstStyle/>
          <a:p>
            <a:pPr algn="ctr"/>
            <a:r>
              <a:rPr lang="en-US" sz="1200" b="1" dirty="0"/>
              <a:t>80%</a:t>
            </a:r>
          </a:p>
        </p:txBody>
      </p:sp>
      <p:sp>
        <p:nvSpPr>
          <p:cNvPr id="220" name="Oval 219">
            <a:extLst>
              <a:ext uri="{FF2B5EF4-FFF2-40B4-BE49-F238E27FC236}">
                <a16:creationId xmlns:a16="http://schemas.microsoft.com/office/drawing/2014/main" id="{B6A601CF-2F1D-43B3-BEDE-1FACEF8E8598}"/>
              </a:ext>
            </a:extLst>
          </p:cNvPr>
          <p:cNvSpPr/>
          <p:nvPr/>
        </p:nvSpPr>
        <p:spPr>
          <a:xfrm>
            <a:off x="4689474" y="4922484"/>
            <a:ext cx="127254" cy="1082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TextBox 220">
            <a:extLst>
              <a:ext uri="{FF2B5EF4-FFF2-40B4-BE49-F238E27FC236}">
                <a16:creationId xmlns:a16="http://schemas.microsoft.com/office/drawing/2014/main" id="{83617367-8CB9-45DD-AE42-01EEF89827A5}"/>
              </a:ext>
            </a:extLst>
          </p:cNvPr>
          <p:cNvSpPr txBox="1"/>
          <p:nvPr/>
        </p:nvSpPr>
        <p:spPr>
          <a:xfrm>
            <a:off x="5438726" y="4961288"/>
            <a:ext cx="628105" cy="276999"/>
          </a:xfrm>
          <a:prstGeom prst="rect">
            <a:avLst/>
          </a:prstGeom>
          <a:noFill/>
        </p:spPr>
        <p:txBody>
          <a:bodyPr wrap="square" rtlCol="0">
            <a:spAutoFit/>
          </a:bodyPr>
          <a:lstStyle/>
          <a:p>
            <a:pPr algn="ctr"/>
            <a:r>
              <a:rPr lang="en-US" sz="1200" b="1" dirty="0"/>
              <a:t>100%</a:t>
            </a:r>
          </a:p>
        </p:txBody>
      </p:sp>
      <p:grpSp>
        <p:nvGrpSpPr>
          <p:cNvPr id="222" name="Group 221">
            <a:extLst>
              <a:ext uri="{FF2B5EF4-FFF2-40B4-BE49-F238E27FC236}">
                <a16:creationId xmlns:a16="http://schemas.microsoft.com/office/drawing/2014/main" id="{1B55BABD-4DFC-4318-BDFD-D63AFFBD57C1}"/>
              </a:ext>
            </a:extLst>
          </p:cNvPr>
          <p:cNvGrpSpPr/>
          <p:nvPr/>
        </p:nvGrpSpPr>
        <p:grpSpPr>
          <a:xfrm>
            <a:off x="-2300630" y="3520403"/>
            <a:ext cx="5418983" cy="5206170"/>
            <a:chOff x="6863751" y="581681"/>
            <a:chExt cx="5812256" cy="4849458"/>
          </a:xfrm>
        </p:grpSpPr>
        <p:graphicFrame>
          <p:nvGraphicFramePr>
            <p:cNvPr id="223" name="Chart 222">
              <a:extLst>
                <a:ext uri="{FF2B5EF4-FFF2-40B4-BE49-F238E27FC236}">
                  <a16:creationId xmlns:a16="http://schemas.microsoft.com/office/drawing/2014/main" id="{5C82CB4F-2941-4D1F-B0F9-ECD9558AD3B2}"/>
                </a:ext>
              </a:extLst>
            </p:cNvPr>
            <p:cNvGraphicFramePr/>
            <p:nvPr>
              <p:extLst>
                <p:ext uri="{D42A27DB-BD31-4B8C-83A1-F6EECF244321}">
                  <p14:modId xmlns:p14="http://schemas.microsoft.com/office/powerpoint/2010/main" val="3311000463"/>
                </p:ext>
              </p:extLst>
            </p:nvPr>
          </p:nvGraphicFramePr>
          <p:xfrm>
            <a:off x="9327700" y="581681"/>
            <a:ext cx="3348307" cy="2399739"/>
          </p:xfrm>
          <a:graphic>
            <a:graphicData uri="http://schemas.openxmlformats.org/drawingml/2006/chart">
              <c:chart xmlns:c="http://schemas.openxmlformats.org/drawingml/2006/chart" xmlns:r="http://schemas.openxmlformats.org/officeDocument/2006/relationships" r:id="rId8"/>
            </a:graphicData>
          </a:graphic>
        </p:graphicFrame>
        <p:sp>
          <p:nvSpPr>
            <p:cNvPr id="224" name="Isosceles Triangle 223">
              <a:extLst>
                <a:ext uri="{FF2B5EF4-FFF2-40B4-BE49-F238E27FC236}">
                  <a16:creationId xmlns:a16="http://schemas.microsoft.com/office/drawing/2014/main" id="{4076056D-7298-42F5-8377-9FDF6DA4408C}"/>
                </a:ext>
              </a:extLst>
            </p:cNvPr>
            <p:cNvSpPr/>
            <p:nvPr/>
          </p:nvSpPr>
          <p:spPr>
            <a:xfrm rot="16200000">
              <a:off x="7224326" y="4978590"/>
              <a:ext cx="91974" cy="81312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5" name="Group 224">
            <a:extLst>
              <a:ext uri="{FF2B5EF4-FFF2-40B4-BE49-F238E27FC236}">
                <a16:creationId xmlns:a16="http://schemas.microsoft.com/office/drawing/2014/main" id="{F506C2AF-D4E9-442F-B231-50B4FCDA03C1}"/>
              </a:ext>
            </a:extLst>
          </p:cNvPr>
          <p:cNvGrpSpPr/>
          <p:nvPr/>
        </p:nvGrpSpPr>
        <p:grpSpPr>
          <a:xfrm rot="10800000">
            <a:off x="757497" y="4999013"/>
            <a:ext cx="1596811" cy="96565"/>
            <a:chOff x="6313488" y="2445444"/>
            <a:chExt cx="1995751" cy="112601"/>
          </a:xfrm>
        </p:grpSpPr>
        <p:sp>
          <p:nvSpPr>
            <p:cNvPr id="226" name="Isosceles Triangle 225">
              <a:extLst>
                <a:ext uri="{FF2B5EF4-FFF2-40B4-BE49-F238E27FC236}">
                  <a16:creationId xmlns:a16="http://schemas.microsoft.com/office/drawing/2014/main" id="{250480F4-5626-42A1-ABD5-C663C05EE8A0}"/>
                </a:ext>
              </a:extLst>
            </p:cNvPr>
            <p:cNvSpPr/>
            <p:nvPr/>
          </p:nvSpPr>
          <p:spPr>
            <a:xfrm rot="5400000">
              <a:off x="7756432" y="2005239"/>
              <a:ext cx="112601" cy="99301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Isosceles Triangle 226">
              <a:extLst>
                <a:ext uri="{FF2B5EF4-FFF2-40B4-BE49-F238E27FC236}">
                  <a16:creationId xmlns:a16="http://schemas.microsoft.com/office/drawing/2014/main" id="{96D813DF-692B-4C9A-8890-B582D91EA0E1}"/>
                </a:ext>
              </a:extLst>
            </p:cNvPr>
            <p:cNvSpPr/>
            <p:nvPr/>
          </p:nvSpPr>
          <p:spPr>
            <a:xfrm rot="16200000">
              <a:off x="6753693" y="2005239"/>
              <a:ext cx="112601" cy="993012"/>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8" name="TextBox 227">
            <a:extLst>
              <a:ext uri="{FF2B5EF4-FFF2-40B4-BE49-F238E27FC236}">
                <a16:creationId xmlns:a16="http://schemas.microsoft.com/office/drawing/2014/main" id="{648840C6-5A22-4450-A285-5EC7463ECA20}"/>
              </a:ext>
            </a:extLst>
          </p:cNvPr>
          <p:cNvSpPr txBox="1"/>
          <p:nvPr/>
        </p:nvSpPr>
        <p:spPr>
          <a:xfrm>
            <a:off x="1221518" y="4062759"/>
            <a:ext cx="628105" cy="276999"/>
          </a:xfrm>
          <a:prstGeom prst="rect">
            <a:avLst/>
          </a:prstGeom>
          <a:noFill/>
        </p:spPr>
        <p:txBody>
          <a:bodyPr wrap="square" rtlCol="0">
            <a:spAutoFit/>
          </a:bodyPr>
          <a:lstStyle/>
          <a:p>
            <a:pPr algn="ctr"/>
            <a:r>
              <a:rPr lang="en-US" sz="1200" b="1" dirty="0"/>
              <a:t>50%</a:t>
            </a:r>
          </a:p>
        </p:txBody>
      </p:sp>
      <p:sp>
        <p:nvSpPr>
          <p:cNvPr id="229" name="TextBox 228">
            <a:extLst>
              <a:ext uri="{FF2B5EF4-FFF2-40B4-BE49-F238E27FC236}">
                <a16:creationId xmlns:a16="http://schemas.microsoft.com/office/drawing/2014/main" id="{68675A76-B7A1-4071-AEE0-6DD861316D9D}"/>
              </a:ext>
            </a:extLst>
          </p:cNvPr>
          <p:cNvSpPr txBox="1"/>
          <p:nvPr/>
        </p:nvSpPr>
        <p:spPr>
          <a:xfrm>
            <a:off x="1927067" y="4378976"/>
            <a:ext cx="628105" cy="276999"/>
          </a:xfrm>
          <a:prstGeom prst="rect">
            <a:avLst/>
          </a:prstGeom>
          <a:noFill/>
        </p:spPr>
        <p:txBody>
          <a:bodyPr wrap="square" rtlCol="0">
            <a:spAutoFit/>
          </a:bodyPr>
          <a:lstStyle/>
          <a:p>
            <a:pPr algn="ctr"/>
            <a:r>
              <a:rPr lang="en-US" sz="1200" b="1" dirty="0"/>
              <a:t>80%</a:t>
            </a:r>
          </a:p>
        </p:txBody>
      </p:sp>
      <p:sp>
        <p:nvSpPr>
          <p:cNvPr id="230" name="Oval 229">
            <a:extLst>
              <a:ext uri="{FF2B5EF4-FFF2-40B4-BE49-F238E27FC236}">
                <a16:creationId xmlns:a16="http://schemas.microsoft.com/office/drawing/2014/main" id="{77290AA2-BCC8-48E4-A6E0-0FA2986D9FE9}"/>
              </a:ext>
            </a:extLst>
          </p:cNvPr>
          <p:cNvSpPr/>
          <p:nvPr/>
        </p:nvSpPr>
        <p:spPr>
          <a:xfrm>
            <a:off x="1470760" y="4989304"/>
            <a:ext cx="127254" cy="1082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TextBox 230">
            <a:extLst>
              <a:ext uri="{FF2B5EF4-FFF2-40B4-BE49-F238E27FC236}">
                <a16:creationId xmlns:a16="http://schemas.microsoft.com/office/drawing/2014/main" id="{3A49ACF4-0F40-41BE-9143-7DFB634983D5}"/>
              </a:ext>
            </a:extLst>
          </p:cNvPr>
          <p:cNvSpPr txBox="1"/>
          <p:nvPr/>
        </p:nvSpPr>
        <p:spPr>
          <a:xfrm>
            <a:off x="2201341" y="5021083"/>
            <a:ext cx="628105" cy="276999"/>
          </a:xfrm>
          <a:prstGeom prst="rect">
            <a:avLst/>
          </a:prstGeom>
          <a:noFill/>
        </p:spPr>
        <p:txBody>
          <a:bodyPr wrap="square" rtlCol="0">
            <a:spAutoFit/>
          </a:bodyPr>
          <a:lstStyle/>
          <a:p>
            <a:pPr algn="ctr"/>
            <a:r>
              <a:rPr lang="en-US" sz="1200" b="1" dirty="0"/>
              <a:t>100%</a:t>
            </a:r>
          </a:p>
        </p:txBody>
      </p:sp>
      <p:sp>
        <p:nvSpPr>
          <p:cNvPr id="232" name="TextBox 231">
            <a:extLst>
              <a:ext uri="{FF2B5EF4-FFF2-40B4-BE49-F238E27FC236}">
                <a16:creationId xmlns:a16="http://schemas.microsoft.com/office/drawing/2014/main" id="{863E93E2-B709-4CC4-AFFF-5A03351916C8}"/>
              </a:ext>
            </a:extLst>
          </p:cNvPr>
          <p:cNvSpPr txBox="1"/>
          <p:nvPr/>
        </p:nvSpPr>
        <p:spPr>
          <a:xfrm>
            <a:off x="3747606" y="5028006"/>
            <a:ext cx="628105" cy="276999"/>
          </a:xfrm>
          <a:prstGeom prst="rect">
            <a:avLst/>
          </a:prstGeom>
          <a:noFill/>
        </p:spPr>
        <p:txBody>
          <a:bodyPr wrap="square" rtlCol="0">
            <a:spAutoFit/>
          </a:bodyPr>
          <a:lstStyle/>
          <a:p>
            <a:pPr algn="ctr"/>
            <a:r>
              <a:rPr lang="en-US" sz="1200" b="1" dirty="0"/>
              <a:t>0</a:t>
            </a:r>
          </a:p>
        </p:txBody>
      </p:sp>
      <p:sp>
        <p:nvSpPr>
          <p:cNvPr id="233" name="TextBox 232">
            <a:extLst>
              <a:ext uri="{FF2B5EF4-FFF2-40B4-BE49-F238E27FC236}">
                <a16:creationId xmlns:a16="http://schemas.microsoft.com/office/drawing/2014/main" id="{F8281185-48E3-4962-8479-7FF6D4027CAD}"/>
              </a:ext>
            </a:extLst>
          </p:cNvPr>
          <p:cNvSpPr txBox="1"/>
          <p:nvPr/>
        </p:nvSpPr>
        <p:spPr>
          <a:xfrm>
            <a:off x="6959702" y="5019555"/>
            <a:ext cx="628105" cy="276999"/>
          </a:xfrm>
          <a:prstGeom prst="rect">
            <a:avLst/>
          </a:prstGeom>
          <a:noFill/>
        </p:spPr>
        <p:txBody>
          <a:bodyPr wrap="square" rtlCol="0">
            <a:spAutoFit/>
          </a:bodyPr>
          <a:lstStyle/>
          <a:p>
            <a:pPr algn="ctr"/>
            <a:r>
              <a:rPr lang="en-US" sz="1200" b="1" dirty="0"/>
              <a:t>0</a:t>
            </a:r>
          </a:p>
        </p:txBody>
      </p:sp>
      <p:sp>
        <p:nvSpPr>
          <p:cNvPr id="234" name="TextBox 233">
            <a:extLst>
              <a:ext uri="{FF2B5EF4-FFF2-40B4-BE49-F238E27FC236}">
                <a16:creationId xmlns:a16="http://schemas.microsoft.com/office/drawing/2014/main" id="{5E54EB95-EA56-4F7F-A51B-19308F8ACD64}"/>
              </a:ext>
            </a:extLst>
          </p:cNvPr>
          <p:cNvSpPr txBox="1"/>
          <p:nvPr/>
        </p:nvSpPr>
        <p:spPr>
          <a:xfrm>
            <a:off x="522383" y="5057114"/>
            <a:ext cx="628105" cy="276999"/>
          </a:xfrm>
          <a:prstGeom prst="rect">
            <a:avLst/>
          </a:prstGeom>
          <a:noFill/>
        </p:spPr>
        <p:txBody>
          <a:bodyPr wrap="square" rtlCol="0">
            <a:spAutoFit/>
          </a:bodyPr>
          <a:lstStyle/>
          <a:p>
            <a:pPr algn="ctr"/>
            <a:r>
              <a:rPr lang="en-US" sz="1200" b="1" dirty="0"/>
              <a:t>0</a:t>
            </a:r>
          </a:p>
        </p:txBody>
      </p:sp>
      <p:sp>
        <p:nvSpPr>
          <p:cNvPr id="235" name="Rectangle 234">
            <a:extLst>
              <a:ext uri="{FF2B5EF4-FFF2-40B4-BE49-F238E27FC236}">
                <a16:creationId xmlns:a16="http://schemas.microsoft.com/office/drawing/2014/main" id="{0F404B0F-55D3-41FF-B671-6C531DDDEB1F}"/>
              </a:ext>
            </a:extLst>
          </p:cNvPr>
          <p:cNvSpPr/>
          <p:nvPr/>
        </p:nvSpPr>
        <p:spPr>
          <a:xfrm>
            <a:off x="7460127" y="5278685"/>
            <a:ext cx="988278" cy="59458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C000"/>
                </a:solidFill>
              </a:rPr>
              <a:t>78%</a:t>
            </a:r>
          </a:p>
          <a:p>
            <a:pPr algn="ctr"/>
            <a:r>
              <a:rPr lang="en-US" b="1" dirty="0">
                <a:solidFill>
                  <a:srgbClr val="FFC000"/>
                </a:solidFill>
              </a:rPr>
              <a:t>(18/14)</a:t>
            </a:r>
          </a:p>
        </p:txBody>
      </p:sp>
      <p:pic>
        <p:nvPicPr>
          <p:cNvPr id="85" name="Picture 84">
            <a:extLst>
              <a:ext uri="{FF2B5EF4-FFF2-40B4-BE49-F238E27FC236}">
                <a16:creationId xmlns:a16="http://schemas.microsoft.com/office/drawing/2014/main" id="{3CEE152C-F272-47E4-8E78-99DDC001C8CB}"/>
              </a:ext>
            </a:extLst>
          </p:cNvPr>
          <p:cNvPicPr>
            <a:picLocks noChangeAspect="1"/>
          </p:cNvPicPr>
          <p:nvPr/>
        </p:nvPicPr>
        <p:blipFill>
          <a:blip r:embed="rId9"/>
          <a:stretch>
            <a:fillRect/>
          </a:stretch>
        </p:blipFill>
        <p:spPr>
          <a:xfrm>
            <a:off x="10813111" y="7440"/>
            <a:ext cx="1114507" cy="643444"/>
          </a:xfrm>
          <a:prstGeom prst="rect">
            <a:avLst/>
          </a:prstGeom>
        </p:spPr>
      </p:pic>
      <p:sp>
        <p:nvSpPr>
          <p:cNvPr id="88" name="TextBox 87">
            <a:extLst>
              <a:ext uri="{FF2B5EF4-FFF2-40B4-BE49-F238E27FC236}">
                <a16:creationId xmlns:a16="http://schemas.microsoft.com/office/drawing/2014/main" id="{23A931F5-8AA9-4E84-AA4D-625F419BFAD2}"/>
              </a:ext>
            </a:extLst>
          </p:cNvPr>
          <p:cNvSpPr txBox="1"/>
          <p:nvPr/>
        </p:nvSpPr>
        <p:spPr>
          <a:xfrm>
            <a:off x="11058306" y="239669"/>
            <a:ext cx="624115" cy="182880"/>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Tree>
    <p:extLst>
      <p:ext uri="{BB962C8B-B14F-4D97-AF65-F5344CB8AC3E}">
        <p14:creationId xmlns:p14="http://schemas.microsoft.com/office/powerpoint/2010/main" val="4183517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C199D53-5D60-47C7-B472-BCBC5E8E1B94}"/>
              </a:ext>
            </a:extLst>
          </p:cNvPr>
          <p:cNvSpPr/>
          <p:nvPr/>
        </p:nvSpPr>
        <p:spPr>
          <a:xfrm>
            <a:off x="119270" y="162339"/>
            <a:ext cx="1457739" cy="49033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总结</a:t>
            </a:r>
            <a:endParaRPr lang="en-US" b="1" dirty="0"/>
          </a:p>
        </p:txBody>
      </p:sp>
      <p:sp>
        <p:nvSpPr>
          <p:cNvPr id="6" name="Rectangle 5">
            <a:extLst>
              <a:ext uri="{FF2B5EF4-FFF2-40B4-BE49-F238E27FC236}">
                <a16:creationId xmlns:a16="http://schemas.microsoft.com/office/drawing/2014/main" id="{87EF782D-0CBF-4D7B-89B3-CD1B94A9D5F8}"/>
              </a:ext>
            </a:extLst>
          </p:cNvPr>
          <p:cNvSpPr/>
          <p:nvPr/>
        </p:nvSpPr>
        <p:spPr>
          <a:xfrm>
            <a:off x="1577009" y="162339"/>
            <a:ext cx="1457739" cy="490331"/>
          </a:xfrm>
          <a:prstGeom prst="rect">
            <a:avLst/>
          </a:prstGeom>
          <a:solidFill>
            <a:srgbClr val="00FF0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第一循环</a:t>
            </a:r>
            <a:endParaRPr lang="en-US" b="1" dirty="0"/>
          </a:p>
        </p:txBody>
      </p:sp>
      <p:sp>
        <p:nvSpPr>
          <p:cNvPr id="7" name="Rectangle 6">
            <a:extLst>
              <a:ext uri="{FF2B5EF4-FFF2-40B4-BE49-F238E27FC236}">
                <a16:creationId xmlns:a16="http://schemas.microsoft.com/office/drawing/2014/main" id="{A40532C7-D0C9-4568-B418-6E4F99849B2C}"/>
              </a:ext>
            </a:extLst>
          </p:cNvPr>
          <p:cNvSpPr/>
          <p:nvPr/>
        </p:nvSpPr>
        <p:spPr>
          <a:xfrm>
            <a:off x="3034748" y="162339"/>
            <a:ext cx="1457739" cy="4903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第二循环</a:t>
            </a:r>
            <a:endParaRPr lang="en-US" b="1" dirty="0"/>
          </a:p>
        </p:txBody>
      </p:sp>
      <p:sp>
        <p:nvSpPr>
          <p:cNvPr id="107" name="Rectangle 106">
            <a:extLst>
              <a:ext uri="{FF2B5EF4-FFF2-40B4-BE49-F238E27FC236}">
                <a16:creationId xmlns:a16="http://schemas.microsoft.com/office/drawing/2014/main" id="{7F68FAF9-D923-4E85-AA3D-85824051FA36}"/>
              </a:ext>
            </a:extLst>
          </p:cNvPr>
          <p:cNvSpPr/>
          <p:nvPr/>
        </p:nvSpPr>
        <p:spPr>
          <a:xfrm>
            <a:off x="119270" y="796335"/>
            <a:ext cx="11869531" cy="5909264"/>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endParaRPr lang="en-US" sz="2800" b="1" dirty="0"/>
          </a:p>
        </p:txBody>
      </p:sp>
      <p:sp>
        <p:nvSpPr>
          <p:cNvPr id="10" name="Rectangle 9">
            <a:extLst>
              <a:ext uri="{FF2B5EF4-FFF2-40B4-BE49-F238E27FC236}">
                <a16:creationId xmlns:a16="http://schemas.microsoft.com/office/drawing/2014/main" id="{9CCB93F1-F013-41C4-A2CA-0AD8482964B5}"/>
              </a:ext>
            </a:extLst>
          </p:cNvPr>
          <p:cNvSpPr/>
          <p:nvPr/>
        </p:nvSpPr>
        <p:spPr>
          <a:xfrm>
            <a:off x="4492487" y="162338"/>
            <a:ext cx="1457739" cy="490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第三循环</a:t>
            </a:r>
            <a:endParaRPr lang="en-US" b="1" dirty="0"/>
          </a:p>
        </p:txBody>
      </p:sp>
      <p:sp>
        <p:nvSpPr>
          <p:cNvPr id="18" name="TextBox 17">
            <a:extLst>
              <a:ext uri="{FF2B5EF4-FFF2-40B4-BE49-F238E27FC236}">
                <a16:creationId xmlns:a16="http://schemas.microsoft.com/office/drawing/2014/main" id="{A982E3F2-DAD5-4343-B985-100623AA9E16}"/>
              </a:ext>
            </a:extLst>
          </p:cNvPr>
          <p:cNvSpPr txBox="1"/>
          <p:nvPr/>
        </p:nvSpPr>
        <p:spPr>
          <a:xfrm>
            <a:off x="8634702" y="368683"/>
            <a:ext cx="2178409" cy="369332"/>
          </a:xfrm>
          <a:prstGeom prst="rect">
            <a:avLst/>
          </a:prstGeom>
          <a:noFill/>
        </p:spPr>
        <p:txBody>
          <a:bodyPr wrap="square" rtlCol="0">
            <a:spAutoFit/>
          </a:bodyPr>
          <a:lstStyle/>
          <a:p>
            <a:r>
              <a:rPr lang="en-US" b="1" dirty="0"/>
              <a:t>2022.12.27 10:34am</a:t>
            </a:r>
          </a:p>
        </p:txBody>
      </p:sp>
      <p:pic>
        <p:nvPicPr>
          <p:cNvPr id="14" name="Picture 13">
            <a:extLst>
              <a:ext uri="{FF2B5EF4-FFF2-40B4-BE49-F238E27FC236}">
                <a16:creationId xmlns:a16="http://schemas.microsoft.com/office/drawing/2014/main" id="{57C735C0-815E-4639-878A-340A4A42DA02}"/>
              </a:ext>
            </a:extLst>
          </p:cNvPr>
          <p:cNvPicPr>
            <a:picLocks noChangeAspect="1"/>
          </p:cNvPicPr>
          <p:nvPr/>
        </p:nvPicPr>
        <p:blipFill>
          <a:blip r:embed="rId2"/>
          <a:stretch>
            <a:fillRect/>
          </a:stretch>
        </p:blipFill>
        <p:spPr>
          <a:xfrm>
            <a:off x="10813111" y="7440"/>
            <a:ext cx="1114507" cy="720638"/>
          </a:xfrm>
          <a:prstGeom prst="rect">
            <a:avLst/>
          </a:prstGeom>
        </p:spPr>
      </p:pic>
      <p:sp>
        <p:nvSpPr>
          <p:cNvPr id="15" name="TextBox 14">
            <a:extLst>
              <a:ext uri="{FF2B5EF4-FFF2-40B4-BE49-F238E27FC236}">
                <a16:creationId xmlns:a16="http://schemas.microsoft.com/office/drawing/2014/main" id="{AAA14FD5-F692-49B2-A282-4A0CB3D878D9}"/>
              </a:ext>
            </a:extLst>
          </p:cNvPr>
          <p:cNvSpPr txBox="1"/>
          <p:nvPr/>
        </p:nvSpPr>
        <p:spPr>
          <a:xfrm>
            <a:off x="11058307" y="276319"/>
            <a:ext cx="624115" cy="182880"/>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pic>
        <p:nvPicPr>
          <p:cNvPr id="2" name="Picture 1">
            <a:extLst>
              <a:ext uri="{FF2B5EF4-FFF2-40B4-BE49-F238E27FC236}">
                <a16:creationId xmlns:a16="http://schemas.microsoft.com/office/drawing/2014/main" id="{ECE969F9-E831-40C8-A47C-0D48457A81D9}"/>
              </a:ext>
            </a:extLst>
          </p:cNvPr>
          <p:cNvPicPr>
            <a:picLocks noChangeAspect="1"/>
          </p:cNvPicPr>
          <p:nvPr/>
        </p:nvPicPr>
        <p:blipFill>
          <a:blip r:embed="rId3"/>
          <a:stretch>
            <a:fillRect/>
          </a:stretch>
        </p:blipFill>
        <p:spPr>
          <a:xfrm>
            <a:off x="119269" y="806271"/>
            <a:ext cx="11869531" cy="4012471"/>
          </a:xfrm>
          <a:prstGeom prst="rect">
            <a:avLst/>
          </a:prstGeom>
        </p:spPr>
      </p:pic>
      <p:pic>
        <p:nvPicPr>
          <p:cNvPr id="3" name="Picture 2">
            <a:extLst>
              <a:ext uri="{FF2B5EF4-FFF2-40B4-BE49-F238E27FC236}">
                <a16:creationId xmlns:a16="http://schemas.microsoft.com/office/drawing/2014/main" id="{EFB3C114-8477-4D54-A624-642C85EBCC2E}"/>
              </a:ext>
            </a:extLst>
          </p:cNvPr>
          <p:cNvPicPr>
            <a:picLocks noChangeAspect="1"/>
          </p:cNvPicPr>
          <p:nvPr/>
        </p:nvPicPr>
        <p:blipFill>
          <a:blip r:embed="rId4"/>
          <a:stretch>
            <a:fillRect/>
          </a:stretch>
        </p:blipFill>
        <p:spPr>
          <a:xfrm>
            <a:off x="119268" y="5558971"/>
            <a:ext cx="11869531" cy="1156564"/>
          </a:xfrm>
          <a:prstGeom prst="rect">
            <a:avLst/>
          </a:prstGeom>
        </p:spPr>
      </p:pic>
    </p:spTree>
    <p:extLst>
      <p:ext uri="{BB962C8B-B14F-4D97-AF65-F5344CB8AC3E}">
        <p14:creationId xmlns:p14="http://schemas.microsoft.com/office/powerpoint/2010/main" val="56865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a:extLst>
              <a:ext uri="{FF2B5EF4-FFF2-40B4-BE49-F238E27FC236}">
                <a16:creationId xmlns:a16="http://schemas.microsoft.com/office/drawing/2014/main" id="{7F68FAF9-D923-4E85-AA3D-85824051FA36}"/>
              </a:ext>
            </a:extLst>
          </p:cNvPr>
          <p:cNvSpPr/>
          <p:nvPr/>
        </p:nvSpPr>
        <p:spPr>
          <a:xfrm>
            <a:off x="119270" y="743634"/>
            <a:ext cx="9753619" cy="5952027"/>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zh-CN" altLang="en-US" sz="2000" b="1" dirty="0">
                <a:highlight>
                  <a:srgbClr val="FFFF00"/>
                </a:highlight>
              </a:rPr>
              <a:t>库区占用率（</a:t>
            </a:r>
            <a:r>
              <a:rPr lang="en-US" altLang="zh-CN" sz="2000" b="1" dirty="0">
                <a:highlight>
                  <a:srgbClr val="FFFF00"/>
                </a:highlight>
              </a:rPr>
              <a:t>%</a:t>
            </a:r>
            <a:r>
              <a:rPr lang="zh-CN" altLang="en-US" sz="2000" b="1" dirty="0">
                <a:highlight>
                  <a:srgbClr val="FFFF00"/>
                </a:highlight>
              </a:rPr>
              <a:t>）</a:t>
            </a:r>
            <a:endParaRPr lang="en-US" sz="2000" b="1" dirty="0">
              <a:highlight>
                <a:srgbClr val="FFFF00"/>
              </a:highlight>
            </a:endParaRPr>
          </a:p>
        </p:txBody>
      </p:sp>
      <p:graphicFrame>
        <p:nvGraphicFramePr>
          <p:cNvPr id="48" name="Chart 47">
            <a:extLst>
              <a:ext uri="{FF2B5EF4-FFF2-40B4-BE49-F238E27FC236}">
                <a16:creationId xmlns:a16="http://schemas.microsoft.com/office/drawing/2014/main" id="{EB35C696-0B5F-431B-8EE8-EDDD7DBC56DC}"/>
              </a:ext>
            </a:extLst>
          </p:cNvPr>
          <p:cNvGraphicFramePr/>
          <p:nvPr/>
        </p:nvGraphicFramePr>
        <p:xfrm>
          <a:off x="4530413" y="6036109"/>
          <a:ext cx="1927160" cy="22228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2" name="Chart 61">
            <a:extLst>
              <a:ext uri="{FF2B5EF4-FFF2-40B4-BE49-F238E27FC236}">
                <a16:creationId xmlns:a16="http://schemas.microsoft.com/office/drawing/2014/main" id="{D537D0A9-390D-4ACD-BBAD-1D7279F2E0D2}"/>
              </a:ext>
            </a:extLst>
          </p:cNvPr>
          <p:cNvGraphicFramePr/>
          <p:nvPr/>
        </p:nvGraphicFramePr>
        <p:xfrm>
          <a:off x="3453773" y="4529097"/>
          <a:ext cx="2246192" cy="21475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Table 12">
            <a:extLst>
              <a:ext uri="{FF2B5EF4-FFF2-40B4-BE49-F238E27FC236}">
                <a16:creationId xmlns:a16="http://schemas.microsoft.com/office/drawing/2014/main" id="{8BEF7CED-5383-488A-B7C7-4DDBE1CA1F3B}"/>
              </a:ext>
            </a:extLst>
          </p:cNvPr>
          <p:cNvGraphicFramePr>
            <a:graphicFrameLocks noGrp="1"/>
          </p:cNvGraphicFramePr>
          <p:nvPr>
            <p:extLst>
              <p:ext uri="{D42A27DB-BD31-4B8C-83A1-F6EECF244321}">
                <p14:modId xmlns:p14="http://schemas.microsoft.com/office/powerpoint/2010/main" val="2609653353"/>
              </p:ext>
            </p:extLst>
          </p:nvPr>
        </p:nvGraphicFramePr>
        <p:xfrm>
          <a:off x="170967" y="1143000"/>
          <a:ext cx="9701922" cy="5533627"/>
        </p:xfrm>
        <a:graphic>
          <a:graphicData uri="http://schemas.openxmlformats.org/drawingml/2006/table">
            <a:tbl>
              <a:tblPr firstRow="1" bandRow="1">
                <a:tableStyleId>{5C22544A-7EE6-4342-B048-85BDC9FD1C3A}</a:tableStyleId>
              </a:tblPr>
              <a:tblGrid>
                <a:gridCol w="1830796">
                  <a:extLst>
                    <a:ext uri="{9D8B030D-6E8A-4147-A177-3AD203B41FA5}">
                      <a16:colId xmlns:a16="http://schemas.microsoft.com/office/drawing/2014/main" val="518233281"/>
                    </a:ext>
                  </a:extLst>
                </a:gridCol>
                <a:gridCol w="1821983">
                  <a:extLst>
                    <a:ext uri="{9D8B030D-6E8A-4147-A177-3AD203B41FA5}">
                      <a16:colId xmlns:a16="http://schemas.microsoft.com/office/drawing/2014/main" val="3184636972"/>
                    </a:ext>
                  </a:extLst>
                </a:gridCol>
                <a:gridCol w="2036683">
                  <a:extLst>
                    <a:ext uri="{9D8B030D-6E8A-4147-A177-3AD203B41FA5}">
                      <a16:colId xmlns:a16="http://schemas.microsoft.com/office/drawing/2014/main" val="4185148423"/>
                    </a:ext>
                  </a:extLst>
                </a:gridCol>
                <a:gridCol w="2170006">
                  <a:extLst>
                    <a:ext uri="{9D8B030D-6E8A-4147-A177-3AD203B41FA5}">
                      <a16:colId xmlns:a16="http://schemas.microsoft.com/office/drawing/2014/main" val="3997680695"/>
                    </a:ext>
                  </a:extLst>
                </a:gridCol>
                <a:gridCol w="1842454">
                  <a:extLst>
                    <a:ext uri="{9D8B030D-6E8A-4147-A177-3AD203B41FA5}">
                      <a16:colId xmlns:a16="http://schemas.microsoft.com/office/drawing/2014/main" val="2221115990"/>
                    </a:ext>
                  </a:extLst>
                </a:gridCol>
              </a:tblGrid>
              <a:tr h="387857">
                <a:tc gridSpan="2">
                  <a:txBody>
                    <a:bodyPr/>
                    <a:lstStyle/>
                    <a:p>
                      <a:pPr algn="ctr"/>
                      <a:r>
                        <a:rPr lang="zh-CN" altLang="en-US" dirty="0">
                          <a:solidFill>
                            <a:schemeClr val="tx1"/>
                          </a:solidFill>
                          <a:latin typeface="Arial Black" panose="020B0A04020102020204" pitchFamily="34" charset="0"/>
                        </a:rPr>
                        <a:t>第二循环</a:t>
                      </a:r>
                      <a:endParaRPr lang="en-US" dirty="0">
                        <a:solidFill>
                          <a:schemeClr val="tx1"/>
                        </a:solidFill>
                        <a:latin typeface="Arial Black" panose="020B0A040201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gridSpan="3">
                  <a:txBody>
                    <a:bodyPr/>
                    <a:lstStyle/>
                    <a:p>
                      <a:pPr algn="ctr"/>
                      <a:r>
                        <a:rPr lang="zh-CN" altLang="en-US" dirty="0">
                          <a:solidFill>
                            <a:schemeClr val="tx1"/>
                          </a:solidFill>
                          <a:latin typeface="Arial Black" panose="020B0A04020102020204" pitchFamily="34" charset="0"/>
                        </a:rPr>
                        <a:t>第三循环</a:t>
                      </a:r>
                      <a:endParaRPr lang="en-US" dirty="0">
                        <a:solidFill>
                          <a:schemeClr val="tx1"/>
                        </a:solidFill>
                        <a:latin typeface="Arial Black" panose="020B0A040201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r>
                        <a:rPr lang="en-US" dirty="0">
                          <a:solidFill>
                            <a:schemeClr val="tx1"/>
                          </a:solidFill>
                        </a:rPr>
                        <a:t>Route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594561482"/>
                  </a:ext>
                </a:extLst>
              </a:tr>
              <a:tr h="760635">
                <a:tc>
                  <a:txBody>
                    <a:bodyPr/>
                    <a:lstStyle/>
                    <a:p>
                      <a:pPr algn="ctr"/>
                      <a:r>
                        <a:rPr lang="en-US" sz="1400" b="1" dirty="0">
                          <a:latin typeface="Arial Black" panose="020B0A04020102020204" pitchFamily="34" charset="0"/>
                        </a:rPr>
                        <a:t>Post APL Cart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t>APL Empty Cart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Arial Black" panose="020B0A04020102020204" pitchFamily="34" charset="0"/>
                        </a:rPr>
                        <a:t>Post OXI Zone </a:t>
                      </a:r>
                    </a:p>
                    <a:p>
                      <a:pPr algn="ctr"/>
                      <a:endParaRPr lang="en-US" sz="1400" b="1" dirty="0">
                        <a:latin typeface="Arial Black" panose="020B0A040201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latin typeface="Arial Black" panose="020B0A04020102020204" pitchFamily="34" charset="0"/>
                        </a:rPr>
                        <a:t>Post BPA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latin typeface="Arial Black" panose="020B0A04020102020204" pitchFamily="34" charset="0"/>
                        </a:rPr>
                        <a:t>Post PCVD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10764151"/>
                  </a:ext>
                </a:extLst>
              </a:tr>
              <a:tr h="123694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8937894"/>
                  </a:ext>
                </a:extLst>
              </a:tr>
              <a:tr h="549463">
                <a:tc>
                  <a:txBody>
                    <a:bodyPr/>
                    <a:lstStyle/>
                    <a:p>
                      <a:pPr algn="ctr"/>
                      <a:endParaRPr lang="en-US" sz="1400" b="1" dirty="0">
                        <a:latin typeface="Arial Black" panose="020B0A040201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dirty="0">
                        <a:latin typeface="Arial Black" panose="020B0A040201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latin typeface="Arial Black" panose="020B0A04020102020204" pitchFamily="34" charset="0"/>
                        </a:rPr>
                        <a:t>Route 3 : Dynamic (OXI)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Arial Black" panose="020B0A04020102020204" pitchFamily="34" charset="0"/>
                        </a:rPr>
                        <a:t>Route 3 : Dynamic (PCV)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49244918"/>
                  </a:ext>
                </a:extLst>
              </a:tr>
              <a:tr h="1361778">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8014461"/>
                  </a:ext>
                </a:extLst>
              </a:tr>
              <a:tr h="1236947">
                <a:tc gridSpan="5">
                  <a:txBody>
                    <a:bodyPr/>
                    <a:lstStyle/>
                    <a:p>
                      <a:pPr algn="ctr"/>
                      <a:r>
                        <a:rPr lang="zh-CN" altLang="en-US" b="1" dirty="0"/>
                        <a:t>总库位数量（第二和三循环）</a:t>
                      </a:r>
                      <a:r>
                        <a:rPr lang="en-US" b="1" dirty="0"/>
                        <a:t> =  </a:t>
                      </a:r>
                      <a:r>
                        <a:rPr lang="en-US" b="1" dirty="0">
                          <a:highlight>
                            <a:srgbClr val="FFFF00"/>
                          </a:highlight>
                        </a:rPr>
                        <a:t>207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49463606"/>
                  </a:ext>
                </a:extLst>
              </a:tr>
            </a:tbl>
          </a:graphicData>
        </a:graphic>
      </p:graphicFrame>
      <p:sp>
        <p:nvSpPr>
          <p:cNvPr id="159" name="Rectangle 158">
            <a:extLst>
              <a:ext uri="{FF2B5EF4-FFF2-40B4-BE49-F238E27FC236}">
                <a16:creationId xmlns:a16="http://schemas.microsoft.com/office/drawing/2014/main" id="{FBE5BC29-A462-4168-B449-6E267D762DC5}"/>
              </a:ext>
            </a:extLst>
          </p:cNvPr>
          <p:cNvSpPr/>
          <p:nvPr/>
        </p:nvSpPr>
        <p:spPr>
          <a:xfrm>
            <a:off x="444035" y="2965079"/>
            <a:ext cx="1017530" cy="59458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C000"/>
                </a:solidFill>
              </a:rPr>
              <a:t>50%</a:t>
            </a:r>
          </a:p>
          <a:p>
            <a:pPr algn="ctr"/>
            <a:r>
              <a:rPr lang="en-US" b="1" dirty="0">
                <a:solidFill>
                  <a:srgbClr val="FFC000"/>
                </a:solidFill>
              </a:rPr>
              <a:t>(38/19)</a:t>
            </a:r>
          </a:p>
        </p:txBody>
      </p:sp>
      <p:sp>
        <p:nvSpPr>
          <p:cNvPr id="204" name="Rectangle 203">
            <a:extLst>
              <a:ext uri="{FF2B5EF4-FFF2-40B4-BE49-F238E27FC236}">
                <a16:creationId xmlns:a16="http://schemas.microsoft.com/office/drawing/2014/main" id="{01A1F10F-A7F2-4296-8C36-727159C60358}"/>
              </a:ext>
            </a:extLst>
          </p:cNvPr>
          <p:cNvSpPr/>
          <p:nvPr/>
        </p:nvSpPr>
        <p:spPr>
          <a:xfrm>
            <a:off x="2330239" y="2980924"/>
            <a:ext cx="1092982" cy="59458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C000"/>
                </a:solidFill>
              </a:rPr>
              <a:t>68%</a:t>
            </a:r>
          </a:p>
          <a:p>
            <a:pPr algn="ctr"/>
            <a:r>
              <a:rPr lang="en-US" b="1" dirty="0">
                <a:solidFill>
                  <a:srgbClr val="FFC000"/>
                </a:solidFill>
              </a:rPr>
              <a:t>(22/15)</a:t>
            </a:r>
          </a:p>
        </p:txBody>
      </p:sp>
      <p:sp>
        <p:nvSpPr>
          <p:cNvPr id="220" name="Rectangle 219">
            <a:extLst>
              <a:ext uri="{FF2B5EF4-FFF2-40B4-BE49-F238E27FC236}">
                <a16:creationId xmlns:a16="http://schemas.microsoft.com/office/drawing/2014/main" id="{0DC2E3D1-A235-4565-994B-0D300FAC8788}"/>
              </a:ext>
            </a:extLst>
          </p:cNvPr>
          <p:cNvSpPr/>
          <p:nvPr/>
        </p:nvSpPr>
        <p:spPr>
          <a:xfrm>
            <a:off x="4265392" y="2980560"/>
            <a:ext cx="1029444" cy="59458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FF00"/>
                </a:solidFill>
              </a:rPr>
              <a:t>45%</a:t>
            </a:r>
          </a:p>
          <a:p>
            <a:pPr algn="ctr"/>
            <a:r>
              <a:rPr lang="en-US" b="1" dirty="0">
                <a:solidFill>
                  <a:srgbClr val="00FF00"/>
                </a:solidFill>
              </a:rPr>
              <a:t>(42/19)</a:t>
            </a:r>
          </a:p>
        </p:txBody>
      </p:sp>
      <p:sp>
        <p:nvSpPr>
          <p:cNvPr id="225" name="Rectangle 224">
            <a:extLst>
              <a:ext uri="{FF2B5EF4-FFF2-40B4-BE49-F238E27FC236}">
                <a16:creationId xmlns:a16="http://schemas.microsoft.com/office/drawing/2014/main" id="{2A1012FF-03C6-4A0D-8BAF-61A3BA9A29F2}"/>
              </a:ext>
            </a:extLst>
          </p:cNvPr>
          <p:cNvSpPr/>
          <p:nvPr/>
        </p:nvSpPr>
        <p:spPr>
          <a:xfrm>
            <a:off x="8425489" y="2980560"/>
            <a:ext cx="1029444" cy="59458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FF00"/>
                </a:solidFill>
              </a:rPr>
              <a:t>34%</a:t>
            </a:r>
          </a:p>
          <a:p>
            <a:pPr algn="ctr"/>
            <a:r>
              <a:rPr lang="en-US" b="1" dirty="0">
                <a:solidFill>
                  <a:srgbClr val="00FF00"/>
                </a:solidFill>
              </a:rPr>
              <a:t>(50/17)</a:t>
            </a:r>
          </a:p>
        </p:txBody>
      </p:sp>
      <p:sp>
        <p:nvSpPr>
          <p:cNvPr id="200" name="Rectangle 199">
            <a:extLst>
              <a:ext uri="{FF2B5EF4-FFF2-40B4-BE49-F238E27FC236}">
                <a16:creationId xmlns:a16="http://schemas.microsoft.com/office/drawing/2014/main" id="{640845A5-7E70-445B-B1EA-372CB97AB406}"/>
              </a:ext>
            </a:extLst>
          </p:cNvPr>
          <p:cNvSpPr/>
          <p:nvPr/>
        </p:nvSpPr>
        <p:spPr>
          <a:xfrm>
            <a:off x="4351625" y="4830396"/>
            <a:ext cx="866633" cy="59458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FF00"/>
                </a:solidFill>
              </a:rPr>
              <a:t>0%</a:t>
            </a:r>
          </a:p>
          <a:p>
            <a:pPr algn="ctr"/>
            <a:r>
              <a:rPr lang="en-US" b="1" dirty="0">
                <a:solidFill>
                  <a:srgbClr val="00FF00"/>
                </a:solidFill>
              </a:rPr>
              <a:t>(14/0)</a:t>
            </a:r>
          </a:p>
        </p:txBody>
      </p:sp>
      <p:sp>
        <p:nvSpPr>
          <p:cNvPr id="211" name="Isosceles Triangle 210">
            <a:extLst>
              <a:ext uri="{FF2B5EF4-FFF2-40B4-BE49-F238E27FC236}">
                <a16:creationId xmlns:a16="http://schemas.microsoft.com/office/drawing/2014/main" id="{7AB1EA6B-D5C3-4E45-B66E-2B660B1C2DAE}"/>
              </a:ext>
            </a:extLst>
          </p:cNvPr>
          <p:cNvSpPr/>
          <p:nvPr/>
        </p:nvSpPr>
        <p:spPr>
          <a:xfrm rot="16200000">
            <a:off x="-89246" y="4305415"/>
            <a:ext cx="68011" cy="51694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Isosceles Triangle 225">
            <a:extLst>
              <a:ext uri="{FF2B5EF4-FFF2-40B4-BE49-F238E27FC236}">
                <a16:creationId xmlns:a16="http://schemas.microsoft.com/office/drawing/2014/main" id="{544B59D1-F96B-4542-8478-8256DAF6E816}"/>
              </a:ext>
            </a:extLst>
          </p:cNvPr>
          <p:cNvSpPr/>
          <p:nvPr/>
        </p:nvSpPr>
        <p:spPr>
          <a:xfrm rot="16200000">
            <a:off x="3287514" y="4508017"/>
            <a:ext cx="68011" cy="518228"/>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8" name="Table 14">
            <a:extLst>
              <a:ext uri="{FF2B5EF4-FFF2-40B4-BE49-F238E27FC236}">
                <a16:creationId xmlns:a16="http://schemas.microsoft.com/office/drawing/2014/main" id="{9C86941F-E32B-497B-97F0-192AE6A77FBC}"/>
              </a:ext>
            </a:extLst>
          </p:cNvPr>
          <p:cNvGraphicFramePr>
            <a:graphicFrameLocks noGrp="1"/>
          </p:cNvGraphicFramePr>
          <p:nvPr>
            <p:extLst>
              <p:ext uri="{D42A27DB-BD31-4B8C-83A1-F6EECF244321}">
                <p14:modId xmlns:p14="http://schemas.microsoft.com/office/powerpoint/2010/main" val="2885738140"/>
              </p:ext>
            </p:extLst>
          </p:nvPr>
        </p:nvGraphicFramePr>
        <p:xfrm>
          <a:off x="9918210" y="743634"/>
          <a:ext cx="2241354" cy="5954615"/>
        </p:xfrm>
        <a:graphic>
          <a:graphicData uri="http://schemas.openxmlformats.org/drawingml/2006/table">
            <a:tbl>
              <a:tblPr firstRow="1" bandRow="1">
                <a:tableStyleId>{5C22544A-7EE6-4342-B048-85BDC9FD1C3A}</a:tableStyleId>
              </a:tblPr>
              <a:tblGrid>
                <a:gridCol w="747118">
                  <a:extLst>
                    <a:ext uri="{9D8B030D-6E8A-4147-A177-3AD203B41FA5}">
                      <a16:colId xmlns:a16="http://schemas.microsoft.com/office/drawing/2014/main" val="2350620066"/>
                    </a:ext>
                  </a:extLst>
                </a:gridCol>
                <a:gridCol w="747118">
                  <a:extLst>
                    <a:ext uri="{9D8B030D-6E8A-4147-A177-3AD203B41FA5}">
                      <a16:colId xmlns:a16="http://schemas.microsoft.com/office/drawing/2014/main" val="2431843264"/>
                    </a:ext>
                  </a:extLst>
                </a:gridCol>
                <a:gridCol w="747118">
                  <a:extLst>
                    <a:ext uri="{9D8B030D-6E8A-4147-A177-3AD203B41FA5}">
                      <a16:colId xmlns:a16="http://schemas.microsoft.com/office/drawing/2014/main" val="3875598975"/>
                    </a:ext>
                  </a:extLst>
                </a:gridCol>
              </a:tblGrid>
              <a:tr h="1048864">
                <a:tc gridSpan="3">
                  <a:txBody>
                    <a:bodyPr/>
                    <a:lstStyle/>
                    <a:p>
                      <a:pPr algn="ctr"/>
                      <a:r>
                        <a:rPr lang="zh-CN" altLang="en-US" dirty="0">
                          <a:solidFill>
                            <a:schemeClr val="tx1"/>
                          </a:solidFill>
                          <a:highlight>
                            <a:srgbClr val="FFFF00"/>
                          </a:highlight>
                        </a:rPr>
                        <a:t>总线上货架数量</a:t>
                      </a:r>
                      <a:endParaRPr lang="en-US" altLang="zh-CN" dirty="0">
                        <a:solidFill>
                          <a:schemeClr val="tx1"/>
                        </a:solidFill>
                        <a:highlight>
                          <a:srgbClr val="FFFF00"/>
                        </a:highlight>
                      </a:endParaRPr>
                    </a:p>
                    <a:p>
                      <a:pPr algn="ctr"/>
                      <a:r>
                        <a:rPr lang="zh-CN" altLang="en-US" dirty="0">
                          <a:solidFill>
                            <a:schemeClr val="tx1"/>
                          </a:solidFill>
                          <a:highlight>
                            <a:srgbClr val="FFFF00"/>
                          </a:highlight>
                        </a:rPr>
                        <a:t>（第二和三循环）</a:t>
                      </a:r>
                      <a:endParaRPr lang="en-US" dirty="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r>
                        <a:rPr lang="fr-FR" dirty="0">
                          <a:solidFill>
                            <a:schemeClr val="tx1"/>
                          </a:solidFill>
                        </a:rPr>
                        <a:t>TOTAL ONLINE CART QUANTITY                </a:t>
                      </a:r>
                    </a:p>
                    <a:p>
                      <a:pPr algn="ctr"/>
                      <a:r>
                        <a:rPr lang="fr-FR" dirty="0">
                          <a:solidFill>
                            <a:schemeClr val="tx1"/>
                          </a:solidFill>
                        </a:rPr>
                        <a:t> (Route 1,2&amp;3)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04133390"/>
                  </a:ext>
                </a:extLst>
              </a:tr>
              <a:tr h="1045178">
                <a:tc>
                  <a:txBody>
                    <a:bodyPr/>
                    <a:lstStyle/>
                    <a:p>
                      <a:pPr algn="ctr"/>
                      <a:r>
                        <a:rPr lang="zh-CN" altLang="en-US" sz="1600" b="1" dirty="0"/>
                        <a:t>循环</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600" b="1" dirty="0"/>
                        <a:t>目标线上货架数量</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600" b="1" dirty="0"/>
                        <a:t>实际线上货架数量</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43691624"/>
                  </a:ext>
                </a:extLst>
              </a:tr>
              <a:tr h="3838951">
                <a:tc>
                  <a:txBody>
                    <a:bodyPr/>
                    <a:lstStyle/>
                    <a:p>
                      <a:pPr algn="ctr"/>
                      <a:r>
                        <a:rPr lang="en-US" dirty="0"/>
                        <a:t>2 &amp;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130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bg1"/>
                          </a:solidFill>
                        </a:rPr>
                        <a:t>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358944401"/>
                  </a:ext>
                </a:extLst>
              </a:tr>
            </a:tbl>
          </a:graphicData>
        </a:graphic>
      </p:graphicFrame>
      <p:sp>
        <p:nvSpPr>
          <p:cNvPr id="99" name="Rectangle 98">
            <a:extLst>
              <a:ext uri="{FF2B5EF4-FFF2-40B4-BE49-F238E27FC236}">
                <a16:creationId xmlns:a16="http://schemas.microsoft.com/office/drawing/2014/main" id="{3EAEBF10-6319-4709-ACBA-B9D96D149D72}"/>
              </a:ext>
            </a:extLst>
          </p:cNvPr>
          <p:cNvSpPr/>
          <p:nvPr/>
        </p:nvSpPr>
        <p:spPr>
          <a:xfrm>
            <a:off x="6517865" y="2982194"/>
            <a:ext cx="866633" cy="59458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FF00"/>
                </a:solidFill>
              </a:rPr>
              <a:t>25%</a:t>
            </a:r>
          </a:p>
          <a:p>
            <a:pPr algn="ctr"/>
            <a:r>
              <a:rPr lang="en-US" b="1" dirty="0">
                <a:solidFill>
                  <a:srgbClr val="00FF00"/>
                </a:solidFill>
              </a:rPr>
              <a:t>(32/8)</a:t>
            </a:r>
          </a:p>
        </p:txBody>
      </p:sp>
      <p:sp>
        <p:nvSpPr>
          <p:cNvPr id="127" name="Isosceles Triangle 126">
            <a:extLst>
              <a:ext uri="{FF2B5EF4-FFF2-40B4-BE49-F238E27FC236}">
                <a16:creationId xmlns:a16="http://schemas.microsoft.com/office/drawing/2014/main" id="{31C3A692-E5BC-4203-AE51-BBC6174474C6}"/>
              </a:ext>
            </a:extLst>
          </p:cNvPr>
          <p:cNvSpPr/>
          <p:nvPr/>
        </p:nvSpPr>
        <p:spPr>
          <a:xfrm rot="16200000">
            <a:off x="1188454" y="-511333"/>
            <a:ext cx="68011" cy="548685"/>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 name="Group 164">
            <a:extLst>
              <a:ext uri="{FF2B5EF4-FFF2-40B4-BE49-F238E27FC236}">
                <a16:creationId xmlns:a16="http://schemas.microsoft.com/office/drawing/2014/main" id="{B786B68E-EC7D-4E08-9BF9-57089671D828}"/>
              </a:ext>
            </a:extLst>
          </p:cNvPr>
          <p:cNvGrpSpPr/>
          <p:nvPr/>
        </p:nvGrpSpPr>
        <p:grpSpPr>
          <a:xfrm>
            <a:off x="3084383" y="-776511"/>
            <a:ext cx="8228441" cy="4694100"/>
            <a:chOff x="6863751" y="5339165"/>
            <a:chExt cx="5831404" cy="5307212"/>
          </a:xfrm>
        </p:grpSpPr>
        <p:graphicFrame>
          <p:nvGraphicFramePr>
            <p:cNvPr id="166" name="Chart 165">
              <a:extLst>
                <a:ext uri="{FF2B5EF4-FFF2-40B4-BE49-F238E27FC236}">
                  <a16:creationId xmlns:a16="http://schemas.microsoft.com/office/drawing/2014/main" id="{3700D333-8F17-4899-94E9-F499053AA413}"/>
                </a:ext>
              </a:extLst>
            </p:cNvPr>
            <p:cNvGraphicFramePr/>
            <p:nvPr>
              <p:extLst>
                <p:ext uri="{D42A27DB-BD31-4B8C-83A1-F6EECF244321}">
                  <p14:modId xmlns:p14="http://schemas.microsoft.com/office/powerpoint/2010/main" val="3329333739"/>
                </p:ext>
              </p:extLst>
            </p:nvPr>
          </p:nvGraphicFramePr>
          <p:xfrm>
            <a:off x="9346848" y="8246638"/>
            <a:ext cx="3348307" cy="2399739"/>
          </p:xfrm>
          <a:graphic>
            <a:graphicData uri="http://schemas.openxmlformats.org/drawingml/2006/chart">
              <c:chart xmlns:c="http://schemas.openxmlformats.org/drawingml/2006/chart" xmlns:r="http://schemas.openxmlformats.org/officeDocument/2006/relationships" r:id="rId4"/>
            </a:graphicData>
          </a:graphic>
        </p:graphicFrame>
        <p:sp>
          <p:nvSpPr>
            <p:cNvPr id="171" name="Isosceles Triangle 170">
              <a:extLst>
                <a:ext uri="{FF2B5EF4-FFF2-40B4-BE49-F238E27FC236}">
                  <a16:creationId xmlns:a16="http://schemas.microsoft.com/office/drawing/2014/main" id="{F543191F-A7AC-4BDC-8F63-D49112FDE081}"/>
                </a:ext>
              </a:extLst>
            </p:cNvPr>
            <p:cNvSpPr/>
            <p:nvPr/>
          </p:nvSpPr>
          <p:spPr>
            <a:xfrm rot="16200000">
              <a:off x="7224326" y="4978590"/>
              <a:ext cx="91974" cy="81312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5" name="Group 194">
            <a:extLst>
              <a:ext uri="{FF2B5EF4-FFF2-40B4-BE49-F238E27FC236}">
                <a16:creationId xmlns:a16="http://schemas.microsoft.com/office/drawing/2014/main" id="{97879FA4-0A08-449F-AA26-6D14FE3F532A}"/>
              </a:ext>
            </a:extLst>
          </p:cNvPr>
          <p:cNvGrpSpPr/>
          <p:nvPr/>
        </p:nvGrpSpPr>
        <p:grpSpPr>
          <a:xfrm rot="13022399">
            <a:off x="8349242" y="2962043"/>
            <a:ext cx="1108846" cy="96565"/>
            <a:chOff x="6313488" y="2445444"/>
            <a:chExt cx="1995751" cy="112601"/>
          </a:xfrm>
        </p:grpSpPr>
        <p:sp>
          <p:nvSpPr>
            <p:cNvPr id="196" name="Isosceles Triangle 195">
              <a:extLst>
                <a:ext uri="{FF2B5EF4-FFF2-40B4-BE49-F238E27FC236}">
                  <a16:creationId xmlns:a16="http://schemas.microsoft.com/office/drawing/2014/main" id="{A60F9CF2-3337-463B-BC33-4EADDEE44CFC}"/>
                </a:ext>
              </a:extLst>
            </p:cNvPr>
            <p:cNvSpPr/>
            <p:nvPr/>
          </p:nvSpPr>
          <p:spPr>
            <a:xfrm rot="5400000">
              <a:off x="7756432" y="2005239"/>
              <a:ext cx="112601" cy="99301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Isosceles Triangle 208">
              <a:extLst>
                <a:ext uri="{FF2B5EF4-FFF2-40B4-BE49-F238E27FC236}">
                  <a16:creationId xmlns:a16="http://schemas.microsoft.com/office/drawing/2014/main" id="{EE2DB3A8-E1BF-4075-A5DC-00B8C35B52CF}"/>
                </a:ext>
              </a:extLst>
            </p:cNvPr>
            <p:cNvSpPr/>
            <p:nvPr/>
          </p:nvSpPr>
          <p:spPr>
            <a:xfrm rot="16200000">
              <a:off x="6753693" y="2005239"/>
              <a:ext cx="112601" cy="993012"/>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0" name="Oval 209">
            <a:extLst>
              <a:ext uri="{FF2B5EF4-FFF2-40B4-BE49-F238E27FC236}">
                <a16:creationId xmlns:a16="http://schemas.microsoft.com/office/drawing/2014/main" id="{C3705A8F-0FEE-4CFF-8FC9-D74DDC1CF83A}"/>
              </a:ext>
            </a:extLst>
          </p:cNvPr>
          <p:cNvSpPr/>
          <p:nvPr/>
        </p:nvSpPr>
        <p:spPr>
          <a:xfrm>
            <a:off x="8842740" y="2947001"/>
            <a:ext cx="127254" cy="1082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extBox 214">
            <a:extLst>
              <a:ext uri="{FF2B5EF4-FFF2-40B4-BE49-F238E27FC236}">
                <a16:creationId xmlns:a16="http://schemas.microsoft.com/office/drawing/2014/main" id="{8186BF9D-F059-4013-BDAB-BB837E929A78}"/>
              </a:ext>
            </a:extLst>
          </p:cNvPr>
          <p:cNvSpPr txBox="1"/>
          <p:nvPr/>
        </p:nvSpPr>
        <p:spPr>
          <a:xfrm>
            <a:off x="8634341" y="2235120"/>
            <a:ext cx="628105" cy="276999"/>
          </a:xfrm>
          <a:prstGeom prst="rect">
            <a:avLst/>
          </a:prstGeom>
          <a:noFill/>
        </p:spPr>
        <p:txBody>
          <a:bodyPr wrap="square" rtlCol="0">
            <a:spAutoFit/>
          </a:bodyPr>
          <a:lstStyle/>
          <a:p>
            <a:pPr algn="ctr"/>
            <a:r>
              <a:rPr lang="en-US" sz="1200" b="1" dirty="0"/>
              <a:t>50%</a:t>
            </a:r>
          </a:p>
        </p:txBody>
      </p:sp>
      <p:sp>
        <p:nvSpPr>
          <p:cNvPr id="216" name="TextBox 215">
            <a:extLst>
              <a:ext uri="{FF2B5EF4-FFF2-40B4-BE49-F238E27FC236}">
                <a16:creationId xmlns:a16="http://schemas.microsoft.com/office/drawing/2014/main" id="{6D5BB20E-79B1-4DBF-B1C2-7C7710E18123}"/>
              </a:ext>
            </a:extLst>
          </p:cNvPr>
          <p:cNvSpPr txBox="1"/>
          <p:nvPr/>
        </p:nvSpPr>
        <p:spPr>
          <a:xfrm>
            <a:off x="9262446" y="2420493"/>
            <a:ext cx="628105" cy="276999"/>
          </a:xfrm>
          <a:prstGeom prst="rect">
            <a:avLst/>
          </a:prstGeom>
          <a:noFill/>
        </p:spPr>
        <p:txBody>
          <a:bodyPr wrap="square" rtlCol="0">
            <a:spAutoFit/>
          </a:bodyPr>
          <a:lstStyle/>
          <a:p>
            <a:pPr algn="ctr"/>
            <a:r>
              <a:rPr lang="en-US" sz="1200" b="1" dirty="0"/>
              <a:t>80%</a:t>
            </a:r>
          </a:p>
        </p:txBody>
      </p:sp>
      <p:sp>
        <p:nvSpPr>
          <p:cNvPr id="227" name="TextBox 226">
            <a:extLst>
              <a:ext uri="{FF2B5EF4-FFF2-40B4-BE49-F238E27FC236}">
                <a16:creationId xmlns:a16="http://schemas.microsoft.com/office/drawing/2014/main" id="{13A4FD3A-F941-4EE9-9F13-A5DDBD263B2B}"/>
              </a:ext>
            </a:extLst>
          </p:cNvPr>
          <p:cNvSpPr txBox="1"/>
          <p:nvPr/>
        </p:nvSpPr>
        <p:spPr>
          <a:xfrm>
            <a:off x="9158694" y="3031439"/>
            <a:ext cx="628105" cy="276999"/>
          </a:xfrm>
          <a:prstGeom prst="rect">
            <a:avLst/>
          </a:prstGeom>
          <a:noFill/>
        </p:spPr>
        <p:txBody>
          <a:bodyPr wrap="square" rtlCol="0">
            <a:spAutoFit/>
          </a:bodyPr>
          <a:lstStyle/>
          <a:p>
            <a:pPr algn="ctr"/>
            <a:r>
              <a:rPr lang="en-US" sz="1200" b="1" dirty="0"/>
              <a:t>100%</a:t>
            </a:r>
          </a:p>
        </p:txBody>
      </p:sp>
      <p:grpSp>
        <p:nvGrpSpPr>
          <p:cNvPr id="228" name="Group 227">
            <a:extLst>
              <a:ext uri="{FF2B5EF4-FFF2-40B4-BE49-F238E27FC236}">
                <a16:creationId xmlns:a16="http://schemas.microsoft.com/office/drawing/2014/main" id="{27C4AA8E-2A63-4CDC-8030-85EEFE9BAA73}"/>
              </a:ext>
            </a:extLst>
          </p:cNvPr>
          <p:cNvGrpSpPr/>
          <p:nvPr/>
        </p:nvGrpSpPr>
        <p:grpSpPr>
          <a:xfrm>
            <a:off x="4643994" y="1812805"/>
            <a:ext cx="5171224" cy="2122511"/>
            <a:chOff x="4012087" y="3866907"/>
            <a:chExt cx="3664788" cy="2399739"/>
          </a:xfrm>
        </p:grpSpPr>
        <p:graphicFrame>
          <p:nvGraphicFramePr>
            <p:cNvPr id="229" name="Chart 228">
              <a:extLst>
                <a:ext uri="{FF2B5EF4-FFF2-40B4-BE49-F238E27FC236}">
                  <a16:creationId xmlns:a16="http://schemas.microsoft.com/office/drawing/2014/main" id="{5933A31A-8EB2-49B2-841B-D47432B83E6F}"/>
                </a:ext>
              </a:extLst>
            </p:cNvPr>
            <p:cNvGraphicFramePr/>
            <p:nvPr>
              <p:extLst>
                <p:ext uri="{D42A27DB-BD31-4B8C-83A1-F6EECF244321}">
                  <p14:modId xmlns:p14="http://schemas.microsoft.com/office/powerpoint/2010/main" val="1760814929"/>
                </p:ext>
              </p:extLst>
            </p:nvPr>
          </p:nvGraphicFramePr>
          <p:xfrm>
            <a:off x="4012087" y="3866907"/>
            <a:ext cx="3348307" cy="2399739"/>
          </p:xfrm>
          <a:graphic>
            <a:graphicData uri="http://schemas.openxmlformats.org/drawingml/2006/chart">
              <c:chart xmlns:c="http://schemas.openxmlformats.org/drawingml/2006/chart" xmlns:r="http://schemas.openxmlformats.org/officeDocument/2006/relationships" r:id="rId5"/>
            </a:graphicData>
          </a:graphic>
        </p:graphicFrame>
        <p:sp>
          <p:nvSpPr>
            <p:cNvPr id="230" name="Isosceles Triangle 229">
              <a:extLst>
                <a:ext uri="{FF2B5EF4-FFF2-40B4-BE49-F238E27FC236}">
                  <a16:creationId xmlns:a16="http://schemas.microsoft.com/office/drawing/2014/main" id="{5D10FE86-A3C3-4197-A9B4-C3161D0E144E}"/>
                </a:ext>
              </a:extLst>
            </p:cNvPr>
            <p:cNvSpPr/>
            <p:nvPr/>
          </p:nvSpPr>
          <p:spPr>
            <a:xfrm rot="16200000">
              <a:off x="7224326" y="4978590"/>
              <a:ext cx="91974" cy="81312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1" name="Group 230">
            <a:extLst>
              <a:ext uri="{FF2B5EF4-FFF2-40B4-BE49-F238E27FC236}">
                <a16:creationId xmlns:a16="http://schemas.microsoft.com/office/drawing/2014/main" id="{F04E5D64-7539-40E0-BAB7-D13ACFFCA532}"/>
              </a:ext>
            </a:extLst>
          </p:cNvPr>
          <p:cNvGrpSpPr/>
          <p:nvPr/>
        </p:nvGrpSpPr>
        <p:grpSpPr>
          <a:xfrm rot="12515551">
            <a:off x="6399688" y="2937204"/>
            <a:ext cx="1108846" cy="96565"/>
            <a:chOff x="6313488" y="2445444"/>
            <a:chExt cx="1995751" cy="112601"/>
          </a:xfrm>
        </p:grpSpPr>
        <p:sp>
          <p:nvSpPr>
            <p:cNvPr id="232" name="Isosceles Triangle 231">
              <a:extLst>
                <a:ext uri="{FF2B5EF4-FFF2-40B4-BE49-F238E27FC236}">
                  <a16:creationId xmlns:a16="http://schemas.microsoft.com/office/drawing/2014/main" id="{825C5D9B-4FF5-4670-9D9D-580214E5E98F}"/>
                </a:ext>
              </a:extLst>
            </p:cNvPr>
            <p:cNvSpPr/>
            <p:nvPr/>
          </p:nvSpPr>
          <p:spPr>
            <a:xfrm rot="5400000">
              <a:off x="7756432" y="2005239"/>
              <a:ext cx="112601" cy="99301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Isosceles Triangle 232">
              <a:extLst>
                <a:ext uri="{FF2B5EF4-FFF2-40B4-BE49-F238E27FC236}">
                  <a16:creationId xmlns:a16="http://schemas.microsoft.com/office/drawing/2014/main" id="{1BB4F0D1-20DA-4829-A5F2-D8C64B7CF6A2}"/>
                </a:ext>
              </a:extLst>
            </p:cNvPr>
            <p:cNvSpPr/>
            <p:nvPr/>
          </p:nvSpPr>
          <p:spPr>
            <a:xfrm rot="16200000">
              <a:off x="6753693" y="2005239"/>
              <a:ext cx="112601" cy="993012"/>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4" name="Oval 233">
            <a:extLst>
              <a:ext uri="{FF2B5EF4-FFF2-40B4-BE49-F238E27FC236}">
                <a16:creationId xmlns:a16="http://schemas.microsoft.com/office/drawing/2014/main" id="{578E7032-318A-4FED-86DB-E44045A35D0F}"/>
              </a:ext>
            </a:extLst>
          </p:cNvPr>
          <p:cNvSpPr/>
          <p:nvPr/>
        </p:nvSpPr>
        <p:spPr>
          <a:xfrm>
            <a:off x="6879980" y="2932739"/>
            <a:ext cx="127254" cy="1082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TextBox 234">
            <a:extLst>
              <a:ext uri="{FF2B5EF4-FFF2-40B4-BE49-F238E27FC236}">
                <a16:creationId xmlns:a16="http://schemas.microsoft.com/office/drawing/2014/main" id="{55884AD1-124C-47FC-BFD7-7155DA2F5149}"/>
              </a:ext>
            </a:extLst>
          </p:cNvPr>
          <p:cNvSpPr txBox="1"/>
          <p:nvPr/>
        </p:nvSpPr>
        <p:spPr>
          <a:xfrm>
            <a:off x="6671581" y="2220858"/>
            <a:ext cx="628105" cy="276999"/>
          </a:xfrm>
          <a:prstGeom prst="rect">
            <a:avLst/>
          </a:prstGeom>
          <a:noFill/>
        </p:spPr>
        <p:txBody>
          <a:bodyPr wrap="square" rtlCol="0">
            <a:spAutoFit/>
          </a:bodyPr>
          <a:lstStyle/>
          <a:p>
            <a:pPr algn="ctr"/>
            <a:r>
              <a:rPr lang="en-US" sz="1200" b="1" dirty="0"/>
              <a:t>50%</a:t>
            </a:r>
          </a:p>
        </p:txBody>
      </p:sp>
      <p:sp>
        <p:nvSpPr>
          <p:cNvPr id="236" name="TextBox 235">
            <a:extLst>
              <a:ext uri="{FF2B5EF4-FFF2-40B4-BE49-F238E27FC236}">
                <a16:creationId xmlns:a16="http://schemas.microsoft.com/office/drawing/2014/main" id="{31D360E6-5361-4B59-994B-749CC4C69962}"/>
              </a:ext>
            </a:extLst>
          </p:cNvPr>
          <p:cNvSpPr txBox="1"/>
          <p:nvPr/>
        </p:nvSpPr>
        <p:spPr>
          <a:xfrm>
            <a:off x="7299686" y="2406231"/>
            <a:ext cx="628105" cy="276999"/>
          </a:xfrm>
          <a:prstGeom prst="rect">
            <a:avLst/>
          </a:prstGeom>
          <a:noFill/>
        </p:spPr>
        <p:txBody>
          <a:bodyPr wrap="square" rtlCol="0">
            <a:spAutoFit/>
          </a:bodyPr>
          <a:lstStyle/>
          <a:p>
            <a:pPr algn="ctr"/>
            <a:r>
              <a:rPr lang="en-US" sz="1200" b="1" dirty="0"/>
              <a:t>80%</a:t>
            </a:r>
          </a:p>
        </p:txBody>
      </p:sp>
      <p:sp>
        <p:nvSpPr>
          <p:cNvPr id="238" name="TextBox 237">
            <a:extLst>
              <a:ext uri="{FF2B5EF4-FFF2-40B4-BE49-F238E27FC236}">
                <a16:creationId xmlns:a16="http://schemas.microsoft.com/office/drawing/2014/main" id="{3F2EDF81-83BE-429C-B31A-CE1325B1C4D8}"/>
              </a:ext>
            </a:extLst>
          </p:cNvPr>
          <p:cNvSpPr txBox="1"/>
          <p:nvPr/>
        </p:nvSpPr>
        <p:spPr>
          <a:xfrm>
            <a:off x="7193676" y="3082596"/>
            <a:ext cx="628105" cy="276999"/>
          </a:xfrm>
          <a:prstGeom prst="rect">
            <a:avLst/>
          </a:prstGeom>
          <a:noFill/>
        </p:spPr>
        <p:txBody>
          <a:bodyPr wrap="square" rtlCol="0">
            <a:spAutoFit/>
          </a:bodyPr>
          <a:lstStyle/>
          <a:p>
            <a:pPr algn="ctr"/>
            <a:r>
              <a:rPr lang="en-US" sz="1200" b="1" dirty="0"/>
              <a:t>100%</a:t>
            </a:r>
          </a:p>
        </p:txBody>
      </p:sp>
      <p:grpSp>
        <p:nvGrpSpPr>
          <p:cNvPr id="239" name="Group 238">
            <a:extLst>
              <a:ext uri="{FF2B5EF4-FFF2-40B4-BE49-F238E27FC236}">
                <a16:creationId xmlns:a16="http://schemas.microsoft.com/office/drawing/2014/main" id="{4ACF5951-AEDE-47C0-B8BA-B184E6724692}"/>
              </a:ext>
            </a:extLst>
          </p:cNvPr>
          <p:cNvGrpSpPr/>
          <p:nvPr/>
        </p:nvGrpSpPr>
        <p:grpSpPr>
          <a:xfrm>
            <a:off x="542728" y="-1091225"/>
            <a:ext cx="4724651" cy="5005131"/>
            <a:chOff x="6151153" y="5339165"/>
            <a:chExt cx="3348307" cy="5658867"/>
          </a:xfrm>
        </p:grpSpPr>
        <p:graphicFrame>
          <p:nvGraphicFramePr>
            <p:cNvPr id="240" name="Chart 239">
              <a:extLst>
                <a:ext uri="{FF2B5EF4-FFF2-40B4-BE49-F238E27FC236}">
                  <a16:creationId xmlns:a16="http://schemas.microsoft.com/office/drawing/2014/main" id="{5A3F1ABD-5B0B-4B62-8290-38466AA06930}"/>
                </a:ext>
              </a:extLst>
            </p:cNvPr>
            <p:cNvGraphicFramePr/>
            <p:nvPr>
              <p:extLst>
                <p:ext uri="{D42A27DB-BD31-4B8C-83A1-F6EECF244321}">
                  <p14:modId xmlns:p14="http://schemas.microsoft.com/office/powerpoint/2010/main" val="581835602"/>
                </p:ext>
              </p:extLst>
            </p:nvPr>
          </p:nvGraphicFramePr>
          <p:xfrm>
            <a:off x="6151153" y="8598293"/>
            <a:ext cx="3348307" cy="2399739"/>
          </p:xfrm>
          <a:graphic>
            <a:graphicData uri="http://schemas.openxmlformats.org/drawingml/2006/chart">
              <c:chart xmlns:c="http://schemas.openxmlformats.org/drawingml/2006/chart" xmlns:r="http://schemas.openxmlformats.org/officeDocument/2006/relationships" r:id="rId6"/>
            </a:graphicData>
          </a:graphic>
        </p:graphicFrame>
        <p:sp>
          <p:nvSpPr>
            <p:cNvPr id="241" name="Isosceles Triangle 240">
              <a:extLst>
                <a:ext uri="{FF2B5EF4-FFF2-40B4-BE49-F238E27FC236}">
                  <a16:creationId xmlns:a16="http://schemas.microsoft.com/office/drawing/2014/main" id="{AA443BFB-E8C1-45BC-B230-C9E6E456090A}"/>
                </a:ext>
              </a:extLst>
            </p:cNvPr>
            <p:cNvSpPr/>
            <p:nvPr/>
          </p:nvSpPr>
          <p:spPr>
            <a:xfrm rot="16200000">
              <a:off x="7224326" y="4978590"/>
              <a:ext cx="91974" cy="81312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5" name="TextBox 244">
            <a:extLst>
              <a:ext uri="{FF2B5EF4-FFF2-40B4-BE49-F238E27FC236}">
                <a16:creationId xmlns:a16="http://schemas.microsoft.com/office/drawing/2014/main" id="{DE985171-742A-4E99-9EE9-279DF616A789}"/>
              </a:ext>
            </a:extLst>
          </p:cNvPr>
          <p:cNvSpPr txBox="1"/>
          <p:nvPr/>
        </p:nvSpPr>
        <p:spPr>
          <a:xfrm>
            <a:off x="4473768" y="2238991"/>
            <a:ext cx="628105" cy="276999"/>
          </a:xfrm>
          <a:prstGeom prst="rect">
            <a:avLst/>
          </a:prstGeom>
          <a:noFill/>
        </p:spPr>
        <p:txBody>
          <a:bodyPr wrap="square" rtlCol="0">
            <a:spAutoFit/>
          </a:bodyPr>
          <a:lstStyle/>
          <a:p>
            <a:pPr algn="ctr"/>
            <a:r>
              <a:rPr lang="en-US" sz="1200" b="1" dirty="0"/>
              <a:t>50%</a:t>
            </a:r>
          </a:p>
        </p:txBody>
      </p:sp>
      <p:sp>
        <p:nvSpPr>
          <p:cNvPr id="246" name="TextBox 245">
            <a:extLst>
              <a:ext uri="{FF2B5EF4-FFF2-40B4-BE49-F238E27FC236}">
                <a16:creationId xmlns:a16="http://schemas.microsoft.com/office/drawing/2014/main" id="{9874EA43-6ED5-4A91-9F93-E35579955413}"/>
              </a:ext>
            </a:extLst>
          </p:cNvPr>
          <p:cNvSpPr txBox="1"/>
          <p:nvPr/>
        </p:nvSpPr>
        <p:spPr>
          <a:xfrm>
            <a:off x="5101873" y="2424364"/>
            <a:ext cx="628105" cy="276999"/>
          </a:xfrm>
          <a:prstGeom prst="rect">
            <a:avLst/>
          </a:prstGeom>
          <a:noFill/>
        </p:spPr>
        <p:txBody>
          <a:bodyPr wrap="square" rtlCol="0">
            <a:spAutoFit/>
          </a:bodyPr>
          <a:lstStyle/>
          <a:p>
            <a:pPr algn="ctr"/>
            <a:r>
              <a:rPr lang="en-US" sz="1200" b="1" dirty="0"/>
              <a:t>80%</a:t>
            </a:r>
          </a:p>
        </p:txBody>
      </p:sp>
      <p:sp>
        <p:nvSpPr>
          <p:cNvPr id="247" name="TextBox 246">
            <a:extLst>
              <a:ext uri="{FF2B5EF4-FFF2-40B4-BE49-F238E27FC236}">
                <a16:creationId xmlns:a16="http://schemas.microsoft.com/office/drawing/2014/main" id="{F8F844EF-EE33-4917-B865-B76AE117381E}"/>
              </a:ext>
            </a:extLst>
          </p:cNvPr>
          <p:cNvSpPr txBox="1"/>
          <p:nvPr/>
        </p:nvSpPr>
        <p:spPr>
          <a:xfrm>
            <a:off x="5124525" y="3043880"/>
            <a:ext cx="628105" cy="276999"/>
          </a:xfrm>
          <a:prstGeom prst="rect">
            <a:avLst/>
          </a:prstGeom>
          <a:noFill/>
        </p:spPr>
        <p:txBody>
          <a:bodyPr wrap="square" rtlCol="0">
            <a:spAutoFit/>
          </a:bodyPr>
          <a:lstStyle/>
          <a:p>
            <a:pPr algn="ctr"/>
            <a:r>
              <a:rPr lang="en-US" sz="1200" b="1" dirty="0"/>
              <a:t>100%</a:t>
            </a:r>
          </a:p>
        </p:txBody>
      </p:sp>
      <p:sp>
        <p:nvSpPr>
          <p:cNvPr id="248" name="Oval 247">
            <a:extLst>
              <a:ext uri="{FF2B5EF4-FFF2-40B4-BE49-F238E27FC236}">
                <a16:creationId xmlns:a16="http://schemas.microsoft.com/office/drawing/2014/main" id="{132A27C4-419F-4DCA-8EA6-86D27C98B477}"/>
              </a:ext>
            </a:extLst>
          </p:cNvPr>
          <p:cNvSpPr/>
          <p:nvPr/>
        </p:nvSpPr>
        <p:spPr>
          <a:xfrm>
            <a:off x="4700549" y="2942224"/>
            <a:ext cx="127254" cy="1082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a:extLst>
              <a:ext uri="{FF2B5EF4-FFF2-40B4-BE49-F238E27FC236}">
                <a16:creationId xmlns:a16="http://schemas.microsoft.com/office/drawing/2014/main" id="{EA9BE079-4F61-4BA2-AB73-D2B64CB8E5D7}"/>
              </a:ext>
            </a:extLst>
          </p:cNvPr>
          <p:cNvSpPr txBox="1"/>
          <p:nvPr/>
        </p:nvSpPr>
        <p:spPr>
          <a:xfrm>
            <a:off x="3885659" y="3035117"/>
            <a:ext cx="628105" cy="276999"/>
          </a:xfrm>
          <a:prstGeom prst="rect">
            <a:avLst/>
          </a:prstGeom>
          <a:noFill/>
        </p:spPr>
        <p:txBody>
          <a:bodyPr wrap="square" rtlCol="0">
            <a:spAutoFit/>
          </a:bodyPr>
          <a:lstStyle/>
          <a:p>
            <a:pPr algn="ctr"/>
            <a:r>
              <a:rPr lang="en-US" sz="1200" b="1" dirty="0"/>
              <a:t>0</a:t>
            </a:r>
          </a:p>
        </p:txBody>
      </p:sp>
      <p:sp>
        <p:nvSpPr>
          <p:cNvPr id="250" name="TextBox 249">
            <a:extLst>
              <a:ext uri="{FF2B5EF4-FFF2-40B4-BE49-F238E27FC236}">
                <a16:creationId xmlns:a16="http://schemas.microsoft.com/office/drawing/2014/main" id="{9F8F313D-50F0-4948-8BF2-B45A86D964C7}"/>
              </a:ext>
            </a:extLst>
          </p:cNvPr>
          <p:cNvSpPr txBox="1"/>
          <p:nvPr/>
        </p:nvSpPr>
        <p:spPr>
          <a:xfrm>
            <a:off x="6094395" y="3021748"/>
            <a:ext cx="628105" cy="276999"/>
          </a:xfrm>
          <a:prstGeom prst="rect">
            <a:avLst/>
          </a:prstGeom>
          <a:noFill/>
        </p:spPr>
        <p:txBody>
          <a:bodyPr wrap="square" rtlCol="0">
            <a:spAutoFit/>
          </a:bodyPr>
          <a:lstStyle/>
          <a:p>
            <a:pPr algn="ctr"/>
            <a:r>
              <a:rPr lang="en-US" sz="1200" b="1" dirty="0"/>
              <a:t>0</a:t>
            </a:r>
          </a:p>
        </p:txBody>
      </p:sp>
      <p:grpSp>
        <p:nvGrpSpPr>
          <p:cNvPr id="251" name="Group 250">
            <a:extLst>
              <a:ext uri="{FF2B5EF4-FFF2-40B4-BE49-F238E27FC236}">
                <a16:creationId xmlns:a16="http://schemas.microsoft.com/office/drawing/2014/main" id="{3A5EF474-7B8E-45EC-8C27-61461EDCBE93}"/>
              </a:ext>
            </a:extLst>
          </p:cNvPr>
          <p:cNvGrpSpPr/>
          <p:nvPr/>
        </p:nvGrpSpPr>
        <p:grpSpPr>
          <a:xfrm>
            <a:off x="2432979" y="748873"/>
            <a:ext cx="4724652" cy="3173803"/>
            <a:chOff x="4704625" y="5339165"/>
            <a:chExt cx="3348307" cy="3588344"/>
          </a:xfrm>
        </p:grpSpPr>
        <p:graphicFrame>
          <p:nvGraphicFramePr>
            <p:cNvPr id="252" name="Chart 251">
              <a:extLst>
                <a:ext uri="{FF2B5EF4-FFF2-40B4-BE49-F238E27FC236}">
                  <a16:creationId xmlns:a16="http://schemas.microsoft.com/office/drawing/2014/main" id="{337158CF-DB8D-4E08-AB2F-FD82F513051E}"/>
                </a:ext>
              </a:extLst>
            </p:cNvPr>
            <p:cNvGraphicFramePr/>
            <p:nvPr>
              <p:extLst>
                <p:ext uri="{D42A27DB-BD31-4B8C-83A1-F6EECF244321}">
                  <p14:modId xmlns:p14="http://schemas.microsoft.com/office/powerpoint/2010/main" val="3887866350"/>
                </p:ext>
              </p:extLst>
            </p:nvPr>
          </p:nvGraphicFramePr>
          <p:xfrm>
            <a:off x="4704625" y="6527770"/>
            <a:ext cx="3348307" cy="2399739"/>
          </p:xfrm>
          <a:graphic>
            <a:graphicData uri="http://schemas.openxmlformats.org/drawingml/2006/chart">
              <c:chart xmlns:c="http://schemas.openxmlformats.org/drawingml/2006/chart" xmlns:r="http://schemas.openxmlformats.org/officeDocument/2006/relationships" r:id="rId7"/>
            </a:graphicData>
          </a:graphic>
        </p:graphicFrame>
        <p:sp>
          <p:nvSpPr>
            <p:cNvPr id="253" name="Isosceles Triangle 252">
              <a:extLst>
                <a:ext uri="{FF2B5EF4-FFF2-40B4-BE49-F238E27FC236}">
                  <a16:creationId xmlns:a16="http://schemas.microsoft.com/office/drawing/2014/main" id="{5AB0B869-A03C-4C79-9CBE-0F3C050ED935}"/>
                </a:ext>
              </a:extLst>
            </p:cNvPr>
            <p:cNvSpPr/>
            <p:nvPr/>
          </p:nvSpPr>
          <p:spPr>
            <a:xfrm rot="16200000">
              <a:off x="7224326" y="4978590"/>
              <a:ext cx="91974" cy="81312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EFB03E8E-3016-4E86-9DC5-231FA66A56D5}"/>
              </a:ext>
            </a:extLst>
          </p:cNvPr>
          <p:cNvGrpSpPr/>
          <p:nvPr/>
        </p:nvGrpSpPr>
        <p:grpSpPr>
          <a:xfrm>
            <a:off x="1946699" y="2230617"/>
            <a:ext cx="1866971" cy="1329049"/>
            <a:chOff x="1999622" y="2238991"/>
            <a:chExt cx="1866971" cy="1329049"/>
          </a:xfrm>
        </p:grpSpPr>
        <p:grpSp>
          <p:nvGrpSpPr>
            <p:cNvPr id="254" name="Group 253">
              <a:extLst>
                <a:ext uri="{FF2B5EF4-FFF2-40B4-BE49-F238E27FC236}">
                  <a16:creationId xmlns:a16="http://schemas.microsoft.com/office/drawing/2014/main" id="{EE6A8A0D-F636-4A36-8A1C-65F4368552CC}"/>
                </a:ext>
              </a:extLst>
            </p:cNvPr>
            <p:cNvGrpSpPr/>
            <p:nvPr/>
          </p:nvGrpSpPr>
          <p:grpSpPr>
            <a:xfrm rot="17155592">
              <a:off x="2348652" y="2926722"/>
              <a:ext cx="1113953" cy="168684"/>
              <a:chOff x="6313488" y="2445444"/>
              <a:chExt cx="2004946" cy="196697"/>
            </a:xfrm>
          </p:grpSpPr>
          <p:sp>
            <p:nvSpPr>
              <p:cNvPr id="255" name="Isosceles Triangle 254">
                <a:extLst>
                  <a:ext uri="{FF2B5EF4-FFF2-40B4-BE49-F238E27FC236}">
                    <a16:creationId xmlns:a16="http://schemas.microsoft.com/office/drawing/2014/main" id="{4052A748-5D33-418A-81C1-429475472ED3}"/>
                  </a:ext>
                </a:extLst>
              </p:cNvPr>
              <p:cNvSpPr/>
              <p:nvPr/>
            </p:nvSpPr>
            <p:spPr>
              <a:xfrm rot="6059940">
                <a:off x="7765626" y="2089334"/>
                <a:ext cx="112601" cy="99301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a:extLst>
                  <a:ext uri="{FF2B5EF4-FFF2-40B4-BE49-F238E27FC236}">
                    <a16:creationId xmlns:a16="http://schemas.microsoft.com/office/drawing/2014/main" id="{80B7AA8B-F3AA-488C-9607-E3BA9CB23FFE}"/>
                  </a:ext>
                </a:extLst>
              </p:cNvPr>
              <p:cNvSpPr/>
              <p:nvPr/>
            </p:nvSpPr>
            <p:spPr>
              <a:xfrm rot="16200000">
                <a:off x="6753693" y="2005239"/>
                <a:ext cx="112601" cy="993012"/>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7" name="TextBox 256">
              <a:extLst>
                <a:ext uri="{FF2B5EF4-FFF2-40B4-BE49-F238E27FC236}">
                  <a16:creationId xmlns:a16="http://schemas.microsoft.com/office/drawing/2014/main" id="{A9CD5D88-E60B-41ED-92FE-2331FC979BB5}"/>
                </a:ext>
              </a:extLst>
            </p:cNvPr>
            <p:cNvSpPr txBox="1"/>
            <p:nvPr/>
          </p:nvSpPr>
          <p:spPr>
            <a:xfrm>
              <a:off x="2587731" y="2238991"/>
              <a:ext cx="628105" cy="276999"/>
            </a:xfrm>
            <a:prstGeom prst="rect">
              <a:avLst/>
            </a:prstGeom>
            <a:noFill/>
          </p:spPr>
          <p:txBody>
            <a:bodyPr wrap="square" rtlCol="0">
              <a:spAutoFit/>
            </a:bodyPr>
            <a:lstStyle/>
            <a:p>
              <a:pPr algn="ctr"/>
              <a:r>
                <a:rPr lang="en-US" sz="1200" b="1" dirty="0"/>
                <a:t>50%</a:t>
              </a:r>
            </a:p>
          </p:txBody>
        </p:sp>
        <p:sp>
          <p:nvSpPr>
            <p:cNvPr id="258" name="TextBox 257">
              <a:extLst>
                <a:ext uri="{FF2B5EF4-FFF2-40B4-BE49-F238E27FC236}">
                  <a16:creationId xmlns:a16="http://schemas.microsoft.com/office/drawing/2014/main" id="{284F6C3D-B481-45CF-B8A2-6D78B338BB60}"/>
                </a:ext>
              </a:extLst>
            </p:cNvPr>
            <p:cNvSpPr txBox="1"/>
            <p:nvPr/>
          </p:nvSpPr>
          <p:spPr>
            <a:xfrm>
              <a:off x="3215836" y="2424364"/>
              <a:ext cx="628105" cy="276999"/>
            </a:xfrm>
            <a:prstGeom prst="rect">
              <a:avLst/>
            </a:prstGeom>
            <a:noFill/>
          </p:spPr>
          <p:txBody>
            <a:bodyPr wrap="square" rtlCol="0">
              <a:spAutoFit/>
            </a:bodyPr>
            <a:lstStyle/>
            <a:p>
              <a:pPr algn="ctr"/>
              <a:r>
                <a:rPr lang="en-US" sz="1200" b="1" dirty="0"/>
                <a:t>80%</a:t>
              </a:r>
            </a:p>
          </p:txBody>
        </p:sp>
        <p:sp>
          <p:nvSpPr>
            <p:cNvPr id="259" name="TextBox 258">
              <a:extLst>
                <a:ext uri="{FF2B5EF4-FFF2-40B4-BE49-F238E27FC236}">
                  <a16:creationId xmlns:a16="http://schemas.microsoft.com/office/drawing/2014/main" id="{A0C358D4-F105-4B41-8524-37BD0CD512B4}"/>
                </a:ext>
              </a:extLst>
            </p:cNvPr>
            <p:cNvSpPr txBox="1"/>
            <p:nvPr/>
          </p:nvSpPr>
          <p:spPr>
            <a:xfrm>
              <a:off x="3238488" y="3043880"/>
              <a:ext cx="628105" cy="276999"/>
            </a:xfrm>
            <a:prstGeom prst="rect">
              <a:avLst/>
            </a:prstGeom>
            <a:noFill/>
          </p:spPr>
          <p:txBody>
            <a:bodyPr wrap="square" rtlCol="0">
              <a:spAutoFit/>
            </a:bodyPr>
            <a:lstStyle/>
            <a:p>
              <a:pPr algn="ctr"/>
              <a:r>
                <a:rPr lang="en-US" sz="1200" b="1" dirty="0"/>
                <a:t>100%</a:t>
              </a:r>
            </a:p>
          </p:txBody>
        </p:sp>
        <p:sp>
          <p:nvSpPr>
            <p:cNvPr id="260" name="Oval 259">
              <a:extLst>
                <a:ext uri="{FF2B5EF4-FFF2-40B4-BE49-F238E27FC236}">
                  <a16:creationId xmlns:a16="http://schemas.microsoft.com/office/drawing/2014/main" id="{A57750D5-32FF-43B9-BE83-34B7D9E3DF67}"/>
                </a:ext>
              </a:extLst>
            </p:cNvPr>
            <p:cNvSpPr/>
            <p:nvPr/>
          </p:nvSpPr>
          <p:spPr>
            <a:xfrm>
              <a:off x="2814512" y="2942224"/>
              <a:ext cx="127254" cy="1082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TextBox 260">
              <a:extLst>
                <a:ext uri="{FF2B5EF4-FFF2-40B4-BE49-F238E27FC236}">
                  <a16:creationId xmlns:a16="http://schemas.microsoft.com/office/drawing/2014/main" id="{B1D2DDF6-81EF-48E4-A086-21402A636E8E}"/>
                </a:ext>
              </a:extLst>
            </p:cNvPr>
            <p:cNvSpPr txBox="1"/>
            <p:nvPr/>
          </p:nvSpPr>
          <p:spPr>
            <a:xfrm>
              <a:off x="1999622" y="3035117"/>
              <a:ext cx="628105" cy="276999"/>
            </a:xfrm>
            <a:prstGeom prst="rect">
              <a:avLst/>
            </a:prstGeom>
            <a:noFill/>
          </p:spPr>
          <p:txBody>
            <a:bodyPr wrap="square" rtlCol="0">
              <a:spAutoFit/>
            </a:bodyPr>
            <a:lstStyle/>
            <a:p>
              <a:pPr algn="ctr"/>
              <a:r>
                <a:rPr lang="en-US" sz="1200" b="1" dirty="0"/>
                <a:t>0</a:t>
              </a:r>
            </a:p>
          </p:txBody>
        </p:sp>
      </p:grpSp>
      <p:grpSp>
        <p:nvGrpSpPr>
          <p:cNvPr id="312" name="Group 311">
            <a:extLst>
              <a:ext uri="{FF2B5EF4-FFF2-40B4-BE49-F238E27FC236}">
                <a16:creationId xmlns:a16="http://schemas.microsoft.com/office/drawing/2014/main" id="{A09349B0-5171-4B9E-887D-68343852FF9A}"/>
              </a:ext>
            </a:extLst>
          </p:cNvPr>
          <p:cNvGrpSpPr/>
          <p:nvPr/>
        </p:nvGrpSpPr>
        <p:grpSpPr>
          <a:xfrm>
            <a:off x="-5367720" y="-3479249"/>
            <a:ext cx="8223495" cy="7283175"/>
            <a:chOff x="6863751" y="5339165"/>
            <a:chExt cx="7794615" cy="8754117"/>
          </a:xfrm>
        </p:grpSpPr>
        <p:graphicFrame>
          <p:nvGraphicFramePr>
            <p:cNvPr id="313" name="Chart 312">
              <a:extLst>
                <a:ext uri="{FF2B5EF4-FFF2-40B4-BE49-F238E27FC236}">
                  <a16:creationId xmlns:a16="http://schemas.microsoft.com/office/drawing/2014/main" id="{AFF2E063-13CC-4DA1-B088-394B1859948E}"/>
                </a:ext>
              </a:extLst>
            </p:cNvPr>
            <p:cNvGraphicFramePr/>
            <p:nvPr>
              <p:extLst>
                <p:ext uri="{D42A27DB-BD31-4B8C-83A1-F6EECF244321}">
                  <p14:modId xmlns:p14="http://schemas.microsoft.com/office/powerpoint/2010/main" val="815076671"/>
                </p:ext>
              </p:extLst>
            </p:nvPr>
          </p:nvGraphicFramePr>
          <p:xfrm>
            <a:off x="11310059" y="11693543"/>
            <a:ext cx="3348307" cy="2399739"/>
          </p:xfrm>
          <a:graphic>
            <a:graphicData uri="http://schemas.openxmlformats.org/drawingml/2006/chart">
              <c:chart xmlns:c="http://schemas.openxmlformats.org/drawingml/2006/chart" xmlns:r="http://schemas.openxmlformats.org/officeDocument/2006/relationships" r:id="rId8"/>
            </a:graphicData>
          </a:graphic>
        </p:graphicFrame>
        <p:sp>
          <p:nvSpPr>
            <p:cNvPr id="314" name="Isosceles Triangle 313">
              <a:extLst>
                <a:ext uri="{FF2B5EF4-FFF2-40B4-BE49-F238E27FC236}">
                  <a16:creationId xmlns:a16="http://schemas.microsoft.com/office/drawing/2014/main" id="{4CE2CB1F-D0B6-4272-9015-F781E0DFF11F}"/>
                </a:ext>
              </a:extLst>
            </p:cNvPr>
            <p:cNvSpPr/>
            <p:nvPr/>
          </p:nvSpPr>
          <p:spPr>
            <a:xfrm rot="16200000">
              <a:off x="7224326" y="4978590"/>
              <a:ext cx="91974" cy="81312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5" name="Group 314">
            <a:extLst>
              <a:ext uri="{FF2B5EF4-FFF2-40B4-BE49-F238E27FC236}">
                <a16:creationId xmlns:a16="http://schemas.microsoft.com/office/drawing/2014/main" id="{D4384669-6574-47B4-AB9D-B674DBE9BA06}"/>
              </a:ext>
            </a:extLst>
          </p:cNvPr>
          <p:cNvGrpSpPr/>
          <p:nvPr/>
        </p:nvGrpSpPr>
        <p:grpSpPr>
          <a:xfrm rot="16200000">
            <a:off x="416509" y="2954151"/>
            <a:ext cx="1281445" cy="111858"/>
            <a:chOff x="6313488" y="2445444"/>
            <a:chExt cx="1995751" cy="112601"/>
          </a:xfrm>
        </p:grpSpPr>
        <p:sp>
          <p:nvSpPr>
            <p:cNvPr id="316" name="Isosceles Triangle 315">
              <a:extLst>
                <a:ext uri="{FF2B5EF4-FFF2-40B4-BE49-F238E27FC236}">
                  <a16:creationId xmlns:a16="http://schemas.microsoft.com/office/drawing/2014/main" id="{E9DA3BDA-4E99-4BD6-8726-0BF07EE2991B}"/>
                </a:ext>
              </a:extLst>
            </p:cNvPr>
            <p:cNvSpPr/>
            <p:nvPr/>
          </p:nvSpPr>
          <p:spPr>
            <a:xfrm rot="5400000">
              <a:off x="7756432" y="2005239"/>
              <a:ext cx="112601" cy="99301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Isosceles Triangle 316">
              <a:extLst>
                <a:ext uri="{FF2B5EF4-FFF2-40B4-BE49-F238E27FC236}">
                  <a16:creationId xmlns:a16="http://schemas.microsoft.com/office/drawing/2014/main" id="{92C8541F-D938-4AC6-B12B-5E842BF30F63}"/>
                </a:ext>
              </a:extLst>
            </p:cNvPr>
            <p:cNvSpPr/>
            <p:nvPr/>
          </p:nvSpPr>
          <p:spPr>
            <a:xfrm rot="16200000">
              <a:off x="6753693" y="2005239"/>
              <a:ext cx="112601" cy="993012"/>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8" name="TextBox 317">
            <a:extLst>
              <a:ext uri="{FF2B5EF4-FFF2-40B4-BE49-F238E27FC236}">
                <a16:creationId xmlns:a16="http://schemas.microsoft.com/office/drawing/2014/main" id="{3EE22D38-D040-4823-84CA-DB5D7157A33C}"/>
              </a:ext>
            </a:extLst>
          </p:cNvPr>
          <p:cNvSpPr txBox="1"/>
          <p:nvPr/>
        </p:nvSpPr>
        <p:spPr>
          <a:xfrm>
            <a:off x="764362" y="2224649"/>
            <a:ext cx="628105" cy="276999"/>
          </a:xfrm>
          <a:prstGeom prst="rect">
            <a:avLst/>
          </a:prstGeom>
          <a:noFill/>
        </p:spPr>
        <p:txBody>
          <a:bodyPr wrap="square" rtlCol="0">
            <a:spAutoFit/>
          </a:bodyPr>
          <a:lstStyle/>
          <a:p>
            <a:pPr algn="ctr"/>
            <a:r>
              <a:rPr lang="en-US" sz="1200" b="1" dirty="0"/>
              <a:t>50%</a:t>
            </a:r>
          </a:p>
        </p:txBody>
      </p:sp>
      <p:sp>
        <p:nvSpPr>
          <p:cNvPr id="319" name="TextBox 318">
            <a:extLst>
              <a:ext uri="{FF2B5EF4-FFF2-40B4-BE49-F238E27FC236}">
                <a16:creationId xmlns:a16="http://schemas.microsoft.com/office/drawing/2014/main" id="{296012AE-E714-4A4C-996D-E9F18CCFDBE1}"/>
              </a:ext>
            </a:extLst>
          </p:cNvPr>
          <p:cNvSpPr txBox="1"/>
          <p:nvPr/>
        </p:nvSpPr>
        <p:spPr>
          <a:xfrm>
            <a:off x="1399776" y="2429781"/>
            <a:ext cx="628105" cy="276999"/>
          </a:xfrm>
          <a:prstGeom prst="rect">
            <a:avLst/>
          </a:prstGeom>
          <a:noFill/>
        </p:spPr>
        <p:txBody>
          <a:bodyPr wrap="square" rtlCol="0">
            <a:spAutoFit/>
          </a:bodyPr>
          <a:lstStyle/>
          <a:p>
            <a:pPr algn="ctr"/>
            <a:r>
              <a:rPr lang="en-US" sz="1200" b="1" dirty="0"/>
              <a:t>80%</a:t>
            </a:r>
          </a:p>
        </p:txBody>
      </p:sp>
      <p:sp>
        <p:nvSpPr>
          <p:cNvPr id="320" name="Oval 319">
            <a:extLst>
              <a:ext uri="{FF2B5EF4-FFF2-40B4-BE49-F238E27FC236}">
                <a16:creationId xmlns:a16="http://schemas.microsoft.com/office/drawing/2014/main" id="{94F8F8F4-CFD9-4162-9027-F96C841FEB97}"/>
              </a:ext>
            </a:extLst>
          </p:cNvPr>
          <p:cNvSpPr/>
          <p:nvPr/>
        </p:nvSpPr>
        <p:spPr>
          <a:xfrm>
            <a:off x="989234" y="2907813"/>
            <a:ext cx="127254" cy="1082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TextBox 320">
            <a:extLst>
              <a:ext uri="{FF2B5EF4-FFF2-40B4-BE49-F238E27FC236}">
                <a16:creationId xmlns:a16="http://schemas.microsoft.com/office/drawing/2014/main" id="{1CD986E9-771B-4727-AE90-2FCAFB17D32A}"/>
              </a:ext>
            </a:extLst>
          </p:cNvPr>
          <p:cNvSpPr txBox="1"/>
          <p:nvPr/>
        </p:nvSpPr>
        <p:spPr>
          <a:xfrm>
            <a:off x="1333394" y="2994490"/>
            <a:ext cx="628105" cy="276999"/>
          </a:xfrm>
          <a:prstGeom prst="rect">
            <a:avLst/>
          </a:prstGeom>
          <a:noFill/>
        </p:spPr>
        <p:txBody>
          <a:bodyPr wrap="square" rtlCol="0">
            <a:spAutoFit/>
          </a:bodyPr>
          <a:lstStyle/>
          <a:p>
            <a:pPr algn="ctr"/>
            <a:r>
              <a:rPr lang="en-US" sz="1200" b="1" dirty="0"/>
              <a:t>100%</a:t>
            </a:r>
          </a:p>
        </p:txBody>
      </p:sp>
      <p:sp>
        <p:nvSpPr>
          <p:cNvPr id="322" name="TextBox 321">
            <a:extLst>
              <a:ext uri="{FF2B5EF4-FFF2-40B4-BE49-F238E27FC236}">
                <a16:creationId xmlns:a16="http://schemas.microsoft.com/office/drawing/2014/main" id="{78ED699C-8779-443A-B7CD-99D2CE121E41}"/>
              </a:ext>
            </a:extLst>
          </p:cNvPr>
          <p:cNvSpPr txBox="1"/>
          <p:nvPr/>
        </p:nvSpPr>
        <p:spPr>
          <a:xfrm>
            <a:off x="177229" y="2991218"/>
            <a:ext cx="628105" cy="276999"/>
          </a:xfrm>
          <a:prstGeom prst="rect">
            <a:avLst/>
          </a:prstGeom>
          <a:noFill/>
        </p:spPr>
        <p:txBody>
          <a:bodyPr wrap="square" rtlCol="0">
            <a:spAutoFit/>
          </a:bodyPr>
          <a:lstStyle/>
          <a:p>
            <a:pPr algn="ctr"/>
            <a:r>
              <a:rPr lang="en-US" sz="1200" b="1" dirty="0"/>
              <a:t>0</a:t>
            </a:r>
          </a:p>
        </p:txBody>
      </p:sp>
      <p:sp>
        <p:nvSpPr>
          <p:cNvPr id="323" name="TextBox 322">
            <a:extLst>
              <a:ext uri="{FF2B5EF4-FFF2-40B4-BE49-F238E27FC236}">
                <a16:creationId xmlns:a16="http://schemas.microsoft.com/office/drawing/2014/main" id="{942FF451-9DC9-448E-B91D-7552D8144E93}"/>
              </a:ext>
            </a:extLst>
          </p:cNvPr>
          <p:cNvSpPr txBox="1"/>
          <p:nvPr/>
        </p:nvSpPr>
        <p:spPr>
          <a:xfrm>
            <a:off x="8010844" y="3067495"/>
            <a:ext cx="628105" cy="276999"/>
          </a:xfrm>
          <a:prstGeom prst="rect">
            <a:avLst/>
          </a:prstGeom>
          <a:noFill/>
        </p:spPr>
        <p:txBody>
          <a:bodyPr wrap="square" rtlCol="0">
            <a:spAutoFit/>
          </a:bodyPr>
          <a:lstStyle/>
          <a:p>
            <a:pPr algn="ctr"/>
            <a:r>
              <a:rPr lang="en-US" sz="1200" b="1" dirty="0"/>
              <a:t>0</a:t>
            </a:r>
          </a:p>
        </p:txBody>
      </p:sp>
      <p:grpSp>
        <p:nvGrpSpPr>
          <p:cNvPr id="324" name="Group 323">
            <a:extLst>
              <a:ext uri="{FF2B5EF4-FFF2-40B4-BE49-F238E27FC236}">
                <a16:creationId xmlns:a16="http://schemas.microsoft.com/office/drawing/2014/main" id="{2B11905B-DD82-4A00-ADC6-127E84530566}"/>
              </a:ext>
            </a:extLst>
          </p:cNvPr>
          <p:cNvGrpSpPr/>
          <p:nvPr/>
        </p:nvGrpSpPr>
        <p:grpSpPr>
          <a:xfrm>
            <a:off x="3495728" y="3621566"/>
            <a:ext cx="2606642" cy="1972606"/>
            <a:chOff x="6002721" y="4289953"/>
            <a:chExt cx="3348307" cy="2399739"/>
          </a:xfrm>
        </p:grpSpPr>
        <p:graphicFrame>
          <p:nvGraphicFramePr>
            <p:cNvPr id="325" name="Chart 324">
              <a:extLst>
                <a:ext uri="{FF2B5EF4-FFF2-40B4-BE49-F238E27FC236}">
                  <a16:creationId xmlns:a16="http://schemas.microsoft.com/office/drawing/2014/main" id="{D5B2E15E-7649-4CB6-A70B-54C73C048D26}"/>
                </a:ext>
              </a:extLst>
            </p:cNvPr>
            <p:cNvGraphicFramePr/>
            <p:nvPr>
              <p:extLst>
                <p:ext uri="{D42A27DB-BD31-4B8C-83A1-F6EECF244321}">
                  <p14:modId xmlns:p14="http://schemas.microsoft.com/office/powerpoint/2010/main" val="2171456761"/>
                </p:ext>
              </p:extLst>
            </p:nvPr>
          </p:nvGraphicFramePr>
          <p:xfrm>
            <a:off x="6002721" y="4289953"/>
            <a:ext cx="3348307" cy="2399739"/>
          </p:xfrm>
          <a:graphic>
            <a:graphicData uri="http://schemas.openxmlformats.org/drawingml/2006/chart">
              <c:chart xmlns:c="http://schemas.openxmlformats.org/drawingml/2006/chart" xmlns:r="http://schemas.openxmlformats.org/officeDocument/2006/relationships" r:id="rId9"/>
            </a:graphicData>
          </a:graphic>
        </p:graphicFrame>
        <p:sp>
          <p:nvSpPr>
            <p:cNvPr id="326" name="Isosceles Triangle 325">
              <a:extLst>
                <a:ext uri="{FF2B5EF4-FFF2-40B4-BE49-F238E27FC236}">
                  <a16:creationId xmlns:a16="http://schemas.microsoft.com/office/drawing/2014/main" id="{BE7883DA-673E-4C71-94D6-F336C5235201}"/>
                </a:ext>
              </a:extLst>
            </p:cNvPr>
            <p:cNvSpPr/>
            <p:nvPr/>
          </p:nvSpPr>
          <p:spPr>
            <a:xfrm rot="16200000">
              <a:off x="7224326" y="4978590"/>
              <a:ext cx="91974" cy="81312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7" name="Group 326">
            <a:extLst>
              <a:ext uri="{FF2B5EF4-FFF2-40B4-BE49-F238E27FC236}">
                <a16:creationId xmlns:a16="http://schemas.microsoft.com/office/drawing/2014/main" id="{E0D89DE6-2177-4686-B7ED-BCB689A14FA7}"/>
              </a:ext>
            </a:extLst>
          </p:cNvPr>
          <p:cNvGrpSpPr/>
          <p:nvPr/>
        </p:nvGrpSpPr>
        <p:grpSpPr>
          <a:xfrm rot="10800000">
            <a:off x="4251326" y="4760034"/>
            <a:ext cx="1108846" cy="96565"/>
            <a:chOff x="6313488" y="2445444"/>
            <a:chExt cx="1995751" cy="112601"/>
          </a:xfrm>
        </p:grpSpPr>
        <p:sp>
          <p:nvSpPr>
            <p:cNvPr id="328" name="Isosceles Triangle 327">
              <a:extLst>
                <a:ext uri="{FF2B5EF4-FFF2-40B4-BE49-F238E27FC236}">
                  <a16:creationId xmlns:a16="http://schemas.microsoft.com/office/drawing/2014/main" id="{0678F134-AA43-4388-BD1E-36FF08F9CC94}"/>
                </a:ext>
              </a:extLst>
            </p:cNvPr>
            <p:cNvSpPr/>
            <p:nvPr/>
          </p:nvSpPr>
          <p:spPr>
            <a:xfrm rot="5400000">
              <a:off x="7756432" y="2005239"/>
              <a:ext cx="112601" cy="99301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Isosceles Triangle 328">
              <a:extLst>
                <a:ext uri="{FF2B5EF4-FFF2-40B4-BE49-F238E27FC236}">
                  <a16:creationId xmlns:a16="http://schemas.microsoft.com/office/drawing/2014/main" id="{B1BB9222-8D06-4E02-98AF-033F52BE60B1}"/>
                </a:ext>
              </a:extLst>
            </p:cNvPr>
            <p:cNvSpPr/>
            <p:nvPr/>
          </p:nvSpPr>
          <p:spPr>
            <a:xfrm rot="16200000">
              <a:off x="6753693" y="2005239"/>
              <a:ext cx="112601" cy="993012"/>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0" name="Oval 329">
            <a:extLst>
              <a:ext uri="{FF2B5EF4-FFF2-40B4-BE49-F238E27FC236}">
                <a16:creationId xmlns:a16="http://schemas.microsoft.com/office/drawing/2014/main" id="{4A7C076A-8EE5-4BE0-A71B-6AC4517E0A37}"/>
              </a:ext>
            </a:extLst>
          </p:cNvPr>
          <p:cNvSpPr/>
          <p:nvPr/>
        </p:nvSpPr>
        <p:spPr>
          <a:xfrm>
            <a:off x="4724193" y="4750330"/>
            <a:ext cx="127254" cy="1082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TextBox 330">
            <a:extLst>
              <a:ext uri="{FF2B5EF4-FFF2-40B4-BE49-F238E27FC236}">
                <a16:creationId xmlns:a16="http://schemas.microsoft.com/office/drawing/2014/main" id="{A31175CE-BDD5-4212-B022-6E7C2764DF2A}"/>
              </a:ext>
            </a:extLst>
          </p:cNvPr>
          <p:cNvSpPr txBox="1"/>
          <p:nvPr/>
        </p:nvSpPr>
        <p:spPr>
          <a:xfrm>
            <a:off x="4517052" y="4024523"/>
            <a:ext cx="628105" cy="276999"/>
          </a:xfrm>
          <a:prstGeom prst="rect">
            <a:avLst/>
          </a:prstGeom>
          <a:noFill/>
        </p:spPr>
        <p:txBody>
          <a:bodyPr wrap="square" rtlCol="0">
            <a:spAutoFit/>
          </a:bodyPr>
          <a:lstStyle/>
          <a:p>
            <a:pPr algn="ctr"/>
            <a:r>
              <a:rPr lang="en-US" sz="1200" b="1" dirty="0"/>
              <a:t>50%</a:t>
            </a:r>
          </a:p>
        </p:txBody>
      </p:sp>
      <p:sp>
        <p:nvSpPr>
          <p:cNvPr id="332" name="TextBox 331">
            <a:extLst>
              <a:ext uri="{FF2B5EF4-FFF2-40B4-BE49-F238E27FC236}">
                <a16:creationId xmlns:a16="http://schemas.microsoft.com/office/drawing/2014/main" id="{5320C54E-DDB0-4782-97EC-AC70BF56DB72}"/>
              </a:ext>
            </a:extLst>
          </p:cNvPr>
          <p:cNvSpPr txBox="1"/>
          <p:nvPr/>
        </p:nvSpPr>
        <p:spPr>
          <a:xfrm>
            <a:off x="5058698" y="4200824"/>
            <a:ext cx="628105" cy="276999"/>
          </a:xfrm>
          <a:prstGeom prst="rect">
            <a:avLst/>
          </a:prstGeom>
          <a:noFill/>
        </p:spPr>
        <p:txBody>
          <a:bodyPr wrap="square" rtlCol="0">
            <a:spAutoFit/>
          </a:bodyPr>
          <a:lstStyle/>
          <a:p>
            <a:pPr algn="ctr"/>
            <a:r>
              <a:rPr lang="en-US" sz="1200" b="1" dirty="0"/>
              <a:t>80%</a:t>
            </a:r>
          </a:p>
        </p:txBody>
      </p:sp>
      <p:sp>
        <p:nvSpPr>
          <p:cNvPr id="333" name="TextBox 332">
            <a:extLst>
              <a:ext uri="{FF2B5EF4-FFF2-40B4-BE49-F238E27FC236}">
                <a16:creationId xmlns:a16="http://schemas.microsoft.com/office/drawing/2014/main" id="{EAC9B7FA-7413-4820-BCF8-0AC5094850AC}"/>
              </a:ext>
            </a:extLst>
          </p:cNvPr>
          <p:cNvSpPr txBox="1"/>
          <p:nvPr/>
        </p:nvSpPr>
        <p:spPr>
          <a:xfrm>
            <a:off x="5001433" y="4762559"/>
            <a:ext cx="628105" cy="276999"/>
          </a:xfrm>
          <a:prstGeom prst="rect">
            <a:avLst/>
          </a:prstGeom>
          <a:noFill/>
        </p:spPr>
        <p:txBody>
          <a:bodyPr wrap="square" rtlCol="0">
            <a:spAutoFit/>
          </a:bodyPr>
          <a:lstStyle/>
          <a:p>
            <a:pPr algn="ctr"/>
            <a:r>
              <a:rPr lang="en-US" sz="1200" b="1" dirty="0"/>
              <a:t>100%</a:t>
            </a:r>
          </a:p>
        </p:txBody>
      </p:sp>
      <p:sp>
        <p:nvSpPr>
          <p:cNvPr id="334" name="TextBox 333">
            <a:extLst>
              <a:ext uri="{FF2B5EF4-FFF2-40B4-BE49-F238E27FC236}">
                <a16:creationId xmlns:a16="http://schemas.microsoft.com/office/drawing/2014/main" id="{6861512B-1237-45B5-B93F-F76F304E1F31}"/>
              </a:ext>
            </a:extLst>
          </p:cNvPr>
          <p:cNvSpPr txBox="1"/>
          <p:nvPr/>
        </p:nvSpPr>
        <p:spPr>
          <a:xfrm>
            <a:off x="3953076" y="4797783"/>
            <a:ext cx="628105" cy="276999"/>
          </a:xfrm>
          <a:prstGeom prst="rect">
            <a:avLst/>
          </a:prstGeom>
          <a:noFill/>
        </p:spPr>
        <p:txBody>
          <a:bodyPr wrap="square" rtlCol="0">
            <a:spAutoFit/>
          </a:bodyPr>
          <a:lstStyle/>
          <a:p>
            <a:pPr algn="ctr"/>
            <a:r>
              <a:rPr lang="en-US" sz="1200" b="1" dirty="0"/>
              <a:t>0</a:t>
            </a:r>
          </a:p>
        </p:txBody>
      </p:sp>
      <p:grpSp>
        <p:nvGrpSpPr>
          <p:cNvPr id="346" name="Group 345">
            <a:extLst>
              <a:ext uri="{FF2B5EF4-FFF2-40B4-BE49-F238E27FC236}">
                <a16:creationId xmlns:a16="http://schemas.microsoft.com/office/drawing/2014/main" id="{F43D3A2B-7C08-4831-A298-B1980E94B08A}"/>
              </a:ext>
            </a:extLst>
          </p:cNvPr>
          <p:cNvGrpSpPr/>
          <p:nvPr/>
        </p:nvGrpSpPr>
        <p:grpSpPr>
          <a:xfrm>
            <a:off x="5696936" y="3623200"/>
            <a:ext cx="2606642" cy="1972606"/>
            <a:chOff x="6002721" y="4289953"/>
            <a:chExt cx="3348307" cy="2399739"/>
          </a:xfrm>
        </p:grpSpPr>
        <p:graphicFrame>
          <p:nvGraphicFramePr>
            <p:cNvPr id="347" name="Chart 346">
              <a:extLst>
                <a:ext uri="{FF2B5EF4-FFF2-40B4-BE49-F238E27FC236}">
                  <a16:creationId xmlns:a16="http://schemas.microsoft.com/office/drawing/2014/main" id="{DFD87A8E-2AF5-424F-A9EE-B8AE9C771639}"/>
                </a:ext>
              </a:extLst>
            </p:cNvPr>
            <p:cNvGraphicFramePr/>
            <p:nvPr>
              <p:extLst>
                <p:ext uri="{D42A27DB-BD31-4B8C-83A1-F6EECF244321}">
                  <p14:modId xmlns:p14="http://schemas.microsoft.com/office/powerpoint/2010/main" val="1723201813"/>
                </p:ext>
              </p:extLst>
            </p:nvPr>
          </p:nvGraphicFramePr>
          <p:xfrm>
            <a:off x="6002721" y="4289953"/>
            <a:ext cx="3348307" cy="2399739"/>
          </p:xfrm>
          <a:graphic>
            <a:graphicData uri="http://schemas.openxmlformats.org/drawingml/2006/chart">
              <c:chart xmlns:c="http://schemas.openxmlformats.org/drawingml/2006/chart" xmlns:r="http://schemas.openxmlformats.org/officeDocument/2006/relationships" r:id="rId10"/>
            </a:graphicData>
          </a:graphic>
        </p:graphicFrame>
        <p:sp>
          <p:nvSpPr>
            <p:cNvPr id="348" name="Isosceles Triangle 347">
              <a:extLst>
                <a:ext uri="{FF2B5EF4-FFF2-40B4-BE49-F238E27FC236}">
                  <a16:creationId xmlns:a16="http://schemas.microsoft.com/office/drawing/2014/main" id="{B5987F8B-29E8-4391-BB63-B2610611C694}"/>
                </a:ext>
              </a:extLst>
            </p:cNvPr>
            <p:cNvSpPr/>
            <p:nvPr/>
          </p:nvSpPr>
          <p:spPr>
            <a:xfrm rot="16200000">
              <a:off x="7224326" y="4978590"/>
              <a:ext cx="91974" cy="81312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9" name="Group 348">
            <a:extLst>
              <a:ext uri="{FF2B5EF4-FFF2-40B4-BE49-F238E27FC236}">
                <a16:creationId xmlns:a16="http://schemas.microsoft.com/office/drawing/2014/main" id="{10D5A457-4799-49D2-A894-1D29A9E4CEB9}"/>
              </a:ext>
            </a:extLst>
          </p:cNvPr>
          <p:cNvGrpSpPr/>
          <p:nvPr/>
        </p:nvGrpSpPr>
        <p:grpSpPr>
          <a:xfrm rot="10800000">
            <a:off x="6453930" y="4760034"/>
            <a:ext cx="1108846" cy="96565"/>
            <a:chOff x="6313488" y="2445444"/>
            <a:chExt cx="1995751" cy="112601"/>
          </a:xfrm>
        </p:grpSpPr>
        <p:sp>
          <p:nvSpPr>
            <p:cNvPr id="350" name="Isosceles Triangle 349">
              <a:extLst>
                <a:ext uri="{FF2B5EF4-FFF2-40B4-BE49-F238E27FC236}">
                  <a16:creationId xmlns:a16="http://schemas.microsoft.com/office/drawing/2014/main" id="{6324F748-F87A-4CBB-AFAC-857B2036A197}"/>
                </a:ext>
              </a:extLst>
            </p:cNvPr>
            <p:cNvSpPr/>
            <p:nvPr/>
          </p:nvSpPr>
          <p:spPr>
            <a:xfrm rot="5400000">
              <a:off x="7756432" y="2005239"/>
              <a:ext cx="112601" cy="99301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Isosceles Triangle 350">
              <a:extLst>
                <a:ext uri="{FF2B5EF4-FFF2-40B4-BE49-F238E27FC236}">
                  <a16:creationId xmlns:a16="http://schemas.microsoft.com/office/drawing/2014/main" id="{7ABA81FD-1432-4EB5-97D5-1EAD270DC7C5}"/>
                </a:ext>
              </a:extLst>
            </p:cNvPr>
            <p:cNvSpPr/>
            <p:nvPr/>
          </p:nvSpPr>
          <p:spPr>
            <a:xfrm rot="16200000">
              <a:off x="6753693" y="2005239"/>
              <a:ext cx="112601" cy="993012"/>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2" name="Oval 351">
            <a:extLst>
              <a:ext uri="{FF2B5EF4-FFF2-40B4-BE49-F238E27FC236}">
                <a16:creationId xmlns:a16="http://schemas.microsoft.com/office/drawing/2014/main" id="{0A1CCB69-FC40-43C6-91F5-49F6AA3F6CFA}"/>
              </a:ext>
            </a:extLst>
          </p:cNvPr>
          <p:cNvSpPr/>
          <p:nvPr/>
        </p:nvSpPr>
        <p:spPr>
          <a:xfrm>
            <a:off x="6926797" y="4750330"/>
            <a:ext cx="127254" cy="1082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TextBox 352">
            <a:extLst>
              <a:ext uri="{FF2B5EF4-FFF2-40B4-BE49-F238E27FC236}">
                <a16:creationId xmlns:a16="http://schemas.microsoft.com/office/drawing/2014/main" id="{DBFC545F-193E-4530-8804-50AD5D010BDF}"/>
              </a:ext>
            </a:extLst>
          </p:cNvPr>
          <p:cNvSpPr txBox="1"/>
          <p:nvPr/>
        </p:nvSpPr>
        <p:spPr>
          <a:xfrm>
            <a:off x="6719656" y="4024523"/>
            <a:ext cx="628105" cy="276999"/>
          </a:xfrm>
          <a:prstGeom prst="rect">
            <a:avLst/>
          </a:prstGeom>
          <a:noFill/>
        </p:spPr>
        <p:txBody>
          <a:bodyPr wrap="square" rtlCol="0">
            <a:spAutoFit/>
          </a:bodyPr>
          <a:lstStyle/>
          <a:p>
            <a:pPr algn="ctr"/>
            <a:r>
              <a:rPr lang="en-US" sz="1200" b="1" dirty="0"/>
              <a:t>50%</a:t>
            </a:r>
          </a:p>
        </p:txBody>
      </p:sp>
      <p:sp>
        <p:nvSpPr>
          <p:cNvPr id="354" name="TextBox 353">
            <a:extLst>
              <a:ext uri="{FF2B5EF4-FFF2-40B4-BE49-F238E27FC236}">
                <a16:creationId xmlns:a16="http://schemas.microsoft.com/office/drawing/2014/main" id="{F10925D8-953F-46C8-A435-298BE1B56BFA}"/>
              </a:ext>
            </a:extLst>
          </p:cNvPr>
          <p:cNvSpPr txBox="1"/>
          <p:nvPr/>
        </p:nvSpPr>
        <p:spPr>
          <a:xfrm>
            <a:off x="7261302" y="4200824"/>
            <a:ext cx="628105" cy="276999"/>
          </a:xfrm>
          <a:prstGeom prst="rect">
            <a:avLst/>
          </a:prstGeom>
          <a:noFill/>
        </p:spPr>
        <p:txBody>
          <a:bodyPr wrap="square" rtlCol="0">
            <a:spAutoFit/>
          </a:bodyPr>
          <a:lstStyle/>
          <a:p>
            <a:pPr algn="ctr"/>
            <a:r>
              <a:rPr lang="en-US" sz="1200" b="1" dirty="0"/>
              <a:t>80%</a:t>
            </a:r>
          </a:p>
        </p:txBody>
      </p:sp>
      <p:sp>
        <p:nvSpPr>
          <p:cNvPr id="355" name="TextBox 354">
            <a:extLst>
              <a:ext uri="{FF2B5EF4-FFF2-40B4-BE49-F238E27FC236}">
                <a16:creationId xmlns:a16="http://schemas.microsoft.com/office/drawing/2014/main" id="{67DDA410-ECC9-430B-8584-F5AA0B9A4075}"/>
              </a:ext>
            </a:extLst>
          </p:cNvPr>
          <p:cNvSpPr txBox="1"/>
          <p:nvPr/>
        </p:nvSpPr>
        <p:spPr>
          <a:xfrm>
            <a:off x="7204037" y="4762559"/>
            <a:ext cx="628105" cy="276999"/>
          </a:xfrm>
          <a:prstGeom prst="rect">
            <a:avLst/>
          </a:prstGeom>
          <a:noFill/>
        </p:spPr>
        <p:txBody>
          <a:bodyPr wrap="square" rtlCol="0">
            <a:spAutoFit/>
          </a:bodyPr>
          <a:lstStyle/>
          <a:p>
            <a:pPr algn="ctr"/>
            <a:r>
              <a:rPr lang="en-US" sz="1200" b="1" dirty="0"/>
              <a:t>100%</a:t>
            </a:r>
          </a:p>
        </p:txBody>
      </p:sp>
      <p:sp>
        <p:nvSpPr>
          <p:cNvPr id="356" name="TextBox 355">
            <a:extLst>
              <a:ext uri="{FF2B5EF4-FFF2-40B4-BE49-F238E27FC236}">
                <a16:creationId xmlns:a16="http://schemas.microsoft.com/office/drawing/2014/main" id="{DCD993A9-7BE0-44AF-8DB6-DE7DA77D2238}"/>
              </a:ext>
            </a:extLst>
          </p:cNvPr>
          <p:cNvSpPr txBox="1"/>
          <p:nvPr/>
        </p:nvSpPr>
        <p:spPr>
          <a:xfrm>
            <a:off x="6155680" y="4797783"/>
            <a:ext cx="628105" cy="276999"/>
          </a:xfrm>
          <a:prstGeom prst="rect">
            <a:avLst/>
          </a:prstGeom>
          <a:noFill/>
        </p:spPr>
        <p:txBody>
          <a:bodyPr wrap="square" rtlCol="0">
            <a:spAutoFit/>
          </a:bodyPr>
          <a:lstStyle/>
          <a:p>
            <a:pPr algn="ctr"/>
            <a:r>
              <a:rPr lang="en-US" sz="1200" b="1" dirty="0"/>
              <a:t>0</a:t>
            </a:r>
          </a:p>
        </p:txBody>
      </p:sp>
      <p:sp>
        <p:nvSpPr>
          <p:cNvPr id="357" name="Rectangle 356">
            <a:extLst>
              <a:ext uri="{FF2B5EF4-FFF2-40B4-BE49-F238E27FC236}">
                <a16:creationId xmlns:a16="http://schemas.microsoft.com/office/drawing/2014/main" id="{11A2E6B2-C0AB-413B-AC82-F0C8A6E74003}"/>
              </a:ext>
            </a:extLst>
          </p:cNvPr>
          <p:cNvSpPr/>
          <p:nvPr/>
        </p:nvSpPr>
        <p:spPr>
          <a:xfrm>
            <a:off x="6560595" y="4868452"/>
            <a:ext cx="866633" cy="59458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FF00"/>
                </a:solidFill>
              </a:rPr>
              <a:t>0%</a:t>
            </a:r>
          </a:p>
          <a:p>
            <a:pPr algn="ctr"/>
            <a:r>
              <a:rPr lang="en-US" b="1" dirty="0">
                <a:solidFill>
                  <a:srgbClr val="00FF00"/>
                </a:solidFill>
              </a:rPr>
              <a:t>(9/0)</a:t>
            </a:r>
          </a:p>
        </p:txBody>
      </p:sp>
      <p:grpSp>
        <p:nvGrpSpPr>
          <p:cNvPr id="100" name="Group 99">
            <a:extLst>
              <a:ext uri="{FF2B5EF4-FFF2-40B4-BE49-F238E27FC236}">
                <a16:creationId xmlns:a16="http://schemas.microsoft.com/office/drawing/2014/main" id="{52DB4EFD-43E1-4327-BA5E-AF6C463D527C}"/>
              </a:ext>
            </a:extLst>
          </p:cNvPr>
          <p:cNvGrpSpPr/>
          <p:nvPr/>
        </p:nvGrpSpPr>
        <p:grpSpPr>
          <a:xfrm rot="14621194">
            <a:off x="4201875" y="2955337"/>
            <a:ext cx="1108846" cy="96565"/>
            <a:chOff x="6313488" y="2445444"/>
            <a:chExt cx="1995751" cy="112601"/>
          </a:xfrm>
        </p:grpSpPr>
        <p:sp>
          <p:nvSpPr>
            <p:cNvPr id="101" name="Isosceles Triangle 100">
              <a:extLst>
                <a:ext uri="{FF2B5EF4-FFF2-40B4-BE49-F238E27FC236}">
                  <a16:creationId xmlns:a16="http://schemas.microsoft.com/office/drawing/2014/main" id="{4DC1376E-D2B3-447C-B283-9449DF992F7E}"/>
                </a:ext>
              </a:extLst>
            </p:cNvPr>
            <p:cNvSpPr/>
            <p:nvPr/>
          </p:nvSpPr>
          <p:spPr>
            <a:xfrm rot="5400000">
              <a:off x="7756432" y="2005239"/>
              <a:ext cx="112601" cy="99301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Isosceles Triangle 101">
              <a:extLst>
                <a:ext uri="{FF2B5EF4-FFF2-40B4-BE49-F238E27FC236}">
                  <a16:creationId xmlns:a16="http://schemas.microsoft.com/office/drawing/2014/main" id="{53E57237-BB49-42B3-A87C-B4275AB09D93}"/>
                </a:ext>
              </a:extLst>
            </p:cNvPr>
            <p:cNvSpPr/>
            <p:nvPr/>
          </p:nvSpPr>
          <p:spPr>
            <a:xfrm rot="16200000">
              <a:off x="6753693" y="2005239"/>
              <a:ext cx="112601" cy="993012"/>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 name="TextBox 102">
            <a:extLst>
              <a:ext uri="{FF2B5EF4-FFF2-40B4-BE49-F238E27FC236}">
                <a16:creationId xmlns:a16="http://schemas.microsoft.com/office/drawing/2014/main" id="{9A929A2D-0F90-4867-84A1-67C7E9DDF139}"/>
              </a:ext>
            </a:extLst>
          </p:cNvPr>
          <p:cNvSpPr txBox="1"/>
          <p:nvPr/>
        </p:nvSpPr>
        <p:spPr>
          <a:xfrm>
            <a:off x="8634702" y="368683"/>
            <a:ext cx="2178409" cy="369332"/>
          </a:xfrm>
          <a:prstGeom prst="rect">
            <a:avLst/>
          </a:prstGeom>
          <a:noFill/>
        </p:spPr>
        <p:txBody>
          <a:bodyPr wrap="square" rtlCol="0">
            <a:spAutoFit/>
          </a:bodyPr>
          <a:lstStyle/>
          <a:p>
            <a:r>
              <a:rPr lang="en-US" b="1" dirty="0"/>
              <a:t>2022.12.27 10:34am</a:t>
            </a:r>
          </a:p>
        </p:txBody>
      </p:sp>
      <p:pic>
        <p:nvPicPr>
          <p:cNvPr id="104" name="Picture 103">
            <a:extLst>
              <a:ext uri="{FF2B5EF4-FFF2-40B4-BE49-F238E27FC236}">
                <a16:creationId xmlns:a16="http://schemas.microsoft.com/office/drawing/2014/main" id="{F42F0B85-54B1-46B5-821D-04EA391748AD}"/>
              </a:ext>
            </a:extLst>
          </p:cNvPr>
          <p:cNvPicPr>
            <a:picLocks noChangeAspect="1"/>
          </p:cNvPicPr>
          <p:nvPr/>
        </p:nvPicPr>
        <p:blipFill>
          <a:blip r:embed="rId11"/>
          <a:stretch>
            <a:fillRect/>
          </a:stretch>
        </p:blipFill>
        <p:spPr>
          <a:xfrm>
            <a:off x="10813111" y="7440"/>
            <a:ext cx="1114507" cy="720638"/>
          </a:xfrm>
          <a:prstGeom prst="rect">
            <a:avLst/>
          </a:prstGeom>
        </p:spPr>
      </p:pic>
      <p:sp>
        <p:nvSpPr>
          <p:cNvPr id="105" name="TextBox 104">
            <a:extLst>
              <a:ext uri="{FF2B5EF4-FFF2-40B4-BE49-F238E27FC236}">
                <a16:creationId xmlns:a16="http://schemas.microsoft.com/office/drawing/2014/main" id="{4DCA7CFA-D199-4CAB-9B55-8BF3D9978340}"/>
              </a:ext>
            </a:extLst>
          </p:cNvPr>
          <p:cNvSpPr txBox="1"/>
          <p:nvPr/>
        </p:nvSpPr>
        <p:spPr>
          <a:xfrm>
            <a:off x="11058307" y="308390"/>
            <a:ext cx="624115" cy="182880"/>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106" name="Rectangle 105">
            <a:extLst>
              <a:ext uri="{FF2B5EF4-FFF2-40B4-BE49-F238E27FC236}">
                <a16:creationId xmlns:a16="http://schemas.microsoft.com/office/drawing/2014/main" id="{E9EB9CB0-B5FB-4497-981E-EE02F3117D6D}"/>
              </a:ext>
            </a:extLst>
          </p:cNvPr>
          <p:cNvSpPr/>
          <p:nvPr/>
        </p:nvSpPr>
        <p:spPr>
          <a:xfrm>
            <a:off x="119270" y="162339"/>
            <a:ext cx="1457739" cy="49033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总结</a:t>
            </a:r>
            <a:endParaRPr lang="en-US" b="1" dirty="0"/>
          </a:p>
        </p:txBody>
      </p:sp>
      <p:sp>
        <p:nvSpPr>
          <p:cNvPr id="108" name="Rectangle 107">
            <a:extLst>
              <a:ext uri="{FF2B5EF4-FFF2-40B4-BE49-F238E27FC236}">
                <a16:creationId xmlns:a16="http://schemas.microsoft.com/office/drawing/2014/main" id="{089D130A-20CF-4884-96F2-2708E6B26BE9}"/>
              </a:ext>
            </a:extLst>
          </p:cNvPr>
          <p:cNvSpPr/>
          <p:nvPr/>
        </p:nvSpPr>
        <p:spPr>
          <a:xfrm>
            <a:off x="1577009" y="162339"/>
            <a:ext cx="1457739" cy="49033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第一循环</a:t>
            </a:r>
            <a:endParaRPr lang="en-US" b="1" dirty="0"/>
          </a:p>
        </p:txBody>
      </p:sp>
      <p:sp>
        <p:nvSpPr>
          <p:cNvPr id="109" name="Rectangle 108">
            <a:extLst>
              <a:ext uri="{FF2B5EF4-FFF2-40B4-BE49-F238E27FC236}">
                <a16:creationId xmlns:a16="http://schemas.microsoft.com/office/drawing/2014/main" id="{7486B889-9C95-4C63-AC6D-BF2E05863FB9}"/>
              </a:ext>
            </a:extLst>
          </p:cNvPr>
          <p:cNvSpPr/>
          <p:nvPr/>
        </p:nvSpPr>
        <p:spPr>
          <a:xfrm>
            <a:off x="3034748" y="162339"/>
            <a:ext cx="1796256" cy="490331"/>
          </a:xfrm>
          <a:prstGeom prst="rect">
            <a:avLst/>
          </a:prstGeom>
          <a:solidFill>
            <a:srgbClr val="00FF0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第二和三循环</a:t>
            </a:r>
            <a:endParaRPr lang="en-US" b="1" dirty="0"/>
          </a:p>
        </p:txBody>
      </p:sp>
    </p:spTree>
    <p:extLst>
      <p:ext uri="{BB962C8B-B14F-4D97-AF65-F5344CB8AC3E}">
        <p14:creationId xmlns:p14="http://schemas.microsoft.com/office/powerpoint/2010/main" val="3365232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a:extLst>
              <a:ext uri="{FF2B5EF4-FFF2-40B4-BE49-F238E27FC236}">
                <a16:creationId xmlns:a16="http://schemas.microsoft.com/office/drawing/2014/main" id="{7F68FAF9-D923-4E85-AA3D-85824051FA36}"/>
              </a:ext>
            </a:extLst>
          </p:cNvPr>
          <p:cNvSpPr/>
          <p:nvPr/>
        </p:nvSpPr>
        <p:spPr>
          <a:xfrm>
            <a:off x="106013" y="691611"/>
            <a:ext cx="11869531" cy="6004050"/>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endParaRPr lang="en-US" sz="2800" b="1" dirty="0"/>
          </a:p>
        </p:txBody>
      </p:sp>
      <p:sp>
        <p:nvSpPr>
          <p:cNvPr id="14" name="TextBox 13">
            <a:extLst>
              <a:ext uri="{FF2B5EF4-FFF2-40B4-BE49-F238E27FC236}">
                <a16:creationId xmlns:a16="http://schemas.microsoft.com/office/drawing/2014/main" id="{4A8B5146-7B4A-4287-AA12-3C33D4E74B1D}"/>
              </a:ext>
            </a:extLst>
          </p:cNvPr>
          <p:cNvSpPr txBox="1"/>
          <p:nvPr/>
        </p:nvSpPr>
        <p:spPr>
          <a:xfrm>
            <a:off x="8634702" y="368683"/>
            <a:ext cx="2178409" cy="369332"/>
          </a:xfrm>
          <a:prstGeom prst="rect">
            <a:avLst/>
          </a:prstGeom>
          <a:noFill/>
        </p:spPr>
        <p:txBody>
          <a:bodyPr wrap="square" rtlCol="0">
            <a:spAutoFit/>
          </a:bodyPr>
          <a:lstStyle/>
          <a:p>
            <a:r>
              <a:rPr lang="en-US" b="1" dirty="0"/>
              <a:t>2022.12.27 10:34am</a:t>
            </a:r>
          </a:p>
        </p:txBody>
      </p:sp>
      <p:pic>
        <p:nvPicPr>
          <p:cNvPr id="15" name="Picture 14">
            <a:extLst>
              <a:ext uri="{FF2B5EF4-FFF2-40B4-BE49-F238E27FC236}">
                <a16:creationId xmlns:a16="http://schemas.microsoft.com/office/drawing/2014/main" id="{2E3C861F-9E92-4DE8-B1B5-420586AECEBE}"/>
              </a:ext>
            </a:extLst>
          </p:cNvPr>
          <p:cNvPicPr>
            <a:picLocks noChangeAspect="1"/>
          </p:cNvPicPr>
          <p:nvPr/>
        </p:nvPicPr>
        <p:blipFill>
          <a:blip r:embed="rId2"/>
          <a:stretch>
            <a:fillRect/>
          </a:stretch>
        </p:blipFill>
        <p:spPr>
          <a:xfrm>
            <a:off x="10813111" y="7440"/>
            <a:ext cx="1114507" cy="643444"/>
          </a:xfrm>
          <a:prstGeom prst="rect">
            <a:avLst/>
          </a:prstGeom>
        </p:spPr>
      </p:pic>
      <p:sp>
        <p:nvSpPr>
          <p:cNvPr id="16" name="TextBox 15">
            <a:extLst>
              <a:ext uri="{FF2B5EF4-FFF2-40B4-BE49-F238E27FC236}">
                <a16:creationId xmlns:a16="http://schemas.microsoft.com/office/drawing/2014/main" id="{F372ACDF-7B6B-400B-8CAA-E0CE89E46024}"/>
              </a:ext>
            </a:extLst>
          </p:cNvPr>
          <p:cNvSpPr txBox="1"/>
          <p:nvPr/>
        </p:nvSpPr>
        <p:spPr>
          <a:xfrm>
            <a:off x="11058307" y="255827"/>
            <a:ext cx="624115" cy="182880"/>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pic>
        <p:nvPicPr>
          <p:cNvPr id="3" name="Picture 2">
            <a:extLst>
              <a:ext uri="{FF2B5EF4-FFF2-40B4-BE49-F238E27FC236}">
                <a16:creationId xmlns:a16="http://schemas.microsoft.com/office/drawing/2014/main" id="{8877FAEA-736E-4C46-B846-1C32D9F66285}"/>
              </a:ext>
            </a:extLst>
          </p:cNvPr>
          <p:cNvPicPr>
            <a:picLocks noChangeAspect="1"/>
          </p:cNvPicPr>
          <p:nvPr/>
        </p:nvPicPr>
        <p:blipFill>
          <a:blip r:embed="rId3"/>
          <a:stretch>
            <a:fillRect/>
          </a:stretch>
        </p:blipFill>
        <p:spPr>
          <a:xfrm>
            <a:off x="113309" y="738014"/>
            <a:ext cx="11862235" cy="3732385"/>
          </a:xfrm>
          <a:prstGeom prst="rect">
            <a:avLst/>
          </a:prstGeom>
        </p:spPr>
      </p:pic>
      <p:pic>
        <p:nvPicPr>
          <p:cNvPr id="13" name="Picture 12">
            <a:extLst>
              <a:ext uri="{FF2B5EF4-FFF2-40B4-BE49-F238E27FC236}">
                <a16:creationId xmlns:a16="http://schemas.microsoft.com/office/drawing/2014/main" id="{A5CB6900-C432-4A6C-9971-B8EC47DE0DD1}"/>
              </a:ext>
            </a:extLst>
          </p:cNvPr>
          <p:cNvPicPr>
            <a:picLocks noChangeAspect="1"/>
          </p:cNvPicPr>
          <p:nvPr/>
        </p:nvPicPr>
        <p:blipFill>
          <a:blip r:embed="rId4"/>
          <a:stretch>
            <a:fillRect/>
          </a:stretch>
        </p:blipFill>
        <p:spPr>
          <a:xfrm>
            <a:off x="119268" y="5558971"/>
            <a:ext cx="11869531" cy="1156564"/>
          </a:xfrm>
          <a:prstGeom prst="rect">
            <a:avLst/>
          </a:prstGeom>
        </p:spPr>
      </p:pic>
      <p:sp>
        <p:nvSpPr>
          <p:cNvPr id="17" name="Rectangle 16">
            <a:extLst>
              <a:ext uri="{FF2B5EF4-FFF2-40B4-BE49-F238E27FC236}">
                <a16:creationId xmlns:a16="http://schemas.microsoft.com/office/drawing/2014/main" id="{1264B280-DC78-4B94-9AB5-DE8FF4F00182}"/>
              </a:ext>
            </a:extLst>
          </p:cNvPr>
          <p:cNvSpPr/>
          <p:nvPr/>
        </p:nvSpPr>
        <p:spPr>
          <a:xfrm>
            <a:off x="119270" y="162339"/>
            <a:ext cx="1457739" cy="49033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总结</a:t>
            </a:r>
            <a:endParaRPr lang="en-US" b="1" dirty="0"/>
          </a:p>
        </p:txBody>
      </p:sp>
      <p:sp>
        <p:nvSpPr>
          <p:cNvPr id="18" name="Rectangle 17">
            <a:extLst>
              <a:ext uri="{FF2B5EF4-FFF2-40B4-BE49-F238E27FC236}">
                <a16:creationId xmlns:a16="http://schemas.microsoft.com/office/drawing/2014/main" id="{1F35160C-52F0-4232-B7B8-35F5C3AC8B7B}"/>
              </a:ext>
            </a:extLst>
          </p:cNvPr>
          <p:cNvSpPr/>
          <p:nvPr/>
        </p:nvSpPr>
        <p:spPr>
          <a:xfrm>
            <a:off x="1577009" y="162339"/>
            <a:ext cx="1457739" cy="49033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第一循环</a:t>
            </a:r>
            <a:endParaRPr lang="en-US" b="1" dirty="0"/>
          </a:p>
        </p:txBody>
      </p:sp>
      <p:sp>
        <p:nvSpPr>
          <p:cNvPr id="19" name="Rectangle 18">
            <a:extLst>
              <a:ext uri="{FF2B5EF4-FFF2-40B4-BE49-F238E27FC236}">
                <a16:creationId xmlns:a16="http://schemas.microsoft.com/office/drawing/2014/main" id="{279EEDBD-F910-4582-B5B0-6DD2138F90F9}"/>
              </a:ext>
            </a:extLst>
          </p:cNvPr>
          <p:cNvSpPr/>
          <p:nvPr/>
        </p:nvSpPr>
        <p:spPr>
          <a:xfrm>
            <a:off x="3034748" y="162339"/>
            <a:ext cx="1457739" cy="490331"/>
          </a:xfrm>
          <a:prstGeom prst="rect">
            <a:avLst/>
          </a:prstGeom>
          <a:solidFill>
            <a:srgbClr val="00FF0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第二循环</a:t>
            </a:r>
            <a:endParaRPr lang="en-US" b="1" dirty="0"/>
          </a:p>
        </p:txBody>
      </p:sp>
      <p:sp>
        <p:nvSpPr>
          <p:cNvPr id="20" name="Rectangle 19">
            <a:extLst>
              <a:ext uri="{FF2B5EF4-FFF2-40B4-BE49-F238E27FC236}">
                <a16:creationId xmlns:a16="http://schemas.microsoft.com/office/drawing/2014/main" id="{3F298BE8-BCC1-4716-8E98-1B4548F2A569}"/>
              </a:ext>
            </a:extLst>
          </p:cNvPr>
          <p:cNvSpPr/>
          <p:nvPr/>
        </p:nvSpPr>
        <p:spPr>
          <a:xfrm>
            <a:off x="4492487" y="162338"/>
            <a:ext cx="1457739" cy="4937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第三循环</a:t>
            </a:r>
            <a:endParaRPr lang="en-US" b="1" dirty="0"/>
          </a:p>
        </p:txBody>
      </p:sp>
    </p:spTree>
    <p:extLst>
      <p:ext uri="{BB962C8B-B14F-4D97-AF65-F5344CB8AC3E}">
        <p14:creationId xmlns:p14="http://schemas.microsoft.com/office/powerpoint/2010/main" val="359380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a:extLst>
              <a:ext uri="{FF2B5EF4-FFF2-40B4-BE49-F238E27FC236}">
                <a16:creationId xmlns:a16="http://schemas.microsoft.com/office/drawing/2014/main" id="{7F68FAF9-D923-4E85-AA3D-85824051FA36}"/>
              </a:ext>
            </a:extLst>
          </p:cNvPr>
          <p:cNvSpPr/>
          <p:nvPr/>
        </p:nvSpPr>
        <p:spPr>
          <a:xfrm>
            <a:off x="119269" y="834888"/>
            <a:ext cx="11869531" cy="5860774"/>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endParaRPr lang="en-US" sz="2800" b="1" dirty="0"/>
          </a:p>
        </p:txBody>
      </p:sp>
      <p:sp>
        <p:nvSpPr>
          <p:cNvPr id="16" name="TextBox 15">
            <a:extLst>
              <a:ext uri="{FF2B5EF4-FFF2-40B4-BE49-F238E27FC236}">
                <a16:creationId xmlns:a16="http://schemas.microsoft.com/office/drawing/2014/main" id="{C0FAE451-54B7-4F4A-8E49-32143C1045C4}"/>
              </a:ext>
            </a:extLst>
          </p:cNvPr>
          <p:cNvSpPr txBox="1"/>
          <p:nvPr/>
        </p:nvSpPr>
        <p:spPr>
          <a:xfrm>
            <a:off x="8634702" y="368683"/>
            <a:ext cx="2178409" cy="369332"/>
          </a:xfrm>
          <a:prstGeom prst="rect">
            <a:avLst/>
          </a:prstGeom>
          <a:noFill/>
        </p:spPr>
        <p:txBody>
          <a:bodyPr wrap="square" rtlCol="0">
            <a:spAutoFit/>
          </a:bodyPr>
          <a:lstStyle/>
          <a:p>
            <a:r>
              <a:rPr lang="en-US" b="1" dirty="0"/>
              <a:t>2022.12.27 10:34am</a:t>
            </a:r>
          </a:p>
        </p:txBody>
      </p:sp>
      <p:pic>
        <p:nvPicPr>
          <p:cNvPr id="20" name="Picture 19">
            <a:extLst>
              <a:ext uri="{FF2B5EF4-FFF2-40B4-BE49-F238E27FC236}">
                <a16:creationId xmlns:a16="http://schemas.microsoft.com/office/drawing/2014/main" id="{744311A4-2D91-401F-A2B5-8BCC1749EFCF}"/>
              </a:ext>
            </a:extLst>
          </p:cNvPr>
          <p:cNvPicPr>
            <a:picLocks noChangeAspect="1"/>
          </p:cNvPicPr>
          <p:nvPr/>
        </p:nvPicPr>
        <p:blipFill>
          <a:blip r:embed="rId2"/>
          <a:stretch>
            <a:fillRect/>
          </a:stretch>
        </p:blipFill>
        <p:spPr>
          <a:xfrm>
            <a:off x="10813111" y="7440"/>
            <a:ext cx="1114507" cy="720638"/>
          </a:xfrm>
          <a:prstGeom prst="rect">
            <a:avLst/>
          </a:prstGeom>
        </p:spPr>
      </p:pic>
      <p:sp>
        <p:nvSpPr>
          <p:cNvPr id="21" name="TextBox 20">
            <a:extLst>
              <a:ext uri="{FF2B5EF4-FFF2-40B4-BE49-F238E27FC236}">
                <a16:creationId xmlns:a16="http://schemas.microsoft.com/office/drawing/2014/main" id="{CEA109B0-4F5D-4C0A-A7D5-443EE56F4EA1}"/>
              </a:ext>
            </a:extLst>
          </p:cNvPr>
          <p:cNvSpPr txBox="1"/>
          <p:nvPr/>
        </p:nvSpPr>
        <p:spPr>
          <a:xfrm>
            <a:off x="11058307" y="276319"/>
            <a:ext cx="624115" cy="182880"/>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12" name="Rectangle 11">
            <a:extLst>
              <a:ext uri="{FF2B5EF4-FFF2-40B4-BE49-F238E27FC236}">
                <a16:creationId xmlns:a16="http://schemas.microsoft.com/office/drawing/2014/main" id="{49CF9EAC-E0F1-4BBF-A013-07F5CBADD9AA}"/>
              </a:ext>
            </a:extLst>
          </p:cNvPr>
          <p:cNvSpPr/>
          <p:nvPr/>
        </p:nvSpPr>
        <p:spPr>
          <a:xfrm>
            <a:off x="119270" y="162339"/>
            <a:ext cx="1457739" cy="49033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总结</a:t>
            </a:r>
            <a:endParaRPr lang="en-US" b="1" dirty="0"/>
          </a:p>
        </p:txBody>
      </p:sp>
      <p:sp>
        <p:nvSpPr>
          <p:cNvPr id="13" name="Rectangle 12">
            <a:extLst>
              <a:ext uri="{FF2B5EF4-FFF2-40B4-BE49-F238E27FC236}">
                <a16:creationId xmlns:a16="http://schemas.microsoft.com/office/drawing/2014/main" id="{7DEFB07D-4278-4153-B8D5-FD9562FEAE58}"/>
              </a:ext>
            </a:extLst>
          </p:cNvPr>
          <p:cNvSpPr/>
          <p:nvPr/>
        </p:nvSpPr>
        <p:spPr>
          <a:xfrm>
            <a:off x="1577009" y="162339"/>
            <a:ext cx="1457739" cy="49033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第一循环</a:t>
            </a:r>
            <a:endParaRPr lang="en-US" b="1" dirty="0"/>
          </a:p>
        </p:txBody>
      </p:sp>
      <p:sp>
        <p:nvSpPr>
          <p:cNvPr id="14" name="Rectangle 13">
            <a:extLst>
              <a:ext uri="{FF2B5EF4-FFF2-40B4-BE49-F238E27FC236}">
                <a16:creationId xmlns:a16="http://schemas.microsoft.com/office/drawing/2014/main" id="{3AFC6679-F480-4DE7-AE76-9897860CDF79}"/>
              </a:ext>
            </a:extLst>
          </p:cNvPr>
          <p:cNvSpPr/>
          <p:nvPr/>
        </p:nvSpPr>
        <p:spPr>
          <a:xfrm>
            <a:off x="3034748" y="162339"/>
            <a:ext cx="1457739" cy="4903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第二循环</a:t>
            </a:r>
            <a:endParaRPr lang="en-US" b="1" dirty="0"/>
          </a:p>
        </p:txBody>
      </p:sp>
      <p:sp>
        <p:nvSpPr>
          <p:cNvPr id="15" name="Rectangle 14">
            <a:extLst>
              <a:ext uri="{FF2B5EF4-FFF2-40B4-BE49-F238E27FC236}">
                <a16:creationId xmlns:a16="http://schemas.microsoft.com/office/drawing/2014/main" id="{D58E9719-3FDF-40B3-8ED1-580A6FA905CE}"/>
              </a:ext>
            </a:extLst>
          </p:cNvPr>
          <p:cNvSpPr/>
          <p:nvPr/>
        </p:nvSpPr>
        <p:spPr>
          <a:xfrm>
            <a:off x="4492487" y="162338"/>
            <a:ext cx="1457739" cy="493776"/>
          </a:xfrm>
          <a:prstGeom prst="rect">
            <a:avLst/>
          </a:prstGeom>
          <a:solidFill>
            <a:srgbClr val="00FF0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第三循环</a:t>
            </a:r>
            <a:endParaRPr lang="en-US" b="1" dirty="0"/>
          </a:p>
        </p:txBody>
      </p:sp>
      <p:pic>
        <p:nvPicPr>
          <p:cNvPr id="3" name="Picture 2">
            <a:extLst>
              <a:ext uri="{FF2B5EF4-FFF2-40B4-BE49-F238E27FC236}">
                <a16:creationId xmlns:a16="http://schemas.microsoft.com/office/drawing/2014/main" id="{8E86CEB0-9047-4D2A-9277-B2D85A3453FD}"/>
              </a:ext>
            </a:extLst>
          </p:cNvPr>
          <p:cNvPicPr>
            <a:picLocks noChangeAspect="1"/>
          </p:cNvPicPr>
          <p:nvPr/>
        </p:nvPicPr>
        <p:blipFill>
          <a:blip r:embed="rId3"/>
          <a:stretch>
            <a:fillRect/>
          </a:stretch>
        </p:blipFill>
        <p:spPr>
          <a:xfrm>
            <a:off x="119269" y="844825"/>
            <a:ext cx="11869531" cy="3828775"/>
          </a:xfrm>
          <a:prstGeom prst="rect">
            <a:avLst/>
          </a:prstGeom>
        </p:spPr>
      </p:pic>
      <p:pic>
        <p:nvPicPr>
          <p:cNvPr id="17" name="Picture 16">
            <a:extLst>
              <a:ext uri="{FF2B5EF4-FFF2-40B4-BE49-F238E27FC236}">
                <a16:creationId xmlns:a16="http://schemas.microsoft.com/office/drawing/2014/main" id="{5F84F327-0237-4C2C-8F2F-F273C9D7E19E}"/>
              </a:ext>
            </a:extLst>
          </p:cNvPr>
          <p:cNvPicPr>
            <a:picLocks noChangeAspect="1"/>
          </p:cNvPicPr>
          <p:nvPr/>
        </p:nvPicPr>
        <p:blipFill>
          <a:blip r:embed="rId4"/>
          <a:stretch>
            <a:fillRect/>
          </a:stretch>
        </p:blipFill>
        <p:spPr>
          <a:xfrm>
            <a:off x="119268" y="5558971"/>
            <a:ext cx="11869531" cy="1156564"/>
          </a:xfrm>
          <a:prstGeom prst="rect">
            <a:avLst/>
          </a:prstGeom>
        </p:spPr>
      </p:pic>
    </p:spTree>
    <p:extLst>
      <p:ext uri="{BB962C8B-B14F-4D97-AF65-F5344CB8AC3E}">
        <p14:creationId xmlns:p14="http://schemas.microsoft.com/office/powerpoint/2010/main" val="2821225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C199D53-5D60-47C7-B472-BCBC5E8E1B94}"/>
              </a:ext>
            </a:extLst>
          </p:cNvPr>
          <p:cNvSpPr/>
          <p:nvPr/>
        </p:nvSpPr>
        <p:spPr>
          <a:xfrm>
            <a:off x="119270" y="162339"/>
            <a:ext cx="1457739" cy="490331"/>
          </a:xfrm>
          <a:prstGeom prst="rect">
            <a:avLst/>
          </a:prstGeom>
          <a:solidFill>
            <a:srgbClr val="00FF0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接驳台状况</a:t>
            </a:r>
            <a:endParaRPr lang="en-US" b="1" dirty="0"/>
          </a:p>
        </p:txBody>
      </p:sp>
      <p:sp>
        <p:nvSpPr>
          <p:cNvPr id="107" name="Rectangle 106">
            <a:extLst>
              <a:ext uri="{FF2B5EF4-FFF2-40B4-BE49-F238E27FC236}">
                <a16:creationId xmlns:a16="http://schemas.microsoft.com/office/drawing/2014/main" id="{7F68FAF9-D923-4E85-AA3D-85824051FA36}"/>
              </a:ext>
            </a:extLst>
          </p:cNvPr>
          <p:cNvSpPr/>
          <p:nvPr/>
        </p:nvSpPr>
        <p:spPr>
          <a:xfrm>
            <a:off x="103808" y="738786"/>
            <a:ext cx="11869531" cy="5963500"/>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endParaRPr lang="en-US" sz="2800" b="1" dirty="0"/>
          </a:p>
        </p:txBody>
      </p:sp>
      <p:sp>
        <p:nvSpPr>
          <p:cNvPr id="9" name="TextBox 8">
            <a:extLst>
              <a:ext uri="{FF2B5EF4-FFF2-40B4-BE49-F238E27FC236}">
                <a16:creationId xmlns:a16="http://schemas.microsoft.com/office/drawing/2014/main" id="{60C25FD2-9C2F-4518-AFDA-F71501085DA5}"/>
              </a:ext>
            </a:extLst>
          </p:cNvPr>
          <p:cNvSpPr txBox="1"/>
          <p:nvPr/>
        </p:nvSpPr>
        <p:spPr>
          <a:xfrm>
            <a:off x="8634702" y="368683"/>
            <a:ext cx="2178409" cy="369332"/>
          </a:xfrm>
          <a:prstGeom prst="rect">
            <a:avLst/>
          </a:prstGeom>
          <a:noFill/>
        </p:spPr>
        <p:txBody>
          <a:bodyPr wrap="square" rtlCol="0">
            <a:spAutoFit/>
          </a:bodyPr>
          <a:lstStyle/>
          <a:p>
            <a:r>
              <a:rPr lang="en-US" b="1" dirty="0"/>
              <a:t>2022.12.27 10:34am</a:t>
            </a:r>
          </a:p>
        </p:txBody>
      </p:sp>
      <p:pic>
        <p:nvPicPr>
          <p:cNvPr id="11" name="Picture 10">
            <a:extLst>
              <a:ext uri="{FF2B5EF4-FFF2-40B4-BE49-F238E27FC236}">
                <a16:creationId xmlns:a16="http://schemas.microsoft.com/office/drawing/2014/main" id="{8DF31354-98AA-4C51-8A2D-DD5F18C79CEB}"/>
              </a:ext>
            </a:extLst>
          </p:cNvPr>
          <p:cNvPicPr>
            <a:picLocks noChangeAspect="1"/>
          </p:cNvPicPr>
          <p:nvPr/>
        </p:nvPicPr>
        <p:blipFill>
          <a:blip r:embed="rId2"/>
          <a:stretch>
            <a:fillRect/>
          </a:stretch>
        </p:blipFill>
        <p:spPr>
          <a:xfrm>
            <a:off x="10813111" y="7440"/>
            <a:ext cx="1114507" cy="720638"/>
          </a:xfrm>
          <a:prstGeom prst="rect">
            <a:avLst/>
          </a:prstGeom>
        </p:spPr>
      </p:pic>
      <p:sp>
        <p:nvSpPr>
          <p:cNvPr id="13" name="TextBox 12">
            <a:extLst>
              <a:ext uri="{FF2B5EF4-FFF2-40B4-BE49-F238E27FC236}">
                <a16:creationId xmlns:a16="http://schemas.microsoft.com/office/drawing/2014/main" id="{6FF53D5E-6040-451E-A3C3-C5C2A442FCA6}"/>
              </a:ext>
            </a:extLst>
          </p:cNvPr>
          <p:cNvSpPr txBox="1"/>
          <p:nvPr/>
        </p:nvSpPr>
        <p:spPr>
          <a:xfrm>
            <a:off x="11081167" y="315171"/>
            <a:ext cx="624115" cy="182880"/>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pic>
        <p:nvPicPr>
          <p:cNvPr id="3" name="Picture 2">
            <a:extLst>
              <a:ext uri="{FF2B5EF4-FFF2-40B4-BE49-F238E27FC236}">
                <a16:creationId xmlns:a16="http://schemas.microsoft.com/office/drawing/2014/main" id="{33826EF4-066F-4C77-B3C6-C8751BE3D92A}"/>
              </a:ext>
            </a:extLst>
          </p:cNvPr>
          <p:cNvPicPr>
            <a:picLocks noChangeAspect="1"/>
          </p:cNvPicPr>
          <p:nvPr/>
        </p:nvPicPr>
        <p:blipFill>
          <a:blip r:embed="rId3"/>
          <a:stretch>
            <a:fillRect/>
          </a:stretch>
        </p:blipFill>
        <p:spPr>
          <a:xfrm>
            <a:off x="136837" y="824131"/>
            <a:ext cx="11790781" cy="4999894"/>
          </a:xfrm>
          <a:prstGeom prst="rect">
            <a:avLst/>
          </a:prstGeom>
        </p:spPr>
      </p:pic>
      <p:sp>
        <p:nvSpPr>
          <p:cNvPr id="14" name="Rectangle 13">
            <a:extLst>
              <a:ext uri="{FF2B5EF4-FFF2-40B4-BE49-F238E27FC236}">
                <a16:creationId xmlns:a16="http://schemas.microsoft.com/office/drawing/2014/main" id="{85AD1B37-5436-4397-BBB6-0B39FC44BA83}"/>
              </a:ext>
            </a:extLst>
          </p:cNvPr>
          <p:cNvSpPr/>
          <p:nvPr/>
        </p:nvSpPr>
        <p:spPr>
          <a:xfrm>
            <a:off x="1577009" y="162339"/>
            <a:ext cx="1457739" cy="49033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第一循环</a:t>
            </a:r>
            <a:endParaRPr lang="en-US" b="1" dirty="0"/>
          </a:p>
        </p:txBody>
      </p:sp>
      <p:sp>
        <p:nvSpPr>
          <p:cNvPr id="15" name="Rectangle 14">
            <a:extLst>
              <a:ext uri="{FF2B5EF4-FFF2-40B4-BE49-F238E27FC236}">
                <a16:creationId xmlns:a16="http://schemas.microsoft.com/office/drawing/2014/main" id="{6C4F26AB-7A11-4B21-A7B8-D5E6800E5E28}"/>
              </a:ext>
            </a:extLst>
          </p:cNvPr>
          <p:cNvSpPr/>
          <p:nvPr/>
        </p:nvSpPr>
        <p:spPr>
          <a:xfrm>
            <a:off x="3034748" y="162339"/>
            <a:ext cx="1457739" cy="4903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第二循环</a:t>
            </a:r>
            <a:endParaRPr lang="en-US" b="1" dirty="0"/>
          </a:p>
        </p:txBody>
      </p:sp>
      <p:sp>
        <p:nvSpPr>
          <p:cNvPr id="16" name="Rectangle 15">
            <a:extLst>
              <a:ext uri="{FF2B5EF4-FFF2-40B4-BE49-F238E27FC236}">
                <a16:creationId xmlns:a16="http://schemas.microsoft.com/office/drawing/2014/main" id="{52ACBA79-CB12-4716-8950-E416D6D11C2C}"/>
              </a:ext>
            </a:extLst>
          </p:cNvPr>
          <p:cNvSpPr/>
          <p:nvPr/>
        </p:nvSpPr>
        <p:spPr>
          <a:xfrm>
            <a:off x="4492487" y="162338"/>
            <a:ext cx="1457739" cy="48854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第三循环</a:t>
            </a:r>
            <a:endParaRPr lang="en-US" b="1" dirty="0"/>
          </a:p>
        </p:txBody>
      </p:sp>
    </p:spTree>
    <p:extLst>
      <p:ext uri="{BB962C8B-B14F-4D97-AF65-F5344CB8AC3E}">
        <p14:creationId xmlns:p14="http://schemas.microsoft.com/office/powerpoint/2010/main" val="35700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336F5-700B-4A27-9F4F-AA5A02CFFCB2}"/>
              </a:ext>
            </a:extLst>
          </p:cNvPr>
          <p:cNvSpPr>
            <a:spLocks noGrp="1"/>
          </p:cNvSpPr>
          <p:nvPr>
            <p:ph type="title"/>
          </p:nvPr>
        </p:nvSpPr>
        <p:spPr/>
        <p:txBody>
          <a:bodyPr>
            <a:normAutofit/>
          </a:bodyPr>
          <a:lstStyle/>
          <a:p>
            <a:r>
              <a:rPr lang="zh-CN" altLang="en-US" sz="2800" b="1" u="sng" dirty="0"/>
              <a:t>仪表板布局功能</a:t>
            </a:r>
            <a:endParaRPr lang="en-US" sz="2800" b="1" u="sng" dirty="0"/>
          </a:p>
        </p:txBody>
      </p:sp>
      <p:sp>
        <p:nvSpPr>
          <p:cNvPr id="3" name="Content Placeholder 2">
            <a:extLst>
              <a:ext uri="{FF2B5EF4-FFF2-40B4-BE49-F238E27FC236}">
                <a16:creationId xmlns:a16="http://schemas.microsoft.com/office/drawing/2014/main" id="{B9E18A3E-3B2E-4643-B54C-64C982F778ED}"/>
              </a:ext>
            </a:extLst>
          </p:cNvPr>
          <p:cNvSpPr>
            <a:spLocks noGrp="1"/>
          </p:cNvSpPr>
          <p:nvPr>
            <p:ph idx="1"/>
          </p:nvPr>
        </p:nvSpPr>
        <p:spPr>
          <a:xfrm>
            <a:off x="838199" y="1375051"/>
            <a:ext cx="11102009" cy="4351338"/>
          </a:xfrm>
        </p:spPr>
        <p:txBody>
          <a:bodyPr>
            <a:normAutofit fontScale="92500" lnSpcReduction="20000"/>
          </a:bodyPr>
          <a:lstStyle/>
          <a:p>
            <a:pPr marL="228600" indent="-228600">
              <a:buAutoNum type="arabicPeriod"/>
            </a:pPr>
            <a:r>
              <a:rPr lang="zh-CN" altLang="en-US" sz="1800" dirty="0"/>
              <a:t>用户可以在如下项目中自行设定自动刷新率：</a:t>
            </a:r>
            <a:endParaRPr lang="en-US" altLang="zh-CN" sz="1800" dirty="0"/>
          </a:p>
          <a:p>
            <a:pPr lvl="1">
              <a:buAutoNum type="romanLcPeriod"/>
            </a:pPr>
            <a:r>
              <a:rPr lang="zh-CN" altLang="en-US" sz="1800" dirty="0"/>
              <a:t>   每个页面可以在不刷新整个页面的情况下更新数据的刷新率</a:t>
            </a:r>
            <a:r>
              <a:rPr lang="en-US" sz="1800" dirty="0"/>
              <a:t>– </a:t>
            </a:r>
            <a:r>
              <a:rPr lang="en-US" sz="1800" b="1" dirty="0"/>
              <a:t>1 to 3600 </a:t>
            </a:r>
            <a:r>
              <a:rPr lang="zh-CN" altLang="en-US" sz="1800" b="1" dirty="0"/>
              <a:t>秒</a:t>
            </a:r>
            <a:endParaRPr lang="en-US" sz="1800" b="1" dirty="0"/>
          </a:p>
          <a:p>
            <a:pPr marL="857250" lvl="1" indent="-400050">
              <a:buFont typeface="+mj-lt"/>
              <a:buAutoNum type="romanLcPeriod"/>
            </a:pPr>
            <a:r>
              <a:rPr lang="zh-CN" altLang="en-US" sz="1800" dirty="0"/>
              <a:t>每个页面之间的转换率</a:t>
            </a:r>
            <a:r>
              <a:rPr lang="en-US" sz="1800" dirty="0"/>
              <a:t>– </a:t>
            </a:r>
            <a:r>
              <a:rPr lang="en-US" sz="1800" b="1" dirty="0"/>
              <a:t>1 to 3600 </a:t>
            </a:r>
            <a:r>
              <a:rPr lang="zh-CN" altLang="en-US" sz="1800" b="1" dirty="0"/>
              <a:t>秒</a:t>
            </a:r>
            <a:endParaRPr lang="en-US" altLang="zh-CN" sz="1800" b="1" dirty="0"/>
          </a:p>
          <a:p>
            <a:pPr marL="228600" indent="-228600">
              <a:buAutoNum type="arabicPeriod"/>
            </a:pPr>
            <a:r>
              <a:rPr lang="zh-CN" altLang="en-US" sz="1800" dirty="0"/>
              <a:t>用户可以自行选择在电视屏幕上显示的仪表板页面显示顺序</a:t>
            </a:r>
            <a:endParaRPr lang="en-US" altLang="zh-CN" sz="1800" dirty="0"/>
          </a:p>
          <a:p>
            <a:pPr marL="228600" indent="-228600">
              <a:buAutoNum type="arabicPeriod"/>
            </a:pPr>
            <a:r>
              <a:rPr lang="zh-CN" altLang="en-US" sz="1800" dirty="0"/>
              <a:t>用户可以在系统上自行设定第 </a:t>
            </a:r>
            <a:r>
              <a:rPr lang="en-US" altLang="zh-CN" sz="1800" dirty="0"/>
              <a:t>1 , 2 </a:t>
            </a:r>
            <a:r>
              <a:rPr lang="zh-CN" altLang="en-US" sz="1800" dirty="0"/>
              <a:t>和 </a:t>
            </a:r>
            <a:r>
              <a:rPr lang="en-US" altLang="zh-CN" sz="1800" dirty="0"/>
              <a:t>3</a:t>
            </a:r>
            <a:r>
              <a:rPr lang="zh-CN" altLang="en-US" sz="1800" dirty="0"/>
              <a:t>循环</a:t>
            </a:r>
            <a:r>
              <a:rPr lang="en-US" altLang="zh-CN" sz="1800" dirty="0"/>
              <a:t> </a:t>
            </a:r>
            <a:r>
              <a:rPr lang="zh-CN" altLang="en-US" sz="1800" dirty="0"/>
              <a:t>的目标货架数量，并且系统自动更新每个页面的数据</a:t>
            </a:r>
            <a:endParaRPr lang="en-US" altLang="zh-CN" sz="1800" dirty="0"/>
          </a:p>
          <a:p>
            <a:pPr marL="228600" indent="-228600">
              <a:buAutoNum type="arabicPeriod"/>
            </a:pPr>
            <a:r>
              <a:rPr lang="zh-CN" altLang="en-US" sz="1800" dirty="0"/>
              <a:t>用户可以在系统中自行下载第 </a:t>
            </a:r>
            <a:r>
              <a:rPr lang="en-US" altLang="zh-CN" sz="1800" dirty="0"/>
              <a:t>1 , 2 </a:t>
            </a:r>
            <a:r>
              <a:rPr lang="zh-CN" altLang="en-US" sz="1800" dirty="0"/>
              <a:t>和 </a:t>
            </a:r>
            <a:r>
              <a:rPr lang="en-US" altLang="zh-CN" sz="1800" dirty="0"/>
              <a:t>3</a:t>
            </a:r>
            <a:r>
              <a:rPr lang="zh-CN" altLang="en-US" sz="1800" dirty="0"/>
              <a:t>循环的在线货架数量的历史数据</a:t>
            </a:r>
            <a:endParaRPr lang="en-US" sz="1800" dirty="0"/>
          </a:p>
          <a:p>
            <a:pPr marL="228600" indent="-228600">
              <a:buAutoNum type="arabicPeriod"/>
            </a:pPr>
            <a:r>
              <a:rPr lang="zh-CN" altLang="en-US" sz="1800" dirty="0"/>
              <a:t>每个页面能够显示当前日期和时间</a:t>
            </a:r>
            <a:endParaRPr lang="en-US" altLang="zh-CN" sz="1800" dirty="0"/>
          </a:p>
          <a:p>
            <a:pPr marL="228600" indent="-228600">
              <a:buAutoNum type="arabicPeriod"/>
            </a:pPr>
            <a:r>
              <a:rPr lang="zh-CN" altLang="en-US" sz="1800" dirty="0"/>
              <a:t>对于每个循环</a:t>
            </a:r>
            <a:r>
              <a:rPr lang="en-US" altLang="zh-CN" sz="1800" dirty="0"/>
              <a:t>1, 2 </a:t>
            </a:r>
            <a:r>
              <a:rPr lang="zh-CN" altLang="en-US" sz="1800" dirty="0"/>
              <a:t>和</a:t>
            </a:r>
            <a:r>
              <a:rPr lang="en-US" altLang="zh-CN" sz="1800" dirty="0"/>
              <a:t>3</a:t>
            </a:r>
            <a:r>
              <a:rPr lang="zh-CN" altLang="en-US" sz="1800" dirty="0"/>
              <a:t>的总线上货架，它会显示 </a:t>
            </a:r>
            <a:r>
              <a:rPr lang="en-US" altLang="zh-CN" sz="1800" b="1" dirty="0"/>
              <a:t>3 </a:t>
            </a:r>
            <a:r>
              <a:rPr lang="zh-CN" altLang="en-US" sz="1800" b="1" dirty="0"/>
              <a:t>种颜色类别</a:t>
            </a:r>
            <a:r>
              <a:rPr lang="zh-CN" altLang="en-US" sz="1800" dirty="0"/>
              <a:t>，如下所示：</a:t>
            </a:r>
            <a:endParaRPr lang="en-US" altLang="zh-CN" sz="1800" dirty="0"/>
          </a:p>
          <a:p>
            <a:pPr lvl="1">
              <a:buFont typeface="Wingdings" panose="05000000000000000000" pitchFamily="2" charset="2"/>
              <a:buChar char="Ø"/>
            </a:pPr>
            <a:r>
              <a:rPr lang="en-US" sz="1800" b="1" dirty="0"/>
              <a:t> </a:t>
            </a:r>
            <a:r>
              <a:rPr lang="zh-CN" altLang="en-US" sz="1800" b="1" dirty="0"/>
              <a:t>青色</a:t>
            </a:r>
            <a:r>
              <a:rPr lang="en-US" sz="1800" b="1" dirty="0"/>
              <a:t> : &gt; = 90% </a:t>
            </a:r>
            <a:r>
              <a:rPr lang="zh-CN" altLang="en-US" sz="1800" dirty="0"/>
              <a:t>的总线上货架数量</a:t>
            </a:r>
            <a:endParaRPr lang="en-US" sz="1800" dirty="0"/>
          </a:p>
          <a:p>
            <a:pPr lvl="1">
              <a:buFont typeface="Wingdings" panose="05000000000000000000" pitchFamily="2" charset="2"/>
              <a:buChar char="Ø"/>
            </a:pPr>
            <a:r>
              <a:rPr lang="en-US" sz="1800" b="1" dirty="0"/>
              <a:t> </a:t>
            </a:r>
            <a:r>
              <a:rPr lang="zh-CN" altLang="en-US" sz="1800" b="1" dirty="0"/>
              <a:t>橙色</a:t>
            </a:r>
            <a:r>
              <a:rPr lang="en-US" sz="1800" b="1" dirty="0"/>
              <a:t> :</a:t>
            </a:r>
            <a:r>
              <a:rPr lang="en-US" sz="1800" dirty="0"/>
              <a:t> </a:t>
            </a:r>
            <a:r>
              <a:rPr lang="en-US" sz="1800" b="1" dirty="0"/>
              <a:t>&gt; = 80%  </a:t>
            </a:r>
            <a:r>
              <a:rPr lang="en-US" sz="1800" dirty="0"/>
              <a:t>&amp;&amp;  </a:t>
            </a:r>
            <a:r>
              <a:rPr lang="en-US" sz="1800" b="1" dirty="0"/>
              <a:t>&lt;90%</a:t>
            </a:r>
            <a:r>
              <a:rPr lang="zh-CN" altLang="en-US" sz="1800" dirty="0"/>
              <a:t>的总线上货架数量</a:t>
            </a:r>
            <a:endParaRPr lang="en-US" sz="1800" dirty="0"/>
          </a:p>
          <a:p>
            <a:pPr lvl="1">
              <a:buFont typeface="Wingdings" panose="05000000000000000000" pitchFamily="2" charset="2"/>
              <a:buChar char="Ø"/>
            </a:pPr>
            <a:r>
              <a:rPr lang="en-US" sz="1800" b="1" dirty="0"/>
              <a:t> </a:t>
            </a:r>
            <a:r>
              <a:rPr lang="zh-CN" altLang="en-US" sz="1800" b="1" dirty="0"/>
              <a:t>红色</a:t>
            </a:r>
            <a:r>
              <a:rPr lang="en-US" sz="1800" b="1" dirty="0"/>
              <a:t> :</a:t>
            </a:r>
            <a:r>
              <a:rPr lang="en-US" sz="1800" dirty="0"/>
              <a:t> </a:t>
            </a:r>
            <a:r>
              <a:rPr lang="en-US" sz="1800" b="1" dirty="0"/>
              <a:t>&lt; 80</a:t>
            </a:r>
            <a:r>
              <a:rPr lang="zh-CN" altLang="en-US" sz="1800" dirty="0"/>
              <a:t>的总线上货架数量</a:t>
            </a:r>
            <a:endParaRPr lang="en-US" sz="1800" dirty="0"/>
          </a:p>
          <a:p>
            <a:pPr marL="228600" indent="-228600">
              <a:buAutoNum type="arabicPeriod"/>
            </a:pPr>
            <a:r>
              <a:rPr lang="zh-CN" altLang="en-US" sz="1800" dirty="0"/>
              <a:t>用户能够选择显示页面数据的语言（中文或英文）</a:t>
            </a:r>
            <a:endParaRPr lang="en-US" altLang="zh-CN" sz="1800" dirty="0"/>
          </a:p>
          <a:p>
            <a:pPr>
              <a:buFont typeface="Arial" panose="020B0604020202020204" pitchFamily="34" charset="0"/>
              <a:buAutoNum type="arabicPeriod"/>
            </a:pPr>
            <a:r>
              <a:rPr lang="zh-CN" altLang="en-US" sz="1800" dirty="0"/>
              <a:t>当用户添加新的库区时，系统能够在仪表板上的页面自行添加和更新该库区资料或者用户能够自行在显示屏页面上添加库区至第</a:t>
            </a:r>
            <a:r>
              <a:rPr lang="en-US" sz="1800" dirty="0"/>
              <a:t>1 , 2 &amp; 3</a:t>
            </a:r>
            <a:r>
              <a:rPr lang="zh-CN" altLang="en-US" sz="1800" dirty="0"/>
              <a:t>循环，并且数据自动更新</a:t>
            </a:r>
            <a:endParaRPr lang="en-US" altLang="zh-CN" sz="1800" dirty="0"/>
          </a:p>
          <a:p>
            <a:pPr>
              <a:buFont typeface="Arial" panose="020B0604020202020204" pitchFamily="34" charset="0"/>
              <a:buAutoNum type="arabicPeriod"/>
            </a:pPr>
            <a:r>
              <a:rPr lang="zh-CN" altLang="en-US" sz="1800" dirty="0"/>
              <a:t>用户能够选择下载的日期范</a:t>
            </a:r>
            <a:r>
              <a:rPr lang="zh-CN" altLang="en-US" sz="1800"/>
              <a:t>围和下载每</a:t>
            </a:r>
            <a:r>
              <a:rPr lang="zh-CN" altLang="en-US" sz="1800" dirty="0"/>
              <a:t>个页</a:t>
            </a:r>
            <a:r>
              <a:rPr lang="zh-CN" altLang="en-US" sz="1800"/>
              <a:t>面的数据历</a:t>
            </a:r>
            <a:r>
              <a:rPr lang="zh-CN" altLang="en-US" sz="1800" dirty="0"/>
              <a:t>史纪录，并且以图表形式呈现出来</a:t>
            </a:r>
            <a:endParaRPr lang="en-US" altLang="zh-CN" sz="1800" dirty="0"/>
          </a:p>
          <a:p>
            <a:pPr marL="0" indent="0">
              <a:buNone/>
            </a:pPr>
            <a:endParaRPr lang="en-US" altLang="zh-CN" sz="1800" dirty="0"/>
          </a:p>
          <a:p>
            <a:pPr marL="228600" indent="-228600">
              <a:buAutoNum type="arabicPeriod"/>
            </a:pPr>
            <a:endParaRPr lang="en-US" altLang="zh-CN" sz="1600" dirty="0"/>
          </a:p>
          <a:p>
            <a:pPr marL="228600" indent="-228600">
              <a:buAutoNum type="arabicPeriod"/>
            </a:pPr>
            <a:endParaRPr lang="en-US" sz="1600" dirty="0"/>
          </a:p>
          <a:p>
            <a:endParaRPr lang="en-US" dirty="0"/>
          </a:p>
        </p:txBody>
      </p:sp>
    </p:spTree>
    <p:extLst>
      <p:ext uri="{BB962C8B-B14F-4D97-AF65-F5344CB8AC3E}">
        <p14:creationId xmlns:p14="http://schemas.microsoft.com/office/powerpoint/2010/main" val="3543862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xeon Master">
  <a:themeElements>
    <a:clrScheme name="Maxeon Colors">
      <a:dk1>
        <a:sysClr val="windowText" lastClr="000000"/>
      </a:dk1>
      <a:lt1>
        <a:sysClr val="window" lastClr="FFFFFF"/>
      </a:lt1>
      <a:dk2>
        <a:srgbClr val="44546A"/>
      </a:dk2>
      <a:lt2>
        <a:srgbClr val="E7E6E6"/>
      </a:lt2>
      <a:accent1>
        <a:srgbClr val="0076BE"/>
      </a:accent1>
      <a:accent2>
        <a:srgbClr val="ED921E"/>
      </a:accent2>
      <a:accent3>
        <a:srgbClr val="9CBCCD"/>
      </a:accent3>
      <a:accent4>
        <a:srgbClr val="39607A"/>
      </a:accent4>
      <a:accent5>
        <a:srgbClr val="5E6367"/>
      </a:accent5>
      <a:accent6>
        <a:srgbClr val="69B342"/>
      </a:accent6>
      <a:hlink>
        <a:srgbClr val="0076BE"/>
      </a:hlink>
      <a:folHlink>
        <a:srgbClr val="39607A"/>
      </a:folHlink>
    </a:clrScheme>
    <a:fontScheme name="Custom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xeon Onboarding - O365 Setup.potx  -  Read-Only" id="{77AC06C4-85E2-4C8E-90F1-9447BE3113DD}" vid="{9A6F2C75-10F1-4F43-88FC-73EB9E945B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4437</TotalTime>
  <Words>1141</Words>
  <Application>Microsoft Office PowerPoint</Application>
  <PresentationFormat>Widescreen</PresentationFormat>
  <Paragraphs>288</Paragraphs>
  <Slides>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Arial Black</vt:lpstr>
      <vt:lpstr>Calibri</vt:lpstr>
      <vt:lpstr>Calibri Light</vt:lpstr>
      <vt:lpstr>Open Sans</vt:lpstr>
      <vt:lpstr>Wingdings</vt:lpstr>
      <vt:lpstr>Office Theme</vt:lpstr>
      <vt:lpstr>Maxeon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仪表板布局功能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Wilson Lee</dc:creator>
  <cp:lastModifiedBy>Wilson Lee</cp:lastModifiedBy>
  <cp:revision>41</cp:revision>
  <dcterms:created xsi:type="dcterms:W3CDTF">2022-10-14T01:33:47Z</dcterms:created>
  <dcterms:modified xsi:type="dcterms:W3CDTF">2023-02-22T05:11:11Z</dcterms:modified>
</cp:coreProperties>
</file>