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65" r:id="rId27"/>
    <p:sldId id="266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son Lee" userId="84352ff7-e926-44b8-9976-6dcc567b02aa" providerId="ADAL" clId="{9C48AB13-0C8A-4D8E-B33E-C1AFFABD607B}"/>
    <pc:docChg chg="modSld">
      <pc:chgData name="Wilson Lee" userId="84352ff7-e926-44b8-9976-6dcc567b02aa" providerId="ADAL" clId="{9C48AB13-0C8A-4D8E-B33E-C1AFFABD607B}" dt="2023-02-09T03:10:09.809" v="56" actId="20577"/>
      <pc:docMkLst>
        <pc:docMk/>
      </pc:docMkLst>
      <pc:sldChg chg="modSp mod">
        <pc:chgData name="Wilson Lee" userId="84352ff7-e926-44b8-9976-6dcc567b02aa" providerId="ADAL" clId="{9C48AB13-0C8A-4D8E-B33E-C1AFFABD607B}" dt="2023-02-09T03:10:09.809" v="56" actId="20577"/>
        <pc:sldMkLst>
          <pc:docMk/>
          <pc:sldMk cId="2726601448" sldId="258"/>
        </pc:sldMkLst>
        <pc:spChg chg="mod">
          <ac:chgData name="Wilson Lee" userId="84352ff7-e926-44b8-9976-6dcc567b02aa" providerId="ADAL" clId="{9C48AB13-0C8A-4D8E-B33E-C1AFFABD607B}" dt="2023-02-09T03:10:09.809" v="56" actId="20577"/>
          <ac:spMkLst>
            <pc:docMk/>
            <pc:sldMk cId="2726601448" sldId="258"/>
            <ac:spMk id="3" creationId="{0F4FBCC4-D239-4B96-91DB-30101BE3FF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A7E0-7C4D-42DB-AB9C-9BA0796D4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E8E6A-3E3F-4131-87A1-FC6C17414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4AF41-B00A-46E6-B0BB-0A5F11C2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3D2-9802-4949-9A15-54A4371609C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AAF0-0B57-4D65-B4D1-1DE732ED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8D40D-D57B-4E63-90E0-084B5A5B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938F-811E-4710-8E14-1E862D6E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3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BF6F-CC58-440E-830E-2A88B5CE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21515-03B3-4C6A-B7E5-8D155EC6D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7A003-8790-4EE6-873C-2D8CFDFA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3D2-9802-4949-9A15-54A4371609C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CDA4-5CB3-4C9E-96B9-BDA47031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74F47-59F7-4761-86BA-611A1323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938F-811E-4710-8E14-1E862D6E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1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7B7E5-E1FC-4D22-9085-A99875230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0731D-0392-4900-8C5A-7A8AA15CE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31223-3286-466D-9216-D1697E98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3D2-9802-4949-9A15-54A4371609C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524BE-13A2-4509-A53E-6E9871D3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8108-B79A-4A09-9CAA-63C7594D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938F-811E-4710-8E14-1E862D6E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0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B1CE-DAF3-406D-82FE-0951A480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AF228-C242-4F2A-8997-12706A41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B76F1-A9A6-42D3-B277-449ED156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3D2-9802-4949-9A15-54A4371609C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763B-90EA-4241-815E-648A4C18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27E1-7502-420C-90D6-17A03E20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938F-811E-4710-8E14-1E862D6E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8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A01F-DF43-4691-9358-4274F48F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F1CC4-3298-4833-A828-35A17D53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0E78-EA5F-47C2-BC31-13DB32B3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3D2-9802-4949-9A15-54A4371609C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F5E3A-B856-452E-A185-A7996BD8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0E5A-78C1-427C-AB25-230DC6AF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938F-811E-4710-8E14-1E862D6E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3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3798-544F-454E-886A-CD887EFC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758EF-0103-450A-B5B3-021FB7649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E6A4A-94FA-4235-B472-674821CBF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48CF4-6669-43CB-948A-53C30154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3D2-9802-4949-9A15-54A4371609C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4F66A-696A-4363-8FCD-26AF4C90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43F59-6761-4326-8228-1D6A22B5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938F-811E-4710-8E14-1E862D6E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7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147C-ABD9-42A9-9250-056141E4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E7E1E-060B-4560-A701-E7455E86D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0D9FA-208B-4257-B66D-537E3764A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C6163-D4F2-47AF-9A41-7D371E116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BC6EA-0B59-4967-B240-93BD76A49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561C2-99D0-4D49-8532-5970A1C1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3D2-9802-4949-9A15-54A4371609C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20BC0-BD24-4968-B636-72BD6ACA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30B68-524B-47B9-A668-AE2F8BDC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938F-811E-4710-8E14-1E862D6E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5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1D17-0805-4CA7-89F5-26A8C46E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F87ED-471D-4BB7-91DD-8B400D10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3D2-9802-4949-9A15-54A4371609C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945E4-F47A-49E6-A53B-D28DAB7F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19A7D-5755-42CE-AE33-A77C227D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938F-811E-4710-8E14-1E862D6E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C36AE-0DE7-47F7-BD92-710E3A39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3D2-9802-4949-9A15-54A4371609C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321CE-7ACD-4BD2-99D1-EA260798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755F3-D43D-4FFA-BC71-6DD61D40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938F-811E-4710-8E14-1E862D6E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82E6-6B74-441B-AEA3-27EDDB3C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3193-9CDB-4249-821C-1D8D241E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2037A-E1BB-4B3D-BA46-1669BBD94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C221E-9DE6-44E7-8C0A-292F879A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3D2-9802-4949-9A15-54A4371609C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81145-D07B-4FFC-BC06-CF25A53A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2B23F-1B6F-485D-A1E8-E620A891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938F-811E-4710-8E14-1E862D6E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9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D51F-BCC6-45C2-A5E9-16DBD27C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B49F2-F325-43EF-ADE3-E3FA308BF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4BACF-165D-414C-A618-619F5A382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0BF96-5A5A-4735-859C-D34B762A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3D2-9802-4949-9A15-54A4371609C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CC5B1-BB9C-47F5-86EB-B78A0CF2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B4D97-7C40-492B-B72F-083EF688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938F-811E-4710-8E14-1E862D6E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3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8C94E-A1EF-4524-B960-DB441F19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92715-F7CA-44BC-B071-FF53F9EDF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49A4-A08C-4173-ACD1-4D2A719C9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9F3D2-9802-4949-9A15-54A4371609C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58AA-97A5-4E77-B6DB-D6013A10E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CA2A5-0CBF-4981-844B-300DAC8DD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938F-811E-4710-8E14-1E862D6E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nlinedoctranslator.com/zh-CN/?utm_source=onlinedoctranslator&amp;utm_medium=pptx&amp;utm_campaign=attribu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egw.maxeon.com/vendor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A12CAC-68B9-4759-92EE-E7788ADDAE63}"/>
              </a:ext>
            </a:extLst>
          </p:cNvPr>
          <p:cNvSpPr txBox="1">
            <a:spLocks/>
          </p:cNvSpPr>
          <p:nvPr/>
        </p:nvSpPr>
        <p:spPr>
          <a:xfrm>
            <a:off x="652463" y="2103437"/>
            <a:ext cx="1088707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dirty="0"/>
              <a:t>MAXEON 第三方供应商的 PULSE SECURE VPN 用户安装指南</a:t>
            </a:r>
          </a:p>
        </p:txBody>
      </p:sp>
      <p:sp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从英语翻译成中文(简体)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Id2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5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5C8367-103C-4D17-9DDA-055B571A5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29479"/>
            <a:ext cx="10325100" cy="5532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9F4F79-3E63-4A98-91C9-0F2E14CBADD4}"/>
              </a:ext>
            </a:extLst>
          </p:cNvPr>
          <p:cNvSpPr txBox="1"/>
          <p:nvPr/>
        </p:nvSpPr>
        <p:spPr>
          <a:xfrm>
            <a:off x="2157413" y="5902620"/>
            <a:ext cx="787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点击</a:t>
            </a:r>
            <a:r>
              <a:rPr lang="en-US" dirty="0"/>
              <a:t>窗口提示中的打开 Pulse 安全应用程序启动器按钮。</a:t>
            </a:r>
          </a:p>
        </p:txBody>
      </p:sp>
    </p:spTree>
    <p:extLst>
      <p:ext uri="{BB962C8B-B14F-4D97-AF65-F5344CB8AC3E}">
        <p14:creationId xmlns:p14="http://schemas.microsoft.com/office/powerpoint/2010/main" val="207992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DC8CD1-2EF8-4136-A96C-240C925B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48" y="546206"/>
            <a:ext cx="10782300" cy="5419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9F8264-8DCB-49D5-867D-01B881123CDA}"/>
              </a:ext>
            </a:extLst>
          </p:cNvPr>
          <p:cNvSpPr txBox="1"/>
          <p:nvPr/>
        </p:nvSpPr>
        <p:spPr>
          <a:xfrm>
            <a:off x="4264220" y="5965248"/>
            <a:ext cx="366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err="1"/>
              <a:t>当此窗口提示时，单击</a:t>
            </a:r>
            <a:r>
              <a:rPr lang="en-US" b="1" dirty="0" err="1">
                <a:solidFill>
                  <a:srgbClr val="FF0000"/>
                </a:solidFill>
              </a:rPr>
              <a:t>是的”Yes</a:t>
            </a:r>
            <a:r>
              <a:rPr lang="en-US" b="1" dirty="0">
                <a:solidFill>
                  <a:srgbClr val="FF0000"/>
                </a:solidFill>
              </a:rPr>
              <a:t>”</a:t>
            </a:r>
            <a:r>
              <a:rPr lang="en-US" dirty="0"/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7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64FB83-A472-466D-9742-6F05A73F7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467483"/>
            <a:ext cx="10096500" cy="4936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D294F5-6A89-4B0E-8165-34E86E2E1E30}"/>
              </a:ext>
            </a:extLst>
          </p:cNvPr>
          <p:cNvSpPr txBox="1"/>
          <p:nvPr/>
        </p:nvSpPr>
        <p:spPr>
          <a:xfrm>
            <a:off x="5566766" y="5750317"/>
            <a:ext cx="17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err="1"/>
              <a:t>点击</a:t>
            </a:r>
            <a:r>
              <a:rPr lang="en-US" b="1" dirty="0" err="1">
                <a:solidFill>
                  <a:srgbClr val="FF0000"/>
                </a:solidFill>
              </a:rPr>
              <a:t>是的</a:t>
            </a:r>
            <a:r>
              <a:rPr lang="en-US" b="1" dirty="0">
                <a:solidFill>
                  <a:srgbClr val="FF0000"/>
                </a:solidFill>
              </a:rPr>
              <a:t> “Yes”</a:t>
            </a:r>
            <a:r>
              <a:rPr lang="en-US" dirty="0"/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C6CCAD-D986-42BB-AC64-47D2A4DE3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96897"/>
            <a:ext cx="10458450" cy="54334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253F98-96AC-4E26-AFA8-6B682E385CAF}"/>
              </a:ext>
            </a:extLst>
          </p:cNvPr>
          <p:cNvSpPr/>
          <p:nvPr/>
        </p:nvSpPr>
        <p:spPr>
          <a:xfrm>
            <a:off x="4276944" y="5835134"/>
            <a:ext cx="3638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/>
              <a:t>等待安装完成。</a:t>
            </a:r>
          </a:p>
        </p:txBody>
      </p:sp>
    </p:spTree>
    <p:extLst>
      <p:ext uri="{BB962C8B-B14F-4D97-AF65-F5344CB8AC3E}">
        <p14:creationId xmlns:p14="http://schemas.microsoft.com/office/powerpoint/2010/main" val="380713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0D88BB-9C21-4C6A-BB45-A1A3E4291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829881"/>
            <a:ext cx="9963150" cy="48861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259A21-82B6-487C-9481-1003B3F87DC2}"/>
              </a:ext>
            </a:extLst>
          </p:cNvPr>
          <p:cNvSpPr/>
          <p:nvPr/>
        </p:nvSpPr>
        <p:spPr>
          <a:xfrm>
            <a:off x="5582333" y="5843453"/>
            <a:ext cx="1675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err="1"/>
              <a:t>点击</a:t>
            </a:r>
            <a:r>
              <a:rPr lang="en-US" b="1" dirty="0" err="1">
                <a:solidFill>
                  <a:srgbClr val="FF0000"/>
                </a:solidFill>
              </a:rPr>
              <a:t>是的</a:t>
            </a:r>
            <a:r>
              <a:rPr lang="en-US" b="1" dirty="0">
                <a:solidFill>
                  <a:srgbClr val="FF0000"/>
                </a:solidFill>
              </a:rPr>
              <a:t> “Yes”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65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DEEB05-860C-401B-B985-246DC86B9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59798"/>
            <a:ext cx="10401300" cy="54237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3B7E57-B93A-40F6-8C25-AC42556D6DBD}"/>
              </a:ext>
            </a:extLst>
          </p:cNvPr>
          <p:cNvSpPr/>
          <p:nvPr/>
        </p:nvSpPr>
        <p:spPr>
          <a:xfrm>
            <a:off x="5582333" y="5843453"/>
            <a:ext cx="108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/>
              <a:t>点击</a:t>
            </a:r>
            <a:r>
              <a:rPr lang="en-US" b="1" dirty="0">
                <a:solidFill>
                  <a:srgbClr val="FF0000"/>
                </a:solidFill>
              </a:rPr>
              <a:t>是的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5646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4DBC6A-5751-4155-820F-6518BA22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305669"/>
            <a:ext cx="10239375" cy="54062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65D6CD-4EE6-48A2-AC04-ACCB2DAEF07D}"/>
              </a:ext>
            </a:extLst>
          </p:cNvPr>
          <p:cNvSpPr/>
          <p:nvPr/>
        </p:nvSpPr>
        <p:spPr>
          <a:xfrm>
            <a:off x="3496826" y="5711878"/>
            <a:ext cx="5198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/>
              <a:t>只需点击</a:t>
            </a:r>
            <a:r>
              <a:rPr lang="en-US" b="1" dirty="0">
                <a:solidFill>
                  <a:srgbClr val="FF0000"/>
                </a:solidFill>
              </a:rPr>
              <a:t>是的</a:t>
            </a:r>
            <a:r>
              <a:rPr lang="en-US" dirty="0"/>
              <a:t>当同一窗口再次提示时。</a:t>
            </a:r>
          </a:p>
        </p:txBody>
      </p:sp>
    </p:spTree>
    <p:extLst>
      <p:ext uri="{BB962C8B-B14F-4D97-AF65-F5344CB8AC3E}">
        <p14:creationId xmlns:p14="http://schemas.microsoft.com/office/powerpoint/2010/main" val="167140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39DE54-18DE-4D40-BE48-1A1A5C455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87" y="1732152"/>
            <a:ext cx="3324225" cy="1866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84436B-EF5C-4950-A3DD-69C10A2A32F5}"/>
              </a:ext>
            </a:extLst>
          </p:cNvPr>
          <p:cNvSpPr/>
          <p:nvPr/>
        </p:nvSpPr>
        <p:spPr>
          <a:xfrm>
            <a:off x="996907" y="5686711"/>
            <a:ext cx="10739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成功下载 PCS 客户端后，在系统托盘中找到 Pulse Secure 图标（右下角靠近时间的位置）。</a:t>
            </a:r>
          </a:p>
        </p:txBody>
      </p:sp>
    </p:spTree>
    <p:extLst>
      <p:ext uri="{BB962C8B-B14F-4D97-AF65-F5344CB8AC3E}">
        <p14:creationId xmlns:p14="http://schemas.microsoft.com/office/powerpoint/2010/main" val="1249587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30558B-066C-49AF-9CAA-073C5E43B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03122"/>
            <a:ext cx="10248900" cy="54383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AFB1F8-FCDD-46F2-84BB-55058B207FFB}"/>
              </a:ext>
            </a:extLst>
          </p:cNvPr>
          <p:cNvSpPr/>
          <p:nvPr/>
        </p:nvSpPr>
        <p:spPr>
          <a:xfrm>
            <a:off x="4606262" y="5641468"/>
            <a:ext cx="2979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打开 Pulse 安全客户端</a:t>
            </a:r>
          </a:p>
        </p:txBody>
      </p:sp>
    </p:spTree>
    <p:extLst>
      <p:ext uri="{BB962C8B-B14F-4D97-AF65-F5344CB8AC3E}">
        <p14:creationId xmlns:p14="http://schemas.microsoft.com/office/powerpoint/2010/main" val="166582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332932-E55C-4E9E-92A5-BFBEC7F63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22" y="291274"/>
            <a:ext cx="10091956" cy="53750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DDDDF5-179E-410A-94CE-E3A806BC3783}"/>
              </a:ext>
            </a:extLst>
          </p:cNvPr>
          <p:cNvSpPr/>
          <p:nvPr/>
        </p:nvSpPr>
        <p:spPr>
          <a:xfrm>
            <a:off x="486561" y="5968639"/>
            <a:ext cx="111993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点击</a:t>
            </a:r>
            <a:r>
              <a:rPr lang="en-US" dirty="0"/>
              <a:t>+ 号并输入名称为“</a:t>
            </a:r>
            <a:r>
              <a:rPr lang="en-US" dirty="0" err="1"/>
              <a:t>迈迅</a:t>
            </a:r>
            <a:r>
              <a:rPr lang="en-US" dirty="0"/>
              <a:t>供应商”和服务器 URL 作为</a:t>
            </a:r>
            <a:r>
              <a:rPr lang="en-US" dirty="0">
                <a:hlinkClick r:id="rId3"/>
              </a:rPr>
              <a:t>https://securegw.maxeon.com/vendor</a:t>
            </a:r>
            <a:r>
              <a:rPr lang="en-US" dirty="0"/>
              <a:t>. 然后点击</a:t>
            </a:r>
            <a:r>
              <a:rPr lang="en-US" dirty="0">
                <a:solidFill>
                  <a:srgbClr val="FF0000"/>
                </a:solidFill>
              </a:rPr>
              <a:t>添加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959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D6610C-5B47-46C4-A439-077E1EFAB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68" y="286157"/>
            <a:ext cx="9435863" cy="51535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689E36-FD6B-4B2C-AAE6-E0F149214BD4}"/>
              </a:ext>
            </a:extLst>
          </p:cNvPr>
          <p:cNvSpPr txBox="1"/>
          <p:nvPr/>
        </p:nvSpPr>
        <p:spPr>
          <a:xfrm>
            <a:off x="2461511" y="5863905"/>
            <a:ext cx="784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打开任何网络浏览器并访问 URL</a:t>
            </a:r>
            <a:r>
              <a:rPr lang="en-US" dirty="0">
                <a:solidFill>
                  <a:srgbClr val="FF0000"/>
                </a:solidFill>
              </a:rPr>
              <a:t>https://securegw.maxeon.com/vendor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140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0EC425-D36A-4C52-A29E-6B4B200BE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66" y="324865"/>
            <a:ext cx="10159068" cy="52849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7438A1-2583-434A-B02F-0EA5B4B32108}"/>
              </a:ext>
            </a:extLst>
          </p:cNvPr>
          <p:cNvSpPr/>
          <p:nvPr/>
        </p:nvSpPr>
        <p:spPr>
          <a:xfrm>
            <a:off x="3931640" y="5901528"/>
            <a:ext cx="3811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添加后，</a:t>
            </a:r>
            <a:r>
              <a:rPr lang="en-US" dirty="0">
                <a:solidFill>
                  <a:srgbClr val="FF0000"/>
                </a:solidFill>
              </a:rPr>
              <a:t>点击</a:t>
            </a:r>
            <a:r>
              <a:rPr lang="en-US" dirty="0"/>
              <a:t>连接按钮。</a:t>
            </a:r>
          </a:p>
        </p:txBody>
      </p:sp>
    </p:spTree>
    <p:extLst>
      <p:ext uri="{BB962C8B-B14F-4D97-AF65-F5344CB8AC3E}">
        <p14:creationId xmlns:p14="http://schemas.microsoft.com/office/powerpoint/2010/main" val="293309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0EF5A7-C591-48BA-8C33-B28BC0F0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78" y="302969"/>
            <a:ext cx="10024844" cy="52511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464951-786C-4767-BE20-766FADD99A14}"/>
              </a:ext>
            </a:extLst>
          </p:cNvPr>
          <p:cNvSpPr/>
          <p:nvPr/>
        </p:nvSpPr>
        <p:spPr>
          <a:xfrm>
            <a:off x="4697834" y="5901528"/>
            <a:ext cx="3014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err="1">
                <a:solidFill>
                  <a:srgbClr val="FF0000"/>
                </a:solidFill>
              </a:rPr>
              <a:t>点击</a:t>
            </a:r>
            <a:r>
              <a:rPr lang="en-US" dirty="0" err="1"/>
              <a:t>连接按钮</a:t>
            </a:r>
            <a:r>
              <a:rPr lang="en-US" dirty="0"/>
              <a:t> “Connect”。</a:t>
            </a:r>
          </a:p>
        </p:txBody>
      </p:sp>
    </p:spTree>
    <p:extLst>
      <p:ext uri="{BB962C8B-B14F-4D97-AF65-F5344CB8AC3E}">
        <p14:creationId xmlns:p14="http://schemas.microsoft.com/office/powerpoint/2010/main" val="4043819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F2A2B9-9442-4808-8B2D-A0A99A169B86}"/>
              </a:ext>
            </a:extLst>
          </p:cNvPr>
          <p:cNvSpPr/>
          <p:nvPr/>
        </p:nvSpPr>
        <p:spPr>
          <a:xfrm>
            <a:off x="4229448" y="5901528"/>
            <a:ext cx="4463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err="1"/>
              <a:t>选择领域并单击连接</a:t>
            </a:r>
            <a:r>
              <a:rPr lang="en-US" dirty="0"/>
              <a:t> “</a:t>
            </a:r>
            <a:r>
              <a:rPr lang="en-US" dirty="0" err="1"/>
              <a:t>Urealms-Haikang</a:t>
            </a:r>
            <a:r>
              <a:rPr lang="en-US" dirty="0"/>
              <a:t>”。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9B881-C8FC-4BCC-B64A-A384FE04D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915" y="920160"/>
            <a:ext cx="5560169" cy="425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52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E3DCFF-8911-45B7-9E48-DCC70BEC2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25" y="280549"/>
            <a:ext cx="10402349" cy="5530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D54886-1C93-43AC-A6A4-1003403C2EF2}"/>
              </a:ext>
            </a:extLst>
          </p:cNvPr>
          <p:cNvSpPr/>
          <p:nvPr/>
        </p:nvSpPr>
        <p:spPr>
          <a:xfrm>
            <a:off x="3382859" y="6035751"/>
            <a:ext cx="6953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输入您的用户名”Username”和密码”Password”，</a:t>
            </a:r>
            <a:r>
              <a:rPr lang="en-US" dirty="0" err="1"/>
              <a:t>然后单击连接</a:t>
            </a:r>
            <a:r>
              <a:rPr lang="en-US" dirty="0"/>
              <a:t> “Connect”。</a:t>
            </a:r>
          </a:p>
        </p:txBody>
      </p:sp>
    </p:spTree>
    <p:extLst>
      <p:ext uri="{BB962C8B-B14F-4D97-AF65-F5344CB8AC3E}">
        <p14:creationId xmlns:p14="http://schemas.microsoft.com/office/powerpoint/2010/main" val="3948383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3515BC-A923-4696-B7A0-02838594C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60" y="218022"/>
            <a:ext cx="10150679" cy="54305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B49983-A6C5-4271-847F-D0DC180C5D40}"/>
              </a:ext>
            </a:extLst>
          </p:cNvPr>
          <p:cNvSpPr/>
          <p:nvPr/>
        </p:nvSpPr>
        <p:spPr>
          <a:xfrm>
            <a:off x="2665949" y="5960250"/>
            <a:ext cx="6860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输入来自您的 Google </a:t>
            </a:r>
            <a:r>
              <a:rPr lang="en-US" dirty="0" err="1"/>
              <a:t>身份验证器的令牌，然后单击“Connect</a:t>
            </a:r>
            <a:r>
              <a:rPr lang="en-US" dirty="0"/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333638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CBBE7D-2832-4D8B-8816-C1AE89270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32" y="280288"/>
            <a:ext cx="10259736" cy="54264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0C105A-703C-4975-9290-25B3E6973FAF}"/>
              </a:ext>
            </a:extLst>
          </p:cNvPr>
          <p:cNvSpPr/>
          <p:nvPr/>
        </p:nvSpPr>
        <p:spPr>
          <a:xfrm>
            <a:off x="5344310" y="6010583"/>
            <a:ext cx="2368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err="1"/>
              <a:t>点击连接</a:t>
            </a:r>
            <a:r>
              <a:rPr lang="en-US" dirty="0"/>
              <a:t> “ Connect”</a:t>
            </a:r>
          </a:p>
        </p:txBody>
      </p:sp>
    </p:spTree>
    <p:extLst>
      <p:ext uri="{BB962C8B-B14F-4D97-AF65-F5344CB8AC3E}">
        <p14:creationId xmlns:p14="http://schemas.microsoft.com/office/powerpoint/2010/main" val="3889806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45A208-F434-4339-9E7B-6124AE9C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23" y="290468"/>
            <a:ext cx="9940954" cy="54053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EEADCC-6E82-4EEF-89DC-1B0E5C159E76}"/>
              </a:ext>
            </a:extLst>
          </p:cNvPr>
          <p:cNvSpPr/>
          <p:nvPr/>
        </p:nvSpPr>
        <p:spPr>
          <a:xfrm>
            <a:off x="5193309" y="5893138"/>
            <a:ext cx="280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您现在已连接。</a:t>
            </a:r>
          </a:p>
        </p:txBody>
      </p:sp>
    </p:spTree>
    <p:extLst>
      <p:ext uri="{BB962C8B-B14F-4D97-AF65-F5344CB8AC3E}">
        <p14:creationId xmlns:p14="http://schemas.microsoft.com/office/powerpoint/2010/main" val="3463594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5FF6-65FE-4F2F-9477-0BE79993C2D5}"/>
              </a:ext>
            </a:extLst>
          </p:cNvPr>
          <p:cNvSpPr txBox="1">
            <a:spLocks/>
          </p:cNvSpPr>
          <p:nvPr/>
        </p:nvSpPr>
        <p:spPr>
          <a:xfrm>
            <a:off x="652463" y="2103437"/>
            <a:ext cx="1088707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dirty="0"/>
              <a:t>结尾</a:t>
            </a:r>
          </a:p>
        </p:txBody>
      </p:sp>
    </p:spTree>
    <p:extLst>
      <p:ext uri="{BB962C8B-B14F-4D97-AF65-F5344CB8AC3E}">
        <p14:creationId xmlns:p14="http://schemas.microsoft.com/office/powerpoint/2010/main" val="424916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4FBCC4-D239-4B96-91DB-30101BE3FFE4}"/>
              </a:ext>
            </a:extLst>
          </p:cNvPr>
          <p:cNvSpPr txBox="1"/>
          <p:nvPr/>
        </p:nvSpPr>
        <p:spPr>
          <a:xfrm>
            <a:off x="923731" y="5605286"/>
            <a:ext cx="1037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err="1"/>
              <a:t>输入您的登录凭据</a:t>
            </a:r>
            <a:r>
              <a:rPr lang="zh-CN" altLang="en-US" dirty="0"/>
              <a:t>（</a:t>
            </a:r>
            <a:r>
              <a:rPr lang="en-US" altLang="zh-CN" dirty="0"/>
              <a:t>Username </a:t>
            </a:r>
            <a:r>
              <a:rPr lang="zh-CN" altLang="en-US" dirty="0"/>
              <a:t>用户名，</a:t>
            </a:r>
            <a:r>
              <a:rPr lang="en-US" altLang="zh-CN" dirty="0"/>
              <a:t>Password</a:t>
            </a:r>
            <a:r>
              <a:rPr lang="zh-CN" altLang="en-US"/>
              <a:t>密码）</a:t>
            </a:r>
            <a:r>
              <a:rPr lang="en-US"/>
              <a:t>并选择领域</a:t>
            </a:r>
            <a:r>
              <a:rPr lang="en-US" dirty="0"/>
              <a:t>。（</a:t>
            </a:r>
            <a:r>
              <a:rPr lang="en-US" dirty="0" err="1"/>
              <a:t>此详细信息将由Maxeon的网络团队</a:t>
            </a:r>
            <a:r>
              <a:rPr lang="zh-CN" altLang="en-US" dirty="0"/>
              <a:t>通过邮箱提供</a:t>
            </a:r>
            <a:r>
              <a:rPr lang="en-US" dirty="0"/>
              <a:t>）然后点击</a:t>
            </a:r>
            <a:r>
              <a:rPr lang="en-US" b="1" dirty="0">
                <a:solidFill>
                  <a:srgbClr val="FF0000"/>
                </a:solidFill>
              </a:rPr>
              <a:t>登入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94DD3-AE1C-4A36-AC27-A53B78D1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78" y="2066735"/>
            <a:ext cx="7649643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0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EB8C71-2393-4D40-AB16-A0099A08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454" y="443416"/>
            <a:ext cx="7693292" cy="53951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B6C3D1-D885-429C-855C-C7B01D508015}"/>
              </a:ext>
            </a:extLst>
          </p:cNvPr>
          <p:cNvSpPr txBox="1"/>
          <p:nvPr/>
        </p:nvSpPr>
        <p:spPr>
          <a:xfrm>
            <a:off x="908180" y="5838552"/>
            <a:ext cx="1037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在您的智能手机上下载 Google Authenticator，然后在首次登录后扫描二维码。添加到 Google 身份验证器后，输入令牌代码，然后单击</a:t>
            </a:r>
            <a:r>
              <a:rPr lang="en-US" dirty="0">
                <a:solidFill>
                  <a:srgbClr val="FF0000"/>
                </a:solidFill>
              </a:rPr>
              <a:t>登入。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8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74ABD5-36F8-4C8A-B4EC-2ADEE28A6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89" y="447898"/>
            <a:ext cx="10051421" cy="5276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3ED76D-892A-49B7-B5C9-1D462834408D}"/>
              </a:ext>
            </a:extLst>
          </p:cNvPr>
          <p:cNvSpPr txBox="1"/>
          <p:nvPr/>
        </p:nvSpPr>
        <p:spPr>
          <a:xfrm>
            <a:off x="2038730" y="5401359"/>
            <a:ext cx="811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成功登录后，您将被重定向到此登录页面。只需点击</a:t>
            </a:r>
            <a:r>
              <a:rPr lang="en-US" b="1" dirty="0">
                <a:solidFill>
                  <a:srgbClr val="FF0000"/>
                </a:solidFill>
              </a:rPr>
              <a:t>开始</a:t>
            </a:r>
            <a:r>
              <a:rPr lang="en-US" dirty="0"/>
              <a:t>下载您的 Pulse 安全桌面客户端。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6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A3AA1D-2558-4603-9647-02C91DAA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67" y="370831"/>
            <a:ext cx="10615664" cy="5030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FD7E7C-ECD1-45F5-91B2-85145B6B2B61}"/>
              </a:ext>
            </a:extLst>
          </p:cNvPr>
          <p:cNvSpPr txBox="1"/>
          <p:nvPr/>
        </p:nvSpPr>
        <p:spPr>
          <a:xfrm>
            <a:off x="5115113" y="5744259"/>
            <a:ext cx="288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err="1"/>
              <a:t>点击</a:t>
            </a:r>
            <a:r>
              <a:rPr lang="en-US" b="1" dirty="0" err="1">
                <a:solidFill>
                  <a:srgbClr val="FF0000"/>
                </a:solidFill>
              </a:rPr>
              <a:t>下载</a:t>
            </a:r>
            <a:r>
              <a:rPr lang="en-US" b="1" dirty="0">
                <a:solidFill>
                  <a:srgbClr val="FF0000"/>
                </a:solidFill>
              </a:rPr>
              <a:t> “Download”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73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62E226-99E1-4643-B8DA-486813B6A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81" y="350148"/>
            <a:ext cx="9977438" cy="53198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46A333-E543-473B-9518-380051AB25C6}"/>
              </a:ext>
            </a:extLst>
          </p:cNvPr>
          <p:cNvSpPr txBox="1"/>
          <p:nvPr/>
        </p:nvSpPr>
        <p:spPr>
          <a:xfrm>
            <a:off x="2296739" y="5934759"/>
            <a:ext cx="759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下载后，</a:t>
            </a:r>
            <a:r>
              <a:rPr lang="en-US" b="1" dirty="0">
                <a:solidFill>
                  <a:srgbClr val="FF0000"/>
                </a:solidFill>
              </a:rPr>
              <a:t>点击</a:t>
            </a:r>
            <a:r>
              <a:rPr lang="en-US" dirty="0"/>
              <a:t>PulseSecureAppLauncher.msi </a:t>
            </a:r>
            <a:r>
              <a:rPr lang="en-US" dirty="0" err="1"/>
              <a:t>并单击</a:t>
            </a:r>
            <a:r>
              <a:rPr lang="en-US" b="1" dirty="0" err="1">
                <a:solidFill>
                  <a:srgbClr val="FF0000"/>
                </a:solidFill>
              </a:rPr>
              <a:t>跑步</a:t>
            </a:r>
            <a:r>
              <a:rPr lang="en-US" b="1" dirty="0">
                <a:solidFill>
                  <a:srgbClr val="FF0000"/>
                </a:solidFill>
              </a:rPr>
              <a:t> “Run”</a:t>
            </a:r>
            <a:r>
              <a:rPr lang="en-US" dirty="0"/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DCE566-30D2-44B2-A1FA-F8E2C3F8F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06" y="274706"/>
            <a:ext cx="10247188" cy="54783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830CEF-AFA1-4B46-AB4C-8B51F41D634D}"/>
              </a:ext>
            </a:extLst>
          </p:cNvPr>
          <p:cNvSpPr txBox="1"/>
          <p:nvPr/>
        </p:nvSpPr>
        <p:spPr>
          <a:xfrm>
            <a:off x="1933574" y="6001434"/>
            <a:ext cx="915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Pulse Secure Application Launcher </a:t>
            </a:r>
            <a:r>
              <a:rPr lang="en-US" dirty="0" err="1"/>
              <a:t>安装完成后，只需单击关闭提示框</a:t>
            </a:r>
            <a:r>
              <a:rPr lang="en-US" b="1" dirty="0" err="1">
                <a:solidFill>
                  <a:srgbClr val="FF0000"/>
                </a:solidFill>
              </a:rPr>
              <a:t>好的</a:t>
            </a:r>
            <a:r>
              <a:rPr lang="en-US" b="1" dirty="0">
                <a:solidFill>
                  <a:srgbClr val="FF0000"/>
                </a:solidFill>
              </a:rPr>
              <a:t> “OK”</a:t>
            </a:r>
            <a:r>
              <a:rPr lang="en-US" dirty="0"/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1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FB35B5-8443-49B5-99A7-8A3E1D93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385249"/>
            <a:ext cx="9401175" cy="50465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4F08F3-2334-4EE9-B9EB-5214184BC4DA}"/>
              </a:ext>
            </a:extLst>
          </p:cNvPr>
          <p:cNvSpPr txBox="1"/>
          <p:nvPr/>
        </p:nvSpPr>
        <p:spPr>
          <a:xfrm>
            <a:off x="2295524" y="5826420"/>
            <a:ext cx="760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err="1"/>
              <a:t>在浏览器的同一页面上，</a:t>
            </a:r>
            <a:r>
              <a:rPr lang="en-US" b="1" dirty="0" err="1">
                <a:solidFill>
                  <a:srgbClr val="FF0000"/>
                </a:solidFill>
              </a:rPr>
              <a:t>点击</a:t>
            </a:r>
            <a:r>
              <a:rPr lang="en-US" dirty="0" err="1"/>
              <a:t>蓝色</a:t>
            </a:r>
            <a:r>
              <a:rPr lang="en-US" dirty="0" err="1">
                <a:solidFill>
                  <a:srgbClr val="00B0F0"/>
                </a:solidFill>
              </a:rPr>
              <a:t>这里”Here”</a:t>
            </a:r>
            <a:r>
              <a:rPr lang="en-US" dirty="0" err="1"/>
              <a:t>继续安装</a:t>
            </a:r>
            <a:r>
              <a:rPr lang="en-US" dirty="0"/>
              <a:t> Pulse Secure Client。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5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A6321CC87FE648B5E6087CC8F14C22" ma:contentTypeVersion="4" ma:contentTypeDescription="Create a new document." ma:contentTypeScope="" ma:versionID="8e4280994db6d8ba79fe028e3ba9f5c1">
  <xsd:schema xmlns:xsd="http://www.w3.org/2001/XMLSchema" xmlns:xs="http://www.w3.org/2001/XMLSchema" xmlns:p="http://schemas.microsoft.com/office/2006/metadata/properties" xmlns:ns2="41928e58-9d09-471c-96dd-69c1e2247617" xmlns:ns3="d322fbda-1f5b-456d-bb48-0e99082eeffc" targetNamespace="http://schemas.microsoft.com/office/2006/metadata/properties" ma:root="true" ma:fieldsID="9127953e4fb1bdc8d13871a5521e747e" ns2:_="" ns3:_="">
    <xsd:import namespace="41928e58-9d09-471c-96dd-69c1e2247617"/>
    <xsd:import namespace="d322fbda-1f5b-456d-bb48-0e99082eef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928e58-9d09-471c-96dd-69c1e22476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22fbda-1f5b-456d-bb48-0e99082eeff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56E397-C813-4F3A-9196-4BEAD88E94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D832EB-14BE-4FCD-B162-B17312F2DD1E}">
  <ds:schemaRefs>
    <ds:schemaRef ds:uri="http://purl.org/dc/elements/1.1/"/>
    <ds:schemaRef ds:uri="http://schemas.microsoft.com/office/2006/metadata/properties"/>
    <ds:schemaRef ds:uri="http://purl.org/dc/terms/"/>
    <ds:schemaRef ds:uri="8fbbf610-19a7-444a-8d52-d51e5435510f"/>
    <ds:schemaRef ds:uri="http://purl.org/dc/dcmitype/"/>
    <ds:schemaRef ds:uri="http://schemas.microsoft.com/office/2006/documentManagement/types"/>
    <ds:schemaRef ds:uri="e5748261-c0d9-4077-839e-c90ff0a9031d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DA58BF2-DAD4-4444-9399-BD92B9CC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928e58-9d09-471c-96dd-69c1e2247617"/>
    <ds:schemaRef ds:uri="d322fbda-1f5b-456d-bb48-0e99082eef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207</Words>
  <Application>Microsoft Office PowerPoint</Application>
  <PresentationFormat>Widescreen</PresentationFormat>
  <Paragraphs>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Edgar Arda</dc:creator>
  <cp:lastModifiedBy>Wilson Lee</cp:lastModifiedBy>
  <cp:revision>9</cp:revision>
  <dcterms:created xsi:type="dcterms:W3CDTF">2021-03-05T11:03:17Z</dcterms:created>
  <dcterms:modified xsi:type="dcterms:W3CDTF">2023-02-09T03:10:13Z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0x0101003EA6321CC87FE648B5E6087CC8F14C22</vt:lpwstr>
  </property>
</Properties>
</file>