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11791-07/project-team07/wiki/Basic-flow-of-events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916947" x="685800"/>
            <a:ext cy="24188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11-791 Project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Team 07 - Team HOLa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463150" x="214500"/>
            <a:ext cy="1558200" cx="871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/>
              <a:t>Hao Zhang</a:t>
            </a:r>
          </a:p>
          <a:p>
            <a:pPr algn="r" rtl="0">
              <a:spcBef>
                <a:spcPts val="0"/>
              </a:spcBef>
              <a:buNone/>
            </a:pPr>
            <a:r>
              <a:rPr lang="en"/>
              <a:t>Oleg Iskra</a:t>
            </a:r>
          </a:p>
          <a:p>
            <a:pPr algn="r">
              <a:spcBef>
                <a:spcPts val="0"/>
              </a:spcBef>
              <a:buNone/>
            </a:pPr>
            <a:r>
              <a:rPr lang="en"/>
              <a:t>Lara Martin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System Description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startAt="2" type="arabicPeriod"/>
            </a:pPr>
            <a:r>
              <a:rPr lang="en"/>
              <a:t>Progress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startAt="3" type="arabicPeriod"/>
            </a:pPr>
            <a:r>
              <a:rPr lang="en"/>
              <a:t>Next Steps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Description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564212" x="3978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279937" x="541375"/>
            <a:ext cy="771875" cx="91638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38" name="Shape 38"/>
          <p:cNvSpPr/>
          <p:nvPr/>
        </p:nvSpPr>
        <p:spPr>
          <a:xfrm>
            <a:off y="1374937" x="2068300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Reader</a:t>
            </a:r>
          </a:p>
        </p:txBody>
      </p:sp>
      <p:sp>
        <p:nvSpPr>
          <p:cNvPr id="39" name="Shape 39"/>
          <p:cNvSpPr/>
          <p:nvPr/>
        </p:nvSpPr>
        <p:spPr>
          <a:xfrm>
            <a:off y="1374937" x="3569512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AAE1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(Docs)</a:t>
            </a:r>
          </a:p>
        </p:txBody>
      </p:sp>
      <p:sp>
        <p:nvSpPr>
          <p:cNvPr id="40" name="Shape 40"/>
          <p:cNvSpPr/>
          <p:nvPr/>
        </p:nvSpPr>
        <p:spPr>
          <a:xfrm>
            <a:off y="1374950" x="489955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sp>
        <p:nvSpPr>
          <p:cNvPr id="41" name="Shape 41"/>
          <p:cNvSpPr/>
          <p:nvPr/>
        </p:nvSpPr>
        <p:spPr>
          <a:xfrm>
            <a:off y="1279937" x="6269175"/>
            <a:ext cy="771875" cx="91638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Phase 1</a:t>
            </a:r>
          </a:p>
        </p:txBody>
      </p:sp>
      <p:sp>
        <p:nvSpPr>
          <p:cNvPr id="42" name="Shape 42"/>
          <p:cNvSpPr/>
          <p:nvPr/>
        </p:nvSpPr>
        <p:spPr>
          <a:xfrm>
            <a:off y="1374950" x="779315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43" name="Shape 43"/>
          <p:cNvSpPr/>
          <p:nvPr/>
        </p:nvSpPr>
        <p:spPr>
          <a:xfrm>
            <a:off y="2904312" x="4975750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Reader</a:t>
            </a:r>
          </a:p>
        </p:txBody>
      </p:sp>
      <p:sp>
        <p:nvSpPr>
          <p:cNvPr id="44" name="Shape 44"/>
          <p:cNvSpPr/>
          <p:nvPr/>
        </p:nvSpPr>
        <p:spPr>
          <a:xfrm>
            <a:off y="2904312" x="3600200"/>
            <a:ext cy="581875" cx="795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AAE2</a:t>
            </a:r>
          </a:p>
        </p:txBody>
      </p:sp>
      <p:sp>
        <p:nvSpPr>
          <p:cNvPr id="45" name="Shape 45"/>
          <p:cNvSpPr/>
          <p:nvPr/>
        </p:nvSpPr>
        <p:spPr>
          <a:xfrm>
            <a:off y="2904325" x="206830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sp>
        <p:nvSpPr>
          <p:cNvPr id="46" name="Shape 46"/>
          <p:cNvSpPr/>
          <p:nvPr/>
        </p:nvSpPr>
        <p:spPr>
          <a:xfrm>
            <a:off y="2809325" x="514675"/>
            <a:ext cy="771875" cx="91638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Phase 2</a:t>
            </a:r>
          </a:p>
        </p:txBody>
      </p:sp>
      <p:sp>
        <p:nvSpPr>
          <p:cNvPr id="47" name="Shape 47"/>
          <p:cNvSpPr/>
          <p:nvPr/>
        </p:nvSpPr>
        <p:spPr>
          <a:xfrm>
            <a:off y="4289925" x="382550"/>
            <a:ext cy="581875" cx="10485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48" name="Shape 48"/>
          <p:cNvCxnSpPr>
            <a:stCxn id="37" idx="3"/>
            <a:endCxn id="38" idx="1"/>
          </p:cNvCxnSpPr>
          <p:nvPr/>
        </p:nvCxnSpPr>
        <p:spPr>
          <a:xfrm>
            <a:off y="1665875" x="1457755"/>
            <a:ext cy="0" cx="6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>
            <a:stCxn id="38" idx="3"/>
            <a:endCxn id="39" idx="1"/>
          </p:cNvCxnSpPr>
          <p:nvPr/>
        </p:nvCxnSpPr>
        <p:spPr>
          <a:xfrm>
            <a:off y="1665875" x="2863950"/>
            <a:ext cy="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" name="Shape 50"/>
          <p:cNvCxnSpPr>
            <a:stCxn id="39" idx="3"/>
            <a:endCxn id="40" idx="1"/>
          </p:cNvCxnSpPr>
          <p:nvPr/>
        </p:nvCxnSpPr>
        <p:spPr>
          <a:xfrm>
            <a:off y="1665875" x="4365162"/>
            <a:ext cy="0" cx="53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51" name="Shape 51"/>
          <p:cNvCxnSpPr>
            <a:stCxn id="40" idx="3"/>
            <a:endCxn id="41" idx="1"/>
          </p:cNvCxnSpPr>
          <p:nvPr/>
        </p:nvCxnSpPr>
        <p:spPr>
          <a:xfrm>
            <a:off y="1665887" x="5948100"/>
            <a:ext cy="0" cx="32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52" name="Shape 52"/>
          <p:cNvCxnSpPr>
            <a:stCxn id="41" idx="3"/>
            <a:endCxn id="42" idx="1"/>
          </p:cNvCxnSpPr>
          <p:nvPr/>
        </p:nvCxnSpPr>
        <p:spPr>
          <a:xfrm>
            <a:off y="1665875" x="7185555"/>
            <a:ext cy="0" cx="60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" name="Shape 53"/>
          <p:cNvCxnSpPr>
            <a:stCxn id="41" idx="2"/>
            <a:endCxn id="43" idx="3"/>
          </p:cNvCxnSpPr>
          <p:nvPr/>
        </p:nvCxnSpPr>
        <p:spPr>
          <a:xfrm rot="5400000">
            <a:off y="2162832" x="5631192"/>
            <a:ext cy="892200" cx="1172700"/>
          </a:xfrm>
          <a:prstGeom prst="bentConnector2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stealth"/>
          </a:ln>
        </p:spPr>
      </p:cxnSp>
      <p:cxnSp>
        <p:nvCxnSpPr>
          <p:cNvPr id="54" name="Shape 54"/>
          <p:cNvCxnSpPr>
            <a:stCxn id="43" idx="1"/>
            <a:endCxn id="44" idx="3"/>
          </p:cNvCxnSpPr>
          <p:nvPr/>
        </p:nvCxnSpPr>
        <p:spPr>
          <a:xfrm rot="10800000">
            <a:off y="3195250" x="4395850"/>
            <a:ext cy="0" cx="57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55" name="Shape 55"/>
          <p:cNvCxnSpPr>
            <a:stCxn id="44" idx="1"/>
            <a:endCxn id="45" idx="3"/>
          </p:cNvCxnSpPr>
          <p:nvPr/>
        </p:nvCxnSpPr>
        <p:spPr>
          <a:xfrm rot="10800000">
            <a:off y="3195250" x="3116900"/>
            <a:ext cy="0" cx="48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" name="Shape 56"/>
          <p:cNvCxnSpPr>
            <a:stCxn id="45" idx="1"/>
            <a:endCxn id="46" idx="3"/>
          </p:cNvCxnSpPr>
          <p:nvPr/>
        </p:nvCxnSpPr>
        <p:spPr>
          <a:xfrm rot="10800000">
            <a:off y="3195262" x="1431100"/>
            <a:ext cy="0" cx="63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" name="Shape 57"/>
          <p:cNvCxnSpPr>
            <a:stCxn id="46" idx="2"/>
            <a:endCxn id="47" idx="0"/>
          </p:cNvCxnSpPr>
          <p:nvPr/>
        </p:nvCxnSpPr>
        <p:spPr>
          <a:xfrm flipH="1">
            <a:off y="3551969" x="906742"/>
            <a:ext cy="738000" cx="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" name="Shape 58"/>
          <p:cNvCxnSpPr>
            <a:stCxn id="39" idx="2"/>
            <a:endCxn id="44" idx="0"/>
          </p:cNvCxnSpPr>
          <p:nvPr/>
        </p:nvCxnSpPr>
        <p:spPr>
          <a:xfrm>
            <a:off y="1956812" x="3967337"/>
            <a:ext cy="947400" cx="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" name="Shape 59"/>
          <p:cNvCxnSpPr>
            <a:stCxn id="42" idx="0"/>
            <a:endCxn id="39" idx="0"/>
          </p:cNvCxnSpPr>
          <p:nvPr/>
        </p:nvCxnSpPr>
        <p:spPr>
          <a:xfrm rot="5400000">
            <a:off y="-799750" x="6142125"/>
            <a:ext cy="4350000" cx="600"/>
          </a:xfrm>
          <a:prstGeom prst="bentConnector3">
            <a:avLst>
              <a:gd fmla="val -55170833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60" name="Shape 60"/>
          <p:cNvCxnSpPr>
            <a:stCxn id="47" idx="3"/>
            <a:endCxn id="44" idx="2"/>
          </p:cNvCxnSpPr>
          <p:nvPr/>
        </p:nvCxnSpPr>
        <p:spPr>
          <a:xfrm rot="10800000" flipH="1">
            <a:off y="3486162" x="1431100"/>
            <a:ext cy="1094700" cx="2566800"/>
          </a:xfrm>
          <a:prstGeom prst="bent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61" name="Shape 61"/>
          <p:cNvSpPr txBox="1"/>
          <p:nvPr/>
        </p:nvSpPr>
        <p:spPr>
          <a:xfrm>
            <a:off y="668975" x="5393375"/>
            <a:ext cy="249299" cx="179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 Analysis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4588875" x="2205750"/>
            <a:ext cy="249299" cx="179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Error Analysis</a:t>
            </a:r>
          </a:p>
        </p:txBody>
      </p:sp>
      <p:cxnSp>
        <p:nvCxnSpPr>
          <p:cNvPr id="63" name="Shape 63"/>
          <p:cNvCxnSpPr/>
          <p:nvPr/>
        </p:nvCxnSpPr>
        <p:spPr>
          <a:xfrm rot="-5400000">
            <a:off y="2442975" x="2556100"/>
            <a:ext cy="725099" cx="3523199"/>
          </a:xfrm>
          <a:prstGeom prst="bentConnector3">
            <a:avLst>
              <a:gd fmla="val -61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 UIMA pipeline in place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Collection Reader (from JSON), CAS Consumer (to JSON)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AAE Framework→ Documents, Concepts, Triples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Connect to databases and return links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https://github.com/11791-07/project-team07/wiki/Basic-flow-of-events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Preprocess questions to decide which web service to use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 ranking algorithm based on API  results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Extract relevant passages from retrieved documents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 Steps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9" x="457200"/>
            <a:ext cy="3036164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algn="ctr">
              <a:spcBef>
                <a:spcPts val="0"/>
              </a:spcBef>
              <a:buNone/>
            </a:pPr>
            <a:r>
              <a:rPr sz="4800" lang="en"/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