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3129" autoAdjust="0"/>
  </p:normalViewPr>
  <p:slideViewPr>
    <p:cSldViewPr>
      <p:cViewPr>
        <p:scale>
          <a:sx n="100" d="100"/>
          <a:sy n="100" d="100"/>
        </p:scale>
        <p:origin x="972" y="4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对于获取元素和插入元素，对于不同的存储形式，时间复杂度不同；但是对于查找元素，时间复杂度都是和表长相关的。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尾指针</a:t>
            </a:r>
            <a:r>
              <a:rPr lang="zh-CN" altLang="en-US" sz="1200">
                <a:ea typeface="华文中宋" panose="02010600040101010101" pitchFamily="2" charset="-122"/>
              </a:rPr>
              <a:t>表示 单</a:t>
            </a:r>
            <a:r>
              <a:rPr lang="zh-CN" altLang="en-US" sz="1200" dirty="0">
                <a:ea typeface="华文中宋" panose="02010600040101010101" pitchFamily="2" charset="-122"/>
              </a:rPr>
              <a:t>循环</a:t>
            </a:r>
            <a:r>
              <a:rPr lang="zh-CN" altLang="en-US" sz="1200">
                <a:ea typeface="华文中宋" panose="02010600040101010101" pitchFamily="2" charset="-122"/>
              </a:rPr>
              <a:t>链表 优势更加明显</a:t>
            </a:r>
            <a:endParaRPr lang="zh-CN" altLang="en-US" sz="1200" dirty="0">
              <a:ea typeface="华文中宋" panose="02010600040101010101" pitchFamily="2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5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6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8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9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 dirty="0"/>
              <a:t>+1</a:t>
            </a:r>
            <a:r>
              <a:rPr lang="zh-CN" altLang="en-US" sz="2200" dirty="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4" y="5440386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706005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4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0" y="5849984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6259582"/>
            <a:ext cx="26595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412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580379" y="6077891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1376" y="1700808"/>
            <a:ext cx="8909248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137310" y="4614959"/>
            <a:ext cx="10061396" cy="1593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400" dirty="0">
                <a:ea typeface="华文中宋" panose="02010600040101010101" pitchFamily="2" charset="-122"/>
              </a:rPr>
              <a:t>NULL </a:t>
            </a:r>
            <a:r>
              <a:rPr lang="zh-CN" altLang="en-US" sz="2400" dirty="0">
                <a:ea typeface="华文中宋" panose="02010600040101010101" pitchFamily="2" charset="-122"/>
              </a:rPr>
              <a:t>指针，故涉及遍历操作时，其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400" dirty="0">
                <a:ea typeface="华文中宋" panose="02010600040101010101" pitchFamily="2" charset="-122"/>
              </a:rPr>
              <a:t>就不再像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400" dirty="0">
                <a:ea typeface="华文中宋" panose="02010600040101010101" pitchFamily="2" charset="-122"/>
              </a:rPr>
              <a:t>那样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是否为空</a:t>
            </a:r>
            <a:r>
              <a:rPr lang="zh-CN" altLang="en-US" sz="2400" dirty="0">
                <a:ea typeface="华文中宋" panose="02010600040101010101" pitchFamily="2" charset="-122"/>
              </a:rPr>
              <a:t>，而是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8242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 = B</a:t>
            </a:r>
            <a:r>
              <a:rPr lang="en-US" altLang="zh-CN" dirty="0"/>
              <a:t> </a:t>
            </a: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129DF2EA-8F64-4B6B-8560-DE477173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255" y="2075539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114">
            <a:extLst>
              <a:ext uri="{FF2B5EF4-FFF2-40B4-BE49-F238E27FC236}">
                <a16:creationId xmlns:a16="http://schemas.microsoft.com/office/drawing/2014/main" id="{E2792C7B-463F-4381-8D5C-1B5F3B33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855" y="1799315"/>
            <a:ext cx="369887" cy="369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  <p:bldP spid="69" grpId="0" animBg="1"/>
      <p:bldP spid="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89917"/>
              </p:ext>
            </p:extLst>
          </p:nvPr>
        </p:nvGraphicFramePr>
        <p:xfrm>
          <a:off x="1991544" y="1928813"/>
          <a:ext cx="813670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VISIO" r:id="rId3" imgW="4781550" imgH="981075" progId="Visio.Drawing.11">
                  <p:embed/>
                </p:oleObj>
              </mc:Choice>
              <mc:Fallback>
                <p:oleObj name="VISIO" r:id="rId3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928813"/>
                        <a:ext cx="813670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24112" y="1071563"/>
          <a:ext cx="8280399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VISIO" r:id="rId3" imgW="3467100" imgH="1428750" progId="Visio.Drawing.11">
                  <p:embed/>
                </p:oleObj>
              </mc:Choice>
              <mc:Fallback>
                <p:oleObj name="VISIO" r:id="rId3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anose="02010600040101010101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5679</Words>
  <Application>Microsoft Office PowerPoint</Application>
  <PresentationFormat>宽屏</PresentationFormat>
  <Paragraphs>927</Paragraphs>
  <Slides>77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439</cp:revision>
  <dcterms:created xsi:type="dcterms:W3CDTF">2010-01-05T06:25:00Z</dcterms:created>
  <dcterms:modified xsi:type="dcterms:W3CDTF">2018-09-27T14:06:51Z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