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8" r:id="rId2"/>
    <p:sldId id="324" r:id="rId3"/>
    <p:sldId id="269" r:id="rId4"/>
    <p:sldId id="274" r:id="rId5"/>
    <p:sldId id="273"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311" r:id="rId28"/>
    <p:sldId id="316" r:id="rId29"/>
    <p:sldId id="317" r:id="rId30"/>
    <p:sldId id="318" r:id="rId31"/>
    <p:sldId id="298" r:id="rId32"/>
    <p:sldId id="295" r:id="rId33"/>
    <p:sldId id="296" r:id="rId34"/>
    <p:sldId id="319" r:id="rId35"/>
    <p:sldId id="305" r:id="rId36"/>
    <p:sldId id="297" r:id="rId37"/>
    <p:sldId id="320" r:id="rId38"/>
    <p:sldId id="321" r:id="rId39"/>
    <p:sldId id="323" r:id="rId40"/>
    <p:sldId id="322" r:id="rId41"/>
    <p:sldId id="301" r:id="rId42"/>
    <p:sldId id="302" r:id="rId43"/>
    <p:sldId id="312" r:id="rId44"/>
    <p:sldId id="313" r:id="rId45"/>
    <p:sldId id="314" r:id="rId46"/>
    <p:sldId id="310" r:id="rId47"/>
    <p:sldId id="303"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4" autoAdjust="0"/>
  </p:normalViewPr>
  <p:slideViewPr>
    <p:cSldViewPr>
      <p:cViewPr varScale="1">
        <p:scale>
          <a:sx n="112" d="100"/>
          <a:sy n="112" d="100"/>
        </p:scale>
        <p:origin x="51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19</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34</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43</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44</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45</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46</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
        <p:nvSpPr>
          <p:cNvPr id="2" name="文本框 1">
            <a:extLst>
              <a:ext uri="{FF2B5EF4-FFF2-40B4-BE49-F238E27FC236}">
                <a16:creationId xmlns:a16="http://schemas.microsoft.com/office/drawing/2014/main" id="{582B0494-0CC4-43EA-8780-E2098EA02F01}"/>
              </a:ext>
            </a:extLst>
          </p:cNvPr>
          <p:cNvSpPr txBox="1"/>
          <p:nvPr/>
        </p:nvSpPr>
        <p:spPr>
          <a:xfrm>
            <a:off x="4223792" y="3671152"/>
            <a:ext cx="3744416" cy="2062103"/>
          </a:xfrm>
          <a:prstGeom prst="rect">
            <a:avLst/>
          </a:prstGeom>
          <a:noFill/>
        </p:spPr>
        <p:txBody>
          <a:bodyPr wrap="square" rtlCol="0">
            <a:spAutoFit/>
          </a:body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56"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2" name="文本框 1">
            <a:extLst>
              <a:ext uri="{FF2B5EF4-FFF2-40B4-BE49-F238E27FC236}">
                <a16:creationId xmlns:a16="http://schemas.microsoft.com/office/drawing/2014/main" id="{5C8C3AEE-3B4D-4E55-8F92-A6D6FADC2879}"/>
              </a:ext>
            </a:extLst>
          </p:cNvPr>
          <p:cNvSpPr txBox="1"/>
          <p:nvPr/>
        </p:nvSpPr>
        <p:spPr>
          <a:xfrm>
            <a:off x="1775520" y="1124744"/>
            <a:ext cx="6048672" cy="5262979"/>
          </a:xfrm>
          <a:prstGeom prst="rect">
            <a:avLst/>
          </a:prstGeom>
          <a:noFill/>
        </p:spPr>
        <p:txBody>
          <a:bodyPr wrap="square" rtlCol="0">
            <a:spAutoFit/>
          </a:bodyPr>
          <a:lstStyle/>
          <a:p>
            <a:r>
              <a:rPr lang="zh-CN" altLang="en-US" sz="2800" dirty="0"/>
              <a:t>上课要求</a:t>
            </a:r>
            <a:endParaRPr lang="en-US" altLang="zh-CN" sz="2800" dirty="0"/>
          </a:p>
          <a:p>
            <a:r>
              <a:rPr lang="zh-CN" altLang="en-US" sz="2800" dirty="0"/>
              <a:t>课程介绍</a:t>
            </a:r>
            <a:endParaRPr lang="en-US" altLang="zh-CN" sz="2800" dirty="0"/>
          </a:p>
          <a:p>
            <a:r>
              <a:rPr lang="zh-CN" altLang="en-US" sz="2800" dirty="0"/>
              <a:t>关于考试</a:t>
            </a:r>
            <a:endParaRPr lang="en-US" altLang="zh-CN" sz="2800" dirty="0"/>
          </a:p>
          <a:p>
            <a:r>
              <a:rPr lang="en-US" altLang="zh-CN" sz="2800" dirty="0"/>
              <a:t>C</a:t>
            </a:r>
            <a:r>
              <a:rPr lang="zh-CN" altLang="en-US" sz="2800" dirty="0"/>
              <a:t>语言储备知识</a:t>
            </a:r>
            <a:endParaRPr lang="en-US" altLang="zh-CN" sz="2800" dirty="0"/>
          </a:p>
          <a:p>
            <a:r>
              <a:rPr lang="en-US" altLang="zh-CN" sz="2800" dirty="0"/>
              <a:t>       </a:t>
            </a:r>
            <a:r>
              <a:rPr lang="zh-CN" altLang="en-US" sz="2800" dirty="0"/>
              <a:t>数据类型</a:t>
            </a:r>
            <a:endParaRPr lang="en-US" altLang="zh-CN" sz="2800" dirty="0"/>
          </a:p>
          <a:p>
            <a:r>
              <a:rPr lang="en-US" altLang="zh-CN" sz="2800" dirty="0"/>
              <a:t>       </a:t>
            </a:r>
            <a:r>
              <a:rPr lang="zh-CN" altLang="en-US" sz="2800" dirty="0"/>
              <a:t>数组</a:t>
            </a:r>
            <a:endParaRPr lang="en-US" altLang="zh-CN" sz="2800" dirty="0"/>
          </a:p>
          <a:p>
            <a:r>
              <a:rPr lang="en-US" altLang="zh-CN" sz="2800" dirty="0"/>
              <a:t>       </a:t>
            </a:r>
            <a:r>
              <a:rPr lang="zh-CN" altLang="en-US" sz="2800" dirty="0"/>
              <a:t>函数</a:t>
            </a:r>
            <a:endParaRPr lang="en-US" altLang="zh-CN" sz="2800" dirty="0"/>
          </a:p>
          <a:p>
            <a:r>
              <a:rPr lang="en-US" altLang="zh-CN" sz="2800" dirty="0"/>
              <a:t>       </a:t>
            </a:r>
            <a:r>
              <a:rPr lang="zh-CN" altLang="en-US" sz="2800" dirty="0"/>
              <a:t>函数调用</a:t>
            </a:r>
            <a:endParaRPr lang="en-US" altLang="zh-CN" sz="2800" dirty="0"/>
          </a:p>
          <a:p>
            <a:r>
              <a:rPr lang="en-US" altLang="zh-CN" sz="2800" dirty="0"/>
              <a:t>       </a:t>
            </a:r>
            <a:r>
              <a:rPr lang="zh-CN" altLang="en-US" sz="2800" dirty="0"/>
              <a:t>指针</a:t>
            </a:r>
            <a:endParaRPr lang="en-US" altLang="zh-CN" sz="2800" dirty="0"/>
          </a:p>
          <a:p>
            <a:r>
              <a:rPr lang="en-US" altLang="zh-CN" sz="2800" dirty="0"/>
              <a:t>       </a:t>
            </a:r>
            <a:r>
              <a:rPr lang="zh-CN" altLang="en-US" sz="2800" dirty="0"/>
              <a:t>结构体</a:t>
            </a:r>
            <a:endParaRPr lang="en-US" altLang="zh-CN" sz="2800" dirty="0"/>
          </a:p>
          <a:p>
            <a:r>
              <a:rPr lang="en-US" altLang="zh-CN" sz="2800" dirty="0"/>
              <a:t>       </a:t>
            </a:r>
            <a:r>
              <a:rPr lang="zh-CN" altLang="en-US" sz="2800" dirty="0"/>
              <a:t>引用</a:t>
            </a:r>
            <a:endParaRPr lang="en-US" altLang="zh-CN" sz="2800" dirty="0"/>
          </a:p>
          <a:p>
            <a:r>
              <a:rPr lang="en-US" altLang="zh-CN" sz="2800" dirty="0"/>
              <a:t>       </a:t>
            </a:r>
            <a:r>
              <a:rPr lang="zh-CN" altLang="en-US" sz="2800" dirty="0"/>
              <a:t>动态内存分配</a:t>
            </a:r>
            <a:endParaRPr lang="en-US" altLang="zh-CN" sz="2800" dirty="0"/>
          </a:p>
        </p:txBody>
      </p:sp>
    </p:spTree>
    <p:extLst>
      <p:ext uri="{BB962C8B-B14F-4D97-AF65-F5344CB8AC3E}">
        <p14:creationId xmlns:p14="http://schemas.microsoft.com/office/powerpoint/2010/main" val="52523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zh-CN" altLang="en-US" sz="2400" dirty="0"/>
              <a:t>整形元组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31"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55"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a:latin typeface="Times New Roman" pitchFamily="18" charset="0"/>
              </a:rPr>
              <a:t> </a:t>
            </a:r>
            <a:r>
              <a:rPr kumimoji="1" lang="en-US" altLang="zh-CN" sz="2000" b="1">
                <a:latin typeface="Times New Roman" pitchFamily="18" charset="0"/>
              </a:rPr>
              <a:t>&gt;= </a:t>
            </a:r>
            <a:r>
              <a:rPr kumimoji="1" lang="en-US" altLang="zh-CN" sz="2000" b="1" dirty="0">
                <a:latin typeface="Times New Roman" pitchFamily="18" charset="0"/>
              </a:rPr>
              <a:t>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476143558"/>
              </p:ext>
            </p:extLst>
          </p:nvPr>
        </p:nvGraphicFramePr>
        <p:xfrm>
          <a:off x="4655840"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3423</TotalTime>
  <Words>3513</Words>
  <Application>Microsoft Office PowerPoint</Application>
  <PresentationFormat>宽屏</PresentationFormat>
  <Paragraphs>523</Paragraphs>
  <Slides>48</Slides>
  <Notes>19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6" baseType="lpstr">
      <vt:lpstr>华文仿宋</vt:lpstr>
      <vt:lpstr>华文行楷</vt:lpstr>
      <vt:lpstr>华文新魏</vt:lpstr>
      <vt:lpstr>华文中宋</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339</cp:revision>
  <dcterms:created xsi:type="dcterms:W3CDTF">2010-01-05T06:25:07Z</dcterms:created>
  <dcterms:modified xsi:type="dcterms:W3CDTF">2018-09-10T01:54:33Z</dcterms:modified>
</cp:coreProperties>
</file>