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135" autoAdjust="0"/>
  </p:normalViewPr>
  <p:slideViewPr>
    <p:cSldViewPr>
      <p:cViewPr varScale="1">
        <p:scale>
          <a:sx n="104" d="100"/>
          <a:sy n="104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</a:t>
            </a:r>
            <a:r>
              <a:rPr lang="zh-CN" altLang="en-US" sz="1200">
                <a:ea typeface="华文中宋" panose="02010600040101010101" pitchFamily="2" charset="-122"/>
              </a:rPr>
              <a:t>表示 单</a:t>
            </a:r>
            <a:r>
              <a:rPr lang="zh-CN" altLang="en-US" sz="1200" dirty="0">
                <a:ea typeface="华文中宋" panose="02010600040101010101" pitchFamily="2" charset="-122"/>
              </a:rPr>
              <a:t>循环</a:t>
            </a:r>
            <a:r>
              <a:rPr lang="zh-CN" altLang="en-US" sz="1200">
                <a:ea typeface="华文中宋" panose="02010600040101010101" pitchFamily="2" charset="-122"/>
              </a:rPr>
              <a:t>链表 优势更加明显</a:t>
            </a:r>
            <a:endParaRPr lang="zh-CN" altLang="en-US" sz="1200" dirty="0">
              <a:ea typeface="华文中宋" panose="0201060004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28800"/>
            <a:ext cx="10972800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200" dirty="0">
                <a:ea typeface="华文中宋" panose="02010600040101010101" pitchFamily="2" charset="-122"/>
              </a:rPr>
              <a:t>NULL </a:t>
            </a:r>
            <a:r>
              <a:rPr lang="zh-CN" altLang="en-US" sz="2200" dirty="0">
                <a:ea typeface="华文中宋" panose="02010600040101010101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200" dirty="0">
                <a:ea typeface="华文中宋" panose="02010600040101010101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200" dirty="0">
                <a:ea typeface="华文中宋" panose="02010600040101010101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为空</a:t>
            </a:r>
            <a:r>
              <a:rPr lang="zh-CN" altLang="en-US" sz="2200" dirty="0">
                <a:ea typeface="华文中宋" panose="02010600040101010101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5678</Words>
  <Application>Microsoft Office PowerPoint</Application>
  <PresentationFormat>宽屏</PresentationFormat>
  <Paragraphs>927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429</cp:revision>
  <dcterms:created xsi:type="dcterms:W3CDTF">2010-01-05T06:25:00Z</dcterms:created>
  <dcterms:modified xsi:type="dcterms:W3CDTF">2018-09-24T14:02:20Z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