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1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80" r:id="rId57"/>
    <p:sldId id="351" r:id="rId58"/>
    <p:sldId id="352" r:id="rId59"/>
    <p:sldId id="353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0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121" autoAdjust="0"/>
  </p:normalViewPr>
  <p:slideViewPr>
    <p:cSldViewPr>
      <p:cViewPr varScale="1">
        <p:scale>
          <a:sx n="105" d="100"/>
          <a:sy n="105" d="100"/>
        </p:scale>
        <p:origin x="120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对于获取元素，对于不同的存储形式，时间复杂度不同；对于插入操作，不同的存储形式，但是对于查找元素，时间复杂度都是和表长相关的。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尾指针表示 单循环链表 优势更加明显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双向链表结构存在两个指针域，一个指向前驱，一个指向后继。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7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让同学们自己写一下这个存储结构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  </a:t>
            </a:r>
            <a:r>
              <a:rPr lang="zh-CN" altLang="en-US" dirty="0"/>
              <a:t>删除时，指针操作次序是等效的，修改两个域：</a:t>
            </a:r>
            <a:r>
              <a:rPr lang="en-US" altLang="zh-CN" dirty="0"/>
              <a:t>p</a:t>
            </a:r>
            <a:r>
              <a:rPr lang="zh-CN" altLang="en-US" dirty="0"/>
              <a:t>指向结点前驱的</a:t>
            </a:r>
            <a:r>
              <a:rPr lang="en-US" altLang="zh-CN" dirty="0"/>
              <a:t>next</a:t>
            </a:r>
            <a:r>
              <a:rPr lang="zh-CN" altLang="en-US" dirty="0"/>
              <a:t>域，</a:t>
            </a:r>
            <a:r>
              <a:rPr lang="en-US" altLang="zh-CN" dirty="0"/>
              <a:t>p</a:t>
            </a:r>
            <a:r>
              <a:rPr lang="zh-CN" altLang="en-US" dirty="0"/>
              <a:t>指向结点后继的</a:t>
            </a:r>
            <a:r>
              <a:rPr lang="en-US" altLang="zh-CN" dirty="0"/>
              <a:t>prior</a:t>
            </a:r>
            <a:r>
              <a:rPr lang="zh-CN" altLang="en-US" dirty="0"/>
              <a:t>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3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上述代码的语句顺序不是唯一的，但也不是任意的，①②步必须在④步之前，否则*</a:t>
            </a:r>
            <a:r>
              <a:rPr lang="en-US" altLang="zh-CN" dirty="0"/>
              <a:t>p </a:t>
            </a:r>
            <a:r>
              <a:rPr lang="zh-CN" altLang="en-US" dirty="0"/>
              <a:t>的前驱结点的指针就丢掉了，第③步可以放在最前面。</a:t>
            </a:r>
            <a:endParaRPr lang="en-US" altLang="zh-CN" dirty="0"/>
          </a:p>
          <a:p>
            <a:r>
              <a:rPr lang="zh-CN" altLang="en-US"/>
              <a:t>到此结束，讲一下实验。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74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存储密度：是指数据元素本身所占的存储量和整个结点结构所占的存储量之比，假设单链表数据元素本身所占的存储量是</a:t>
            </a:r>
            <a:r>
              <a:rPr lang="en-US" altLang="zh-CN" dirty="0"/>
              <a:t>D</a:t>
            </a:r>
            <a:r>
              <a:rPr lang="zh-CN" altLang="en-US" dirty="0"/>
              <a:t>，指针域所占的存储量是</a:t>
            </a:r>
            <a:r>
              <a:rPr lang="en-US" altLang="zh-CN" dirty="0"/>
              <a:t>N</a:t>
            </a:r>
            <a:r>
              <a:rPr lang="zh-CN" altLang="en-US" dirty="0"/>
              <a:t>，则存储密度为</a:t>
            </a:r>
            <a:r>
              <a:rPr lang="en-US" altLang="zh-CN" dirty="0"/>
              <a:t>D/(D+N)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76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1415480" y="1556792"/>
            <a:ext cx="8808640" cy="413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2800" kern="100" dirty="0">
                <a:latin typeface="宋体" panose="02010600030101010101" pitchFamily="2" charset="-122"/>
              </a:rPr>
              <a:t>设指针变量</a:t>
            </a:r>
            <a:r>
              <a:rPr lang="en-US" altLang="zh-CN" sz="2800" kern="100" dirty="0">
                <a:latin typeface="宋体" panose="02010600030101010101" pitchFamily="2" charset="-122"/>
              </a:rPr>
              <a:t>p</a:t>
            </a:r>
            <a:r>
              <a:rPr lang="zh-CN" altLang="en-US" sz="2800" kern="100" dirty="0">
                <a:latin typeface="宋体" panose="02010600030101010101" pitchFamily="2" charset="-122"/>
              </a:rPr>
              <a:t>指向单链表中结点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，若删除单链表中结点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，则需要修改指针的操作序列为（ ）。 </a:t>
            </a:r>
            <a:endParaRPr lang="zh-CN" altLang="en-US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q-&gt;data=p-&gt;data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3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2911" y="4453241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VISIO" r:id="rId4" imgW="4781550" imgH="981075" progId="Visio.Drawing.11">
                  <p:embed/>
                </p:oleObj>
              </mc:Choice>
              <mc:Fallback>
                <p:oleObj name="VISIO" r:id="rId4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6859"/>
              </p:ext>
            </p:extLst>
          </p:nvPr>
        </p:nvGraphicFramePr>
        <p:xfrm>
          <a:off x="2424112" y="1071563"/>
          <a:ext cx="8280399" cy="31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VISIO" r:id="rId4" imgW="3467100" imgH="1428750" progId="Visio.Drawing.11">
                  <p:embed/>
                </p:oleObj>
              </mc:Choice>
              <mc:Fallback>
                <p:oleObj name="VISIO" r:id="rId4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1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 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 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415480" y="575561"/>
            <a:ext cx="7706692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36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36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415480" y="1700808"/>
            <a:ext cx="9621316" cy="4295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答：</a:t>
            </a:r>
            <a:r>
              <a:rPr lang="zh-CN" altLang="en-US" sz="2800" dirty="0"/>
              <a:t>顺序表适宜于做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8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链表宜于做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8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若线性表的长度变化不大，且其主要操作是查找，则采用顺序表；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若线性表的长度变化较大，且其主要操作是插入、删除操作，则采用链表。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int exp; 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5986</Words>
  <Application>Microsoft Office PowerPoint</Application>
  <PresentationFormat>宽屏</PresentationFormat>
  <Paragraphs>941</Paragraphs>
  <Slides>78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VISIO</vt:lpstr>
      <vt:lpstr>公式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452</cp:revision>
  <dcterms:created xsi:type="dcterms:W3CDTF">2010-01-05T06:25:00Z</dcterms:created>
  <dcterms:modified xsi:type="dcterms:W3CDTF">2018-10-08T01:38:30Z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