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5" r:id="rId4"/>
    <p:sldId id="269" r:id="rId6"/>
    <p:sldId id="306" r:id="rId7"/>
    <p:sldId id="307" r:id="rId8"/>
    <p:sldId id="322" r:id="rId9"/>
    <p:sldId id="321" r:id="rId10"/>
    <p:sldId id="320" r:id="rId11"/>
    <p:sldId id="308" r:id="rId12"/>
    <p:sldId id="369" r:id="rId13"/>
    <p:sldId id="370" r:id="rId14"/>
    <p:sldId id="371" r:id="rId15"/>
    <p:sldId id="372" r:id="rId16"/>
    <p:sldId id="374" r:id="rId17"/>
    <p:sldId id="375" r:id="rId18"/>
    <p:sldId id="311" r:id="rId19"/>
    <p:sldId id="376" r:id="rId20"/>
    <p:sldId id="312" r:id="rId21"/>
    <p:sldId id="313" r:id="rId22"/>
    <p:sldId id="323" r:id="rId23"/>
    <p:sldId id="325" r:id="rId24"/>
    <p:sldId id="326" r:id="rId25"/>
    <p:sldId id="314" r:id="rId26"/>
    <p:sldId id="278" r:id="rId27"/>
    <p:sldId id="315" r:id="rId28"/>
    <p:sldId id="377" r:id="rId29"/>
    <p:sldId id="328" r:id="rId30"/>
    <p:sldId id="329" r:id="rId31"/>
    <p:sldId id="318" r:id="rId32"/>
    <p:sldId id="327" r:id="rId33"/>
    <p:sldId id="319" r:id="rId34"/>
    <p:sldId id="331" r:id="rId35"/>
    <p:sldId id="332" r:id="rId36"/>
    <p:sldId id="333" r:id="rId37"/>
    <p:sldId id="334" r:id="rId38"/>
    <p:sldId id="335" r:id="rId39"/>
    <p:sldId id="336" r:id="rId40"/>
    <p:sldId id="280" r:id="rId41"/>
    <p:sldId id="330" r:id="rId42"/>
    <p:sldId id="289" r:id="rId43"/>
    <p:sldId id="337" r:id="rId44"/>
    <p:sldId id="281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9" r:id="rId56"/>
    <p:sldId id="348" r:id="rId57"/>
    <p:sldId id="284" r:id="rId58"/>
    <p:sldId id="351" r:id="rId59"/>
    <p:sldId id="352" r:id="rId60"/>
    <p:sldId id="353" r:id="rId61"/>
    <p:sldId id="354" r:id="rId62"/>
    <p:sldId id="355" r:id="rId63"/>
    <p:sldId id="379" r:id="rId64"/>
    <p:sldId id="378" r:id="rId65"/>
    <p:sldId id="357" r:id="rId66"/>
    <p:sldId id="358" r:id="rId67"/>
    <p:sldId id="350" r:id="rId68"/>
    <p:sldId id="359" r:id="rId69"/>
    <p:sldId id="360" r:id="rId70"/>
    <p:sldId id="361" r:id="rId71"/>
    <p:sldId id="362" r:id="rId72"/>
    <p:sldId id="291" r:id="rId73"/>
    <p:sldId id="363" r:id="rId74"/>
    <p:sldId id="364" r:id="rId75"/>
    <p:sldId id="365" r:id="rId76"/>
    <p:sldId id="366" r:id="rId77"/>
    <p:sldId id="367" r:id="rId78"/>
    <p:sldId id="368" r:id="rId79"/>
    <p:sldId id="303" r:id="rId80"/>
    <p:sldId id="304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558" autoAdjust="0"/>
  </p:normalViewPr>
  <p:slideViewPr>
    <p:cSldViewPr>
      <p:cViewPr varScale="1">
        <p:scale>
          <a:sx n="104" d="100"/>
          <a:sy n="104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  <a:endParaRPr lang="zh-CN" altLang="en-US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  <a:endParaRPr lang="en-US" altLang="zh-CN" kern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  <a:endParaRPr kumimoji="1" lang="zh-CN" altLang="en-US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  <a:endParaRPr kumimoji="1" lang="zh-CN" altLang="en-US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  <a:endParaRPr kumimoji="1" lang="zh-CN" altLang="en-US" sz="2800" b="1" dirty="0">
              <a:solidFill>
                <a:srgbClr val="000000"/>
              </a:solidFill>
              <a:ea typeface="楷体_GB231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  <a:endParaRPr kumimoji="1" lang="en-US" altLang="zh-CN" sz="2800" b="1" dirty="0">
              <a:solidFill>
                <a:srgbClr val="000000"/>
              </a:solidFill>
              <a:ea typeface="华文中宋" panose="02010600040101010101" pitchFamily="2" charset="-122"/>
            </a:endParaRP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  <a:endParaRPr kumimoji="1" lang="zh-CN" altLang="en-US" sz="28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  <a:endParaRPr kumimoji="1" lang="zh-CN" altLang="en-US" sz="28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  <a:endParaRPr kumimoji="1" lang="zh-CN" altLang="en-US" sz="28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  <a:endParaRPr kumimoji="1"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华文行楷" panose="020108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  <a:endParaRPr kumimoji="1" lang="zh-CN" altLang="en-US" sz="2800" b="1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  <a:endParaRPr kumimoji="1" lang="zh-CN" altLang="en-US" sz="2400" b="1" dirty="0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  <a:endParaRPr lang="zh-CN" altLang="en-US" sz="2800" dirty="0"/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  <a:endParaRPr lang="en-US" altLang="zh-CN" sz="2400" dirty="0"/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  <a:endParaRPr lang="en-US" altLang="zh-CN" sz="2400" dirty="0"/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  <a:endParaRPr lang="en-US" altLang="zh-CN" sz="2400" dirty="0"/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  <a:endParaRPr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  <a:endParaRPr lang="en-US" altLang="zh-CN" sz="24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 baseline="-8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LB = (2,6,8,9,11,15,20)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  <a:endParaRPr lang="zh-CN" altLang="en-US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  <a:endParaRPr lang="en-US" altLang="zh-CN" sz="24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  <a:endParaRPr lang="en-US" altLang="zh-CN" sz="2400" dirty="0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  <a:endParaRPr lang="zh-CN" altLang="en-US" sz="2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  <a:endParaRPr lang="en-US" altLang="zh-CN" sz="2800" dirty="0">
              <a:ea typeface="华文中宋" panose="02010600040101010101" pitchFamily="2" charset="-122"/>
            </a:endParaRP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aseline="-8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  <a:endParaRPr lang="zh-CN" altLang="en-US" sz="2800" dirty="0"/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  <a:endParaRPr lang="zh-CN" altLang="en-US" sz="2800" dirty="0"/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400" b="1" i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en-US" altLang="zh-CN" sz="2400" b="1" i="1" dirty="0">
              <a:solidFill>
                <a:srgbClr val="0066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  <a:endParaRPr kumimoji="1" lang="zh-CN" altLang="en-US" sz="24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  <a:endParaRPr kumimoji="1" lang="en-US" altLang="zh-CN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  <a:endParaRPr kumimoji="1"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  <a:endParaRPr kumimoji="1" lang="zh-CN" altLang="en-US" sz="3600" b="1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  <a:endParaRPr lang="en-US" altLang="zh-CN" sz="3200" dirty="0"/>
          </a:p>
          <a:p>
            <a:r>
              <a:rPr lang="en-US" altLang="zh-CN" sz="3200" dirty="0"/>
              <a:t>{</a:t>
            </a:r>
            <a:endParaRPr lang="en-US" altLang="zh-CN" sz="3200" dirty="0"/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  <a:endParaRPr lang="en-US" altLang="zh-CN" sz="3200" dirty="0"/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  <a:endParaRPr lang="en-US" altLang="zh-CN" sz="3200" dirty="0"/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r>
              <a:rPr lang="en-US" altLang="zh-CN" sz="3200" dirty="0"/>
              <a:t>		exit  (OVERFLOW);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  <a:endParaRPr lang="en-US" altLang="zh-CN" sz="3200" dirty="0"/>
          </a:p>
          <a:p>
            <a:r>
              <a:rPr lang="en-US" altLang="zh-CN" sz="3200" dirty="0"/>
              <a:t>	return  OK;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  <a:endParaRPr lang="zh-CN" altLang="en-US" sz="36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  <a:endParaRPr lang="en-US" altLang="zh-CN" sz="3200" dirty="0"/>
          </a:p>
          <a:p>
            <a:r>
              <a:rPr lang="en-US" altLang="zh-CN" sz="3200" dirty="0"/>
              <a:t>{</a:t>
            </a:r>
            <a:endParaRPr lang="en-US" altLang="zh-CN" sz="3200" dirty="0"/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  <a:endParaRPr lang="en-US" altLang="zh-CN" sz="3200" dirty="0"/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  <a:endParaRPr lang="en-US" altLang="zh-CN" sz="3200" dirty="0"/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r>
              <a:rPr lang="en-US" altLang="zh-CN" sz="3200" dirty="0"/>
              <a:t>		return false;</a:t>
            </a:r>
            <a:endParaRPr lang="en-US" altLang="zh-CN" sz="3200" dirty="0"/>
          </a:p>
          <a:p>
            <a:r>
              <a:rPr lang="en-US" altLang="zh-CN" sz="3200" dirty="0"/>
              <a:t>	l-&gt;length=0;</a:t>
            </a:r>
            <a:endParaRPr lang="en-US" altLang="zh-CN" sz="3200" dirty="0"/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  <a:endParaRPr lang="en-US" altLang="zh-CN" sz="3200" dirty="0"/>
          </a:p>
          <a:p>
            <a:r>
              <a:rPr lang="en-US" altLang="zh-CN" sz="3200" dirty="0"/>
              <a:t>	return true;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  <a:endParaRPr lang="en-US" altLang="zh-CN" sz="2400" dirty="0"/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1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  <a:endParaRPr lang="zh-CN" altLang="en-US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  <a:endParaRPr lang="zh-CN" altLang="en-US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aseline="-8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  <a:endParaRPr lang="zh-CN" altLang="en-US" sz="2800" dirty="0">
              <a:solidFill>
                <a:srgbClr val="0000FF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1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1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1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1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  <a:endParaRPr lang="zh-CN" altLang="en-US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  <a:endParaRPr lang="zh-CN" altLang="en-US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  <a:endParaRPr lang="zh-CN" altLang="en-US" sz="2200" dirty="0"/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公式" r:id="rId2" imgW="31699200" imgH="10363200" progId="Equation.3">
                  <p:embed/>
                </p:oleObj>
              </mc:Choice>
              <mc:Fallback>
                <p:oleObj name="公式" r:id="rId2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  <a:endParaRPr lang="zh-CN" altLang="en-US" sz="2200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  <a:endParaRPr lang="zh-CN" altLang="en-US" sz="2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anose="02010600040101010101" pitchFamily="2" charset="-122"/>
            </a:endParaRP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公式" r:id="rId4" imgW="15849600" imgH="9753600" progId="Equation.3">
                  <p:embed/>
                </p:oleObj>
              </mc:Choice>
              <mc:Fallback>
                <p:oleObj name="公式" r:id="rId4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公式" r:id="rId6" imgW="42367200" imgH="10363200" progId="Equation.3">
                  <p:embed/>
                </p:oleObj>
              </mc:Choice>
              <mc:Fallback>
                <p:oleObj name="公式" r:id="rId6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  <a:endParaRPr lang="zh-CN" altLang="en-US" sz="2400" dirty="0">
              <a:solidFill>
                <a:srgbClr val="0000FF"/>
              </a:solidFill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1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  <a:endParaRPr lang="en-US" altLang="zh-CN" sz="2400" dirty="0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  <a:endParaRPr lang="zh-CN" altLang="en-US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  <a:endParaRPr lang="en-US" altLang="zh-CN"/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  <a:endParaRPr lang="en-US" altLang="zh-CN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aseline="-8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1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1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1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1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  <a:endParaRPr lang="zh-CN" altLang="en-US" sz="2200" dirty="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公式" r:id="rId2" imgW="26212800" imgH="10363200" progId="Equation.3">
                  <p:embed/>
                </p:oleObj>
              </mc:Choice>
              <mc:Fallback>
                <p:oleObj name="公式" r:id="rId2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  <a:endParaRPr lang="zh-CN" altLang="en-US" sz="220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  <a:endParaRPr lang="zh-CN" altLang="en-US" sz="2200" dirty="0"/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公式" r:id="rId4" imgW="10363200" imgH="9448800" progId="Equation.3">
                  <p:embed/>
                </p:oleObj>
              </mc:Choice>
              <mc:Fallback>
                <p:oleObj name="公式" r:id="rId4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公式" r:id="rId6" imgW="37185600" imgH="10363200" progId="Equation.3">
                  <p:embed/>
                </p:oleObj>
              </mc:Choice>
              <mc:Fallback>
                <p:oleObj name="公式" r:id="rId6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  <a:endParaRPr lang="zh-CN" altLang="en-US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  <a:endParaRPr lang="zh-CN" altLang="en-US" sz="2200" dirty="0"/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  <a:endParaRPr lang="zh-CN" altLang="en-US" sz="2200" dirty="0"/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628800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  <a:endParaRPr lang="zh-CN" altLang="en-US" sz="2400" dirty="0"/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  <a:endParaRPr lang="zh-CN" altLang="en-US"/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  <a:endParaRPr lang="zh-CN" altLang="en-US" dirty="0"/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   0043</a:t>
            </a:r>
            <a:endParaRPr lang="en-US" altLang="zh-CN" dirty="0"/>
          </a:p>
          <a:p>
            <a:r>
              <a:rPr lang="en-US" altLang="zh-CN" dirty="0"/>
              <a:t>   0013</a:t>
            </a:r>
            <a:endParaRPr lang="en-US" altLang="zh-CN" dirty="0"/>
          </a:p>
          <a:p>
            <a:r>
              <a:rPr lang="en-US" altLang="zh-CN" dirty="0"/>
              <a:t>   0001</a:t>
            </a:r>
            <a:endParaRPr lang="en-US" altLang="zh-CN" dirty="0"/>
          </a:p>
          <a:p>
            <a:r>
              <a:rPr lang="en-US" altLang="zh-CN" dirty="0"/>
              <a:t>   NULL </a:t>
            </a:r>
            <a:endParaRPr lang="en-US" altLang="zh-CN" dirty="0"/>
          </a:p>
          <a:p>
            <a:r>
              <a:rPr lang="en-US" altLang="zh-CN" dirty="0"/>
              <a:t>   0037</a:t>
            </a:r>
            <a:endParaRPr lang="en-US" altLang="zh-CN" dirty="0"/>
          </a:p>
          <a:p>
            <a:r>
              <a:rPr lang="en-US" altLang="zh-CN" dirty="0"/>
              <a:t>   0007</a:t>
            </a:r>
            <a:endParaRPr lang="en-US" altLang="zh-CN" dirty="0"/>
          </a:p>
          <a:p>
            <a:r>
              <a:rPr lang="en-US" altLang="zh-CN" dirty="0"/>
              <a:t>   0019</a:t>
            </a:r>
            <a:endParaRPr lang="en-US" altLang="zh-CN" dirty="0"/>
          </a:p>
          <a:p>
            <a:r>
              <a:rPr lang="en-US" altLang="zh-CN" dirty="0"/>
              <a:t>   0025</a:t>
            </a:r>
            <a:endParaRPr lang="en-US" altLang="zh-CN" dirty="0"/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  <a:endParaRPr lang="en-US" altLang="zh-CN"/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  <a:endParaRPr lang="en-US" altLang="zh-CN"/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  <a:endParaRPr lang="zh-CN" alt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  <a:endParaRPr lang="zh-CN" alt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  <a:endParaRPr lang="zh-CN" altLang="en-US"/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  <a:endParaRPr lang="en-US" altLang="zh-CN"/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  <a:endParaRPr lang="zh-CN" altLang="en-US"/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  <a:endParaRPr lang="zh-CN" altLang="en-US"/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  <a:endParaRPr lang="zh-CN" altLang="en-US"/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  <a:endParaRPr lang="zh-CN" altLang="en-US"/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  <a:endParaRPr lang="zh-CN" altLang="en-US"/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  <a:endParaRPr lang="zh-CN" altLang="en-US"/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  <a:endParaRPr lang="zh-CN" altLang="en-US"/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  <a:endParaRPr lang="zh-CN" altLang="en-US"/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  <a:endParaRPr lang="zh-CN" altLang="en-US" dirty="0">
              <a:ea typeface="华文中宋" panose="02010600040101010101" pitchFamily="2" charset="-122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  <a:endParaRPr lang="en-US" altLang="zh-CN" sz="2400" dirty="0"/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  <a:endParaRPr lang="zh-CN" altLang="en-US" dirty="0"/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  <a:endParaRPr lang="zh-CN" altLang="en-US" dirty="0"/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  <a:endParaRPr lang="en-US" altLang="zh-CN" sz="2200" dirty="0"/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  <a:endParaRPr lang="zh-CN" altLang="en-US" sz="2200" dirty="0"/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  <a:endParaRPr lang="zh-CN" altLang="en-US" sz="2200" dirty="0"/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  <a:endParaRPr lang="zh-CN" altLang="en-US" sz="2200" dirty="0"/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endParaRPr lang="en-US" altLang="zh-CN" sz="2200" dirty="0"/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  <a:endParaRPr lang="zh-CN" altLang="en-US" sz="2200" dirty="0"/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  <a:endParaRPr lang="zh-CN" altLang="en-US" sz="2200" dirty="0"/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  <a:endParaRPr lang="en-US" altLang="zh-CN" sz="2200" dirty="0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  <a:endParaRPr lang="en-US" altLang="zh-CN" sz="2000"/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  <a:endParaRPr lang="zh-CN" altLang="en-US" sz="2000"/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  <a:endParaRPr lang="en-US" altLang="zh-CN" sz="2000"/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  <a:endParaRPr lang="en-US" altLang="zh-CN" dirty="0"/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  <a:endParaRPr lang="en-US" altLang="zh-CN" dirty="0"/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  <a:endParaRPr lang="en-US" altLang="zh-CN" dirty="0"/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  <a:endParaRPr lang="en-US" altLang="zh-CN" dirty="0"/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  <a:endParaRPr lang="en-US" altLang="zh-CN" sz="2000"/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  <a:endParaRPr lang="zh-CN" altLang="en-US" sz="2000"/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  <a:endParaRPr lang="en-US" altLang="zh-CN" sz="2000"/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  <a:endParaRPr lang="en-US" altLang="zh-CN" sz="2000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  <a:endParaRPr lang="zh-CN" altLang="en-US" sz="2000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  <a:endParaRPr lang="en-US" altLang="zh-CN" sz="2000"/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  <a:endParaRPr lang="en-US" altLang="zh-CN" dirty="0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  <a:endParaRPr lang="zh-CN" altLang="en-US" dirty="0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  <a:endParaRPr lang="en-US" altLang="zh-CN"/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  <a:endParaRPr lang="en-US" altLang="zh-CN" i="1" baseline="-25000"/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  <a:endParaRPr lang="en-US" altLang="zh-CN"/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  <a:endParaRPr lang="en-US" altLang="zh-CN"/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  <a:endParaRPr lang="en-US" altLang="zh-CN"/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  <a:endParaRPr lang="en-US" altLang="zh-CN"/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  <a:endParaRPr lang="zh-CN" altLang="en-US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  <a:endParaRPr lang="zh-CN" altLang="en-US" sz="2400" dirty="0"/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  <a:endParaRPr lang="zh-CN" altLang="en-US" sz="2400" dirty="0"/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  <a:endParaRPr lang="zh-CN" altLang="en-US" sz="2200" dirty="0"/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  <a:endParaRPr lang="zh-CN" altLang="en-US" sz="2200" dirty="0"/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  <a:endParaRPr lang="en-US" altLang="zh-CN" sz="2200" dirty="0"/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  <a:endParaRPr lang="zh-CN" altLang="en-US" sz="2200" dirty="0"/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 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 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  <a:endParaRPr lang="en-US" altLang="zh-CN" sz="2200" dirty="0">
                <a:ea typeface="华文中宋" panose="02010600040101010101" pitchFamily="2" charset="-122"/>
              </a:endParaRP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  <a:endParaRPr lang="zh-CN" altLang="en-US" sz="2200" dirty="0"/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  <a:endParaRPr lang="zh-CN" altLang="en-US" sz="2200" dirty="0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  <a:endParaRPr lang="en-US" altLang="zh-CN" sz="2200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1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  <a:endParaRPr lang="zh-CN" altLang="en-US" sz="2200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  <a:endParaRPr lang="zh-CN" altLang="en-US" sz="2200" dirty="0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  <a:endParaRPr lang="zh-CN" altLang="en-US">
              <a:ea typeface="华文中宋" panose="02010600040101010101" pitchFamily="2" charset="-122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  <a:endParaRPr lang="en-US" altLang="zh-CN" i="1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  <a:endParaRPr lang="en-US" altLang="zh-CN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  <a:endParaRPr lang="en-US" altLang="zh-CN"/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  <a:endParaRPr lang="en-US" altLang="zh-CN" baseline="-25000" dirty="0"/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  <a:endParaRPr lang="en-US" altLang="zh-CN" baseline="-25000"/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  <a:endParaRPr lang="zh-CN" altLang="en-US" dirty="0"/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  <a:endParaRPr lang="zh-CN" altLang="en-US" dirty="0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  <a:endParaRPr lang="en-US" altLang="zh-CN" sz="66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aseline="-8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565526" y="5564189"/>
            <a:ext cx="37105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  <a:endParaRPr lang="en-US" altLang="zh-CN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  <a:endParaRPr lang="en-US" altLang="zh-CN" baseline="-25000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  <a:endParaRPr lang="en-US" altLang="zh-CN" baseline="-25000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  <a:endParaRPr lang="en-US" altLang="zh-CN" baseline="-25000"/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  <a:endParaRPr lang="zh-CN" altLang="en-US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3595600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3320140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  <a:endParaRPr lang="zh-CN" altLang="en-US" sz="2200" dirty="0"/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  <a:endParaRPr lang="en-US" altLang="zh-CN" sz="66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/>
                <a:gridCol w="1541462"/>
                <a:gridCol w="1303338"/>
                <a:gridCol w="1131887"/>
                <a:gridCol w="21812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  <a:endParaRPr lang="zh-CN" altLang="en-US" sz="2400" dirty="0">
              <a:ea typeface="华文行楷" panose="02010800040101010101" pitchFamily="2" charset="-122"/>
            </a:endParaRP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行楷" panose="02010800040101010101" pitchFamily="2" charset="-122"/>
            </a:endParaRP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  <a:endParaRPr lang="zh-CN" altLang="en-US" sz="2400" dirty="0"/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aseline="-8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  <a:endParaRPr lang="zh-CN" altLang="en-US" sz="2800" dirty="0"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  <a:endParaRPr lang="zh-CN" altLang="en-US" sz="2800" dirty="0"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  <a:endParaRPr lang="zh-CN" altLang="en-US" sz="2200" dirty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  <a:endParaRPr lang="en-US" altLang="zh-CN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  <a:endParaRPr lang="zh-CN" altLang="en-US" dirty="0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  <a:endParaRPr lang="zh-CN" altLang="en-US" sz="2200" dirty="0"/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  <a:endParaRPr lang="zh-CN" altLang="en-US" sz="2200" dirty="0"/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  <a:endParaRPr lang="zh-CN" altLang="en-US" sz="2200" dirty="0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baseline="-8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  <a:endParaRPr lang="zh-CN" altLang="en-US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  <a:endParaRPr lang="zh-CN" altLang="en-US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所指结点的后续结点，则执行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  <a:endParaRPr lang="zh-CN" altLang="en-US" sz="2600" dirty="0">
              <a:ea typeface="华文中宋" panose="02010600040101010101" pitchFamily="2" charset="-122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  <a:endParaRPr lang="zh-CN" altLang="en-US" sz="2200" dirty="0"/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  <a:endParaRPr lang="zh-CN" altLang="en-US" sz="2200" dirty="0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200" dirty="0">
                <a:ea typeface="华文中宋" panose="02010600040101010101" pitchFamily="2" charset="-122"/>
              </a:rPr>
              <a:t>NULL </a:t>
            </a:r>
            <a:r>
              <a:rPr lang="zh-CN" altLang="en-US" sz="2200" dirty="0">
                <a:ea typeface="华文中宋" panose="02010600040101010101" pitchFamily="2" charset="-122"/>
              </a:rPr>
              <a:t>指针，故涉及遍历操作时， </a:t>
            </a:r>
            <a:endParaRPr lang="zh-CN" altLang="en-US" sz="2200" dirty="0"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200" dirty="0">
                <a:ea typeface="华文中宋" panose="02010600040101010101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200" dirty="0">
                <a:ea typeface="华文中宋" panose="02010600040101010101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是否 </a:t>
            </a:r>
            <a:endParaRPr lang="zh-CN" altLang="en-US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为空</a:t>
            </a:r>
            <a:r>
              <a:rPr lang="zh-CN" altLang="en-US" sz="2200" dirty="0">
                <a:ea typeface="华文中宋" panose="02010600040101010101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  <a:endParaRPr lang="en-US" altLang="zh-CN"/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  <a:endParaRPr lang="en-US" altLang="zh-CN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  <a:endParaRPr lang="zh-CN" altLang="en-US">
                <a:ea typeface="华文中宋" panose="02010600040101010101" pitchFamily="2" charset="-122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  <a:endParaRPr lang="zh-CN" altLang="en-US">
                <a:ea typeface="华文中宋" panose="02010600040101010101" pitchFamily="2" charset="-122"/>
              </a:endParaRP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  <a:endParaRPr lang="en-US" altLang="zh-CN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  <a:endParaRPr lang="zh-CN" altLang="en-US" dirty="0">
                <a:ea typeface="华文中宋" panose="02010600040101010101" pitchFamily="2" charset="-122"/>
              </a:endParaRP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  <a:endParaRPr lang="en-US" altLang="zh-CN" i="1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  <a:endParaRPr lang="en-US" altLang="zh-CN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  <a:endParaRPr lang="en-US" altLang="zh-CN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  <a:endParaRPr lang="zh-CN" altLang="en-US">
              <a:ea typeface="华文中宋" panose="02010600040101010101" pitchFamily="2" charset="-122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  <a:endParaRPr lang="zh-CN" altLang="en-US">
              <a:ea typeface="华文中宋" panose="02010600040101010101" pitchFamily="2" charset="-122"/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  <a:endParaRPr lang="en-US" altLang="zh-CN" i="1"/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  <a:endParaRPr lang="en-US" altLang="zh-CN" i="1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  <a:endParaRPr lang="en-US" altLang="zh-CN" i="1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  <a:endParaRPr lang="en-US" altLang="zh-CN" i="1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  <a:endParaRPr lang="en-US" altLang="zh-CN" i="1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  <a:endParaRPr lang="en-US" altLang="zh-CN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  <a:endParaRPr lang="zh-CN" altLang="en-US" sz="2200" dirty="0">
              <a:ea typeface="华文中宋" panose="0201060004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  <a:endParaRPr lang="zh-CN" altLang="en-US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  <a:endParaRPr lang="en-US" altLang="zh-CN"/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  <a:endParaRPr lang="en-US" altLang="zh-CN"/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  <a:endParaRPr lang="en-US" altLang="zh-CN" sz="2200" dirty="0"/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  <a:endParaRPr lang="en-US" altLang="zh-CN" sz="2200" dirty="0"/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  <a:endParaRPr lang="zh-CN" altLang="en-US" sz="2200" dirty="0">
              <a:ea typeface="华文中宋" panose="02010600040101010101" pitchFamily="2" charset="-122"/>
            </a:endParaRP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  <a:endParaRPr lang="zh-CN" altLang="en-US" sz="2200" dirty="0">
              <a:ea typeface="华文中宋" panose="02010600040101010101" pitchFamily="2" charset="-122"/>
            </a:endParaRP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  <a:endParaRPr lang="en-US" altLang="zh-CN" sz="2200" dirty="0"/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  <a:endParaRPr lang="en-US" altLang="zh-CN" sz="2200" dirty="0"/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  <a:endParaRPr lang="zh-CN" altLang="en-US" sz="2200" dirty="0"/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  <a:endParaRPr lang="zh-CN" altLang="en-US" sz="2200" dirty="0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  <a:endParaRPr lang="en-US" altLang="zh-CN"/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  <a:endParaRPr lang="en-US" altLang="zh-CN" sz="2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  <a:endParaRPr lang="zh-CN" altLang="en-US" sz="2200" dirty="0"/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  <a:endParaRPr lang="en-US" altLang="zh-CN"/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  <a:endParaRPr lang="en-US" altLang="zh-CN"/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  <a:endParaRPr lang="en-US" altLang="zh-CN"/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  <a:endParaRPr lang="en-US" altLang="zh-CN"/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  <a:endParaRPr lang="en-US" altLang="zh-CN"/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  <a:endParaRPr lang="en-US" altLang="zh-CN"/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  <a:endParaRPr lang="en-US" altLang="zh-CN" sz="4200" baseline="-25000" dirty="0">
              <a:ea typeface="楷体_GB2312" pitchFamily="49" charset="-122"/>
            </a:endParaRP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  <a:endParaRPr lang="zh-CN" altLang="en-US" sz="24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  <a:endParaRPr lang="zh-CN" altLang="en-US">
                <a:ea typeface="华文中宋" panose="02010600040101010101" pitchFamily="2" charset="-122"/>
              </a:endParaRP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  <a:endParaRPr lang="en-US" altLang="zh-CN"/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  <a:endParaRPr lang="en-US" altLang="zh-CN"/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  <a:endParaRPr lang="en-US" altLang="zh-CN" i="1"/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  <a:endParaRPr lang="zh-CN" altLang="en-US">
                <a:ea typeface="华文中宋" panose="02010600040101010101" pitchFamily="2" charset="-122"/>
              </a:endParaRP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  <a:endParaRPr kumimoji="1" lang="zh-CN" altLang="en-US" sz="2400" b="1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  <a:endParaRPr kumimoji="1" lang="en-US" altLang="zh-CN" sz="2400" b="1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  <a:endParaRPr kumimoji="1" lang="en-US" altLang="zh-CN" sz="2400" b="1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  <a:endParaRPr kumimoji="1" lang="en-US" altLang="zh-CN" sz="2400" b="1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  <a:endParaRPr kumimoji="1" lang="en-US" altLang="zh-CN" sz="2400" b="1">
              <a:solidFill>
                <a:srgbClr val="000000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  <a:endPara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  <a:endParaRPr kumimoji="1" lang="zh-CN" altLang="en-US" sz="2400" b="1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endParaRPr kumimoji="1" lang="en-US" altLang="zh-CN" sz="2400" b="1">
              <a:solidFill>
                <a:srgbClr val="000000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  <a:endParaRPr kumimoji="1" lang="en-US" altLang="zh-CN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VISIO" r:id="rId1" imgW="4781550" imgH="981075" progId="Visio.Drawing.11">
                  <p:embed/>
                </p:oleObj>
              </mc:Choice>
              <mc:Fallback>
                <p:oleObj name="VISIO" r:id="rId1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  <a:endParaRPr lang="en-US" altLang="zh-CN" sz="3000" b="1" dirty="0">
              <a:solidFill>
                <a:srgbClr val="99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  <a:endParaRPr lang="en-US" altLang="zh-CN" sz="30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VISIO" r:id="rId1" imgW="3467100" imgH="1428750" progId="Visio.Drawing.11">
                  <p:embed/>
                </p:oleObj>
              </mc:Choice>
              <mc:Fallback>
                <p:oleObj name="VISIO" r:id="rId1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  <a:endParaRPr lang="en-US" altLang="zh-CN" sz="2800" b="1" dirty="0">
              <a:solidFill>
                <a:srgbClr val="99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  <a:endParaRPr lang="en-US" altLang="zh-CN" sz="2800" b="1" dirty="0">
              <a:solidFill>
                <a:srgbClr val="99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  <a:endParaRPr lang="en-US" altLang="zh-CN" sz="2800" b="1" dirty="0">
              <a:solidFill>
                <a:srgbClr val="99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  <a:endParaRPr lang="zh-CN" altLang="en-US" sz="280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  <a:endParaRPr lang="zh-CN" altLang="en-US" sz="28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 build="p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  <a:endParaRPr lang="zh-CN" altLang="en-US" sz="2800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  <a:endParaRPr lang="zh-CN" altLang="en-US" sz="2300" dirty="0"/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  <a:endParaRPr lang="zh-CN" altLang="en-US" sz="2300" dirty="0"/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  <a:endParaRPr lang="zh-CN" altLang="en-US" sz="2300" dirty="0"/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  <a:endParaRPr lang="zh-CN" altLang="en-US" sz="2300" dirty="0"/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  <a:endParaRPr lang="zh-CN" altLang="en-US" sz="2300" dirty="0"/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  <a:endParaRPr lang="zh-CN" altLang="en-US" sz="23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  <a:endParaRPr lang="zh-CN" altLang="en-US" dirty="0">
              <a:ea typeface="华文中宋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  <a:endParaRPr lang="zh-CN" altLang="en-US" sz="22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  <a:endParaRPr lang="en-US" altLang="zh-CN" sz="2200" dirty="0"/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  <a:endParaRPr lang="zh-CN" altLang="en-US" sz="2200" dirty="0"/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  <a:endParaRPr lang="zh-CN" altLang="en-US" sz="22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  <a:endParaRPr lang="en-US" altLang="zh-CN" sz="2300" dirty="0">
              <a:ea typeface="华文中宋" panose="0201060004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  <a:endParaRPr lang="zh-CN" altLang="en-US" sz="2300" dirty="0">
              <a:ea typeface="华文中宋" panose="0201060004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  <a:endParaRPr lang="zh-CN" altLang="en-US" sz="23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  <a:endParaRPr lang="zh-CN" altLang="en-US" sz="2800">
              <a:ea typeface="华文中宋" panose="02010600040101010101" pitchFamily="2" charset="-122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  <a:endParaRPr lang="en-US" altLang="zh-CN" dirty="0">
              <a:ea typeface="华文中宋" panose="02010600040101010101" pitchFamily="2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  <a:endParaRPr lang="en-US" altLang="zh-CN">
              <a:ea typeface="华文中宋" panose="02010600040101010101" pitchFamily="2" charset="-122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  <a:endParaRPr lang="zh-CN" altLang="en-US">
              <a:ea typeface="华文中宋" panose="02010600040101010101" pitchFamily="2" charset="-122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  <a:endParaRPr lang="en-US" altLang="zh-CN">
              <a:ea typeface="华文中宋" panose="02010600040101010101" pitchFamily="2" charset="-122"/>
            </a:endParaRP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  <a:endParaRPr lang="en-US" altLang="zh-CN" dirty="0"/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  <a:endParaRPr lang="zh-CN" altLang="en-US" sz="2400" dirty="0"/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  <a:endParaRPr lang="zh-CN" altLang="en-US" sz="2400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1" imgW="52425600" imgH="6096000" progId="Equation.3">
                  <p:embed/>
                </p:oleObj>
              </mc:Choice>
              <mc:Fallback>
                <p:oleObj name="公式" r:id="rId1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  <a:endParaRPr lang="zh-CN" altLang="en-US" sz="2400" dirty="0"/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  <a:endParaRPr lang="en-US" altLang="zh-CN" sz="2400" dirty="0"/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  <a:endParaRPr lang="zh-CN" altLang="en-US" sz="2400" dirty="0"/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  <a:endParaRPr lang="en-US" altLang="zh-CN" sz="36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  <a:endParaRPr lang="zh-CN" altLang="en-US" sz="2400" dirty="0"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  <a:endParaRPr lang="zh-CN" altLang="en-US" sz="2400" dirty="0">
              <a:ea typeface="华文中宋" panose="02010600040101010101" pitchFamily="2" charset="-122"/>
            </a:endParaRP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  <a:endParaRPr lang="en-US" altLang="zh-CN" sz="2200" baseline="30000" dirty="0"/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  <a:endParaRPr lang="en-US" altLang="zh-CN" sz="2200" baseline="30000" dirty="0"/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  <a:endParaRPr lang="zh-CN" altLang="en-US" sz="2200" dirty="0"/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  <a:endParaRPr lang="zh-CN" altLang="en-US" sz="22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  <a:endParaRPr lang="en-US" altLang="zh-CN" sz="2200" dirty="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  <a:endParaRPr lang="en-US" altLang="zh-CN" sz="220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  <a:endParaRPr lang="en-US" altLang="zh-CN" sz="220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  <a:endParaRPr lang="en-US" altLang="zh-CN" sz="2200" dirty="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  <a:endParaRPr lang="en-US" altLang="zh-CN" sz="2200" dirty="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  <a:endParaRPr lang="en-US" altLang="zh-CN" sz="2200" dirty="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  <a:endParaRPr lang="en-US" altLang="zh-CN" sz="2200" i="1">
                <a:ea typeface="宋体" panose="02010600030101010101" pitchFamily="2" charset="-122"/>
              </a:endParaRP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  <a:endParaRPr lang="en-US" altLang="zh-CN" sz="2200"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  <a:endParaRPr lang="en-US" altLang="zh-CN" sz="2200" dirty="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  <a:endParaRPr lang="en-US" altLang="zh-CN" sz="2200" i="1">
                <a:ea typeface="宋体" panose="02010600030101010101" pitchFamily="2" charset="-122"/>
              </a:endParaRP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  <a:endParaRPr lang="en-US" altLang="zh-CN" sz="2200" baseline="30000" dirty="0"/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  <a:endParaRPr lang="en-US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  <a:endParaRPr lang="zh-CN" altLang="en-US" sz="3000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  <a:endParaRPr lang="en-US" altLang="zh-CN" sz="28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  <a:endParaRPr lang="zh-CN" altLang="en-US" dirty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  <a:endParaRPr lang="zh-CN" altLang="en-US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  <a:endParaRPr lang="en-US" altLang="zh-CN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  <a:endParaRPr lang="zh-CN" altLang="en-US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  <a:endParaRPr lang="zh-CN" altLang="en-US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  <a:endParaRPr lang="zh-CN" altLang="en-US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  <a:endParaRPr lang="en-US" altLang="zh-CN" sz="4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  <a:endParaRPr lang="en-US" altLang="zh-CN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  <a:endParaRPr lang="en-US" altLang="zh-CN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  <a:endParaRPr lang="zh-CN" altLang="en-US" sz="3200" b="1" dirty="0">
              <a:solidFill>
                <a:srgbClr val="CC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  <a:endParaRPr lang="zh-CN" altLang="en-US" sz="3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  <a:endParaRPr lang="zh-CN" altLang="en-US" sz="3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  <a:endParaRPr lang="zh-CN" altLang="en-US" sz="3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  <a:endParaRPr lang="en-US" altLang="zh-CN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  <a:endParaRPr kumimoji="1" lang="zh-CN" altLang="en-US" sz="2800" b="1" dirty="0">
              <a:solidFill>
                <a:srgbClr val="00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17223</Words>
  <Application>WPS 演示</Application>
  <PresentationFormat>宽屏</PresentationFormat>
  <Paragraphs>1453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77</vt:i4>
      </vt:variant>
    </vt:vector>
  </HeadingPairs>
  <TitlesOfParts>
    <vt:vector size="111" baseType="lpstr">
      <vt:lpstr>Arial</vt:lpstr>
      <vt:lpstr>宋体</vt:lpstr>
      <vt:lpstr>Wingdings</vt:lpstr>
      <vt:lpstr>华文行楷</vt:lpstr>
      <vt:lpstr>楷体_GB2312</vt:lpstr>
      <vt:lpstr>Times New Roman</vt:lpstr>
      <vt:lpstr>华文楷体</vt:lpstr>
      <vt:lpstr>Symbol</vt:lpstr>
      <vt:lpstr>华文中宋</vt:lpstr>
      <vt:lpstr>华文新魏</vt:lpstr>
      <vt:lpstr>隶书</vt:lpstr>
      <vt:lpstr>Calibri</vt:lpstr>
      <vt:lpstr>微软雅黑</vt:lpstr>
      <vt:lpstr>Arial Unicode MS</vt:lpstr>
      <vt:lpstr>楷体_GB2312</vt:lpstr>
      <vt:lpstr>Courier New</vt:lpstr>
      <vt:lpstr>黑体</vt:lpstr>
      <vt:lpstr>仿宋_GB2312</vt:lpstr>
      <vt:lpstr>Arial Unicode MS</vt:lpstr>
      <vt:lpstr>Tahoma</vt:lpstr>
      <vt:lpstr>Arial</vt:lpstr>
      <vt:lpstr>新宋体</vt:lpstr>
      <vt:lpstr>仿宋</vt:lpstr>
      <vt:lpstr>Office 主题</vt:lpstr>
      <vt:lpstr>1_Office 主题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1401699968</cp:lastModifiedBy>
  <cp:revision>422</cp:revision>
  <dcterms:created xsi:type="dcterms:W3CDTF">2010-01-05T06:25:00Z</dcterms:created>
  <dcterms:modified xsi:type="dcterms:W3CDTF">2018-09-20T01:55:19Z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