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9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558" autoAdjust="0"/>
  </p:normalViewPr>
  <p:slideViewPr>
    <p:cSldViewPr>
      <p:cViewPr varScale="1">
        <p:scale>
          <a:sx n="104" d="100"/>
          <a:sy n="104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8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itchFamily="2" charset="-122"/>
              </a:rPr>
              <a:t>重复上述三步直至 </a:t>
            </a:r>
            <a:r>
              <a:rPr lang="en-US" altLang="zh-CN" sz="2800" dirty="0">
                <a:ea typeface="华文中宋" pitchFamily="2" charset="-122"/>
              </a:rPr>
              <a:t>Lb </a:t>
            </a:r>
            <a:r>
              <a:rPr lang="zh-CN" altLang="en-US" sz="2800" dirty="0">
                <a:ea typeface="华文中宋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lang="en-US" altLang="zh-CN" sz="2800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2.2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插入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itchFamily="34" charset="0"/>
              </a:rPr>
              <a:t>L.listsize</a:t>
            </a:r>
            <a:r>
              <a:rPr lang="en-US" altLang="zh-CN" sz="2200" b="1" dirty="0">
                <a:latin typeface="Arial" pitchFamily="34" charset="0"/>
              </a:rPr>
              <a:t>+= LISTINCREMENT;</a:t>
            </a:r>
            <a:endParaRPr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itchFamily="34" charset="0"/>
              </a:rPr>
              <a:t>=&amp;(</a:t>
            </a:r>
            <a:r>
              <a:rPr lang="en-US" altLang="zh-CN" sz="2200" b="1" dirty="0" err="1">
                <a:latin typeface="Arial" pitchFamily="34" charset="0"/>
              </a:rPr>
              <a:t>L.elem</a:t>
            </a:r>
            <a:r>
              <a:rPr lang="en-US" altLang="zh-CN" sz="2200" b="1" dirty="0">
                <a:latin typeface="Arial" pitchFamily="34" charset="0"/>
              </a:rPr>
              <a:t>[L.length-1]) ;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2.4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lang="zh-CN" altLang="en-US" sz="2400" dirty="0">
                <a:ea typeface="华文中宋" pitchFamily="2" charset="-122"/>
              </a:rPr>
              <a:t>是表的长度，设它的值为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itchFamily="2" charset="-122"/>
              </a:rPr>
              <a:t>for </a:t>
            </a:r>
            <a:r>
              <a:rPr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语句的循环次数为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–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+1)</a:t>
            </a:r>
            <a:r>
              <a:rPr lang="zh-CN" altLang="en-US" sz="2400" dirty="0">
                <a:ea typeface="华文中宋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当插入位置在表尾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=</a:t>
            </a:r>
            <a:r>
              <a:rPr lang="en-US" altLang="zh-CN" sz="2400" i="1" dirty="0">
                <a:ea typeface="华文中宋" pitchFamily="2" charset="-122"/>
              </a:rPr>
              <a:t>n 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(1)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当插入位置在表头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 1) </a:t>
            </a:r>
            <a:r>
              <a:rPr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语句执行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2.5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628800"/>
            <a:ext cx="11256932" cy="445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itchFamily="2" charset="-122"/>
                </a:rPr>
                <a:t>算法 </a:t>
              </a:r>
              <a:r>
                <a:rPr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2.9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565526" y="5564189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44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359560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332014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2.10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算法 </a:t>
            </a:r>
            <a:r>
              <a:rPr lang="en-US" altLang="zh-CN">
                <a:ea typeface="华文中宋" pitchFamily="2" charset="-122"/>
              </a:rPr>
              <a:t>2.11 </a:t>
            </a:r>
            <a:r>
              <a:rPr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36796"/>
              </p:ext>
            </p:extLst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8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5632</Words>
  <Application>Microsoft Office PowerPoint</Application>
  <PresentationFormat>宽屏</PresentationFormat>
  <Paragraphs>921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421</cp:revision>
  <dcterms:created xsi:type="dcterms:W3CDTF">2010-01-05T06:25:07Z</dcterms:created>
  <dcterms:modified xsi:type="dcterms:W3CDTF">2018-09-15T10:23:00Z</dcterms:modified>
</cp:coreProperties>
</file>