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4" y="1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399" y="2471010"/>
            <a:ext cx="1073152" cy="18869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5846" y="2471011"/>
            <a:ext cx="1306154" cy="188699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399" y="4358006"/>
            <a:ext cx="1651002" cy="18281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4358006"/>
            <a:ext cx="1951908" cy="18281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26150" y="2471009"/>
            <a:ext cx="1898650" cy="182816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722640"/>
            <a:ext cx="1485901" cy="1748371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504" y="725098"/>
            <a:ext cx="1845397" cy="174591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3" name="Straight Arrow Connector 12"/>
          <p:cNvCxnSpPr>
            <a:stCxn id="3" idx="0"/>
            <a:endCxn id="8" idx="1"/>
          </p:cNvCxnSpPr>
          <p:nvPr/>
        </p:nvCxnSpPr>
        <p:spPr>
          <a:xfrm flipV="1">
            <a:off x="2648924" y="1596826"/>
            <a:ext cx="1313476" cy="874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4" idx="1"/>
          </p:cNvCxnSpPr>
          <p:nvPr/>
        </p:nvCxnSpPr>
        <p:spPr>
          <a:xfrm>
            <a:off x="2648924" y="4358006"/>
            <a:ext cx="1313476" cy="9140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6" idx="1"/>
          </p:cNvCxnSpPr>
          <p:nvPr/>
        </p:nvCxnSpPr>
        <p:spPr>
          <a:xfrm>
            <a:off x="4705350" y="2471011"/>
            <a:ext cx="1320800" cy="9140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6" idx="1"/>
          </p:cNvCxnSpPr>
          <p:nvPr/>
        </p:nvCxnSpPr>
        <p:spPr>
          <a:xfrm flipV="1">
            <a:off x="4787900" y="3385091"/>
            <a:ext cx="1238250" cy="972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448301" y="1596826"/>
            <a:ext cx="2447203" cy="12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</p:cNvCxnSpPr>
          <p:nvPr/>
        </p:nvCxnSpPr>
        <p:spPr>
          <a:xfrm>
            <a:off x="5613402" y="5272088"/>
            <a:ext cx="23113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69960"/>
            <a:ext cx="660400" cy="8335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301" y="4358005"/>
            <a:ext cx="123825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User signs-up the App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426" y="1424690"/>
            <a:ext cx="148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Doctor and patient both can access the patient’s records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1267541" y="2260602"/>
            <a:ext cx="1456609" cy="210406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346405">
            <a:off x="2358407" y="4784890"/>
            <a:ext cx="147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Existing records can be viewed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9193682">
            <a:off x="2484119" y="1421385"/>
            <a:ext cx="145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Data can be added manually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86939" y="1164468"/>
            <a:ext cx="196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 ECG, Blood Pressure and others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25391" y="5347901"/>
            <a:ext cx="871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 others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4800" y="6186171"/>
            <a:ext cx="195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Existing view of blood pressure records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3662" y="2647613"/>
            <a:ext cx="206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 Seizure</a:t>
            </a:r>
          </a:p>
          <a:p>
            <a:pPr algn="just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Continuous measurement of EEG data which is being processed and analyzed at backend. When seizures detected patient and doctor get the notification.</a:t>
            </a: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209" y="394355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Windows User</cp:lastModifiedBy>
  <cp:revision>12</cp:revision>
  <dcterms:created xsi:type="dcterms:W3CDTF">2006-08-16T00:00:00Z</dcterms:created>
  <dcterms:modified xsi:type="dcterms:W3CDTF">2019-09-20T05:16:33Z</dcterms:modified>
</cp:coreProperties>
</file>