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RMI IMPLEMENTATION IN PYTHON</a:t>
            </a:r>
            <a:b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DISTRIBUTED ENVIRONMENT WITH THE HELP OF THREE SYSTEMS</a:t>
            </a:r>
            <a:endParaRPr 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implemented RMI for stock market price display </a:t>
            </a:r>
            <a:r>
              <a:rPr lang="en-US" dirty="0" err="1" smtClean="0"/>
              <a:t>scenerio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simply change IP address at server side all clients connect through server those are in same n/w.</a:t>
            </a:r>
          </a:p>
          <a:p>
            <a:r>
              <a:rPr lang="en-US" dirty="0" smtClean="0"/>
              <a:t>We use server’s system IP address.</a:t>
            </a:r>
          </a:p>
          <a:p>
            <a:r>
              <a:rPr lang="en-US" dirty="0" smtClean="0"/>
              <a:t>For terminate client side program we use “</a:t>
            </a:r>
            <a:r>
              <a:rPr lang="en-US" dirty="0" err="1" smtClean="0"/>
              <a:t>ctrl+c</a:t>
            </a:r>
            <a:r>
              <a:rPr lang="en-US" dirty="0" smtClean="0"/>
              <a:t>” (shown in client-2 result).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CODE-SERVER SIDE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 descr="CODE-server-mark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9" y="1828800"/>
            <a:ext cx="8097381" cy="4929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CODE-CLIENT SIDE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ODE-server-mark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35163"/>
            <a:ext cx="8077200" cy="46942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RESULTS-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naming side resul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653" y="2462773"/>
            <a:ext cx="6582694" cy="333421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SERVER SIDE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erver side resul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47" y="2477063"/>
            <a:ext cx="6477905" cy="33056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CLIENT SIDE-1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lent side resul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35163"/>
            <a:ext cx="739140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CLIENT SIDE-2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lient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35163"/>
            <a:ext cx="6553200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02971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7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72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RMI IMPLEMENTATION IN PYTHON FOR DISTRIBUTED ENVIRONMENT WITH THE HELP OF THREE SYSTEMS</vt:lpstr>
      <vt:lpstr>INTRODUCTION</vt:lpstr>
      <vt:lpstr>CODE-SERVER SIDE</vt:lpstr>
      <vt:lpstr>CODE-CLIENT SIDE</vt:lpstr>
      <vt:lpstr>RESULTS-</vt:lpstr>
      <vt:lpstr>SERVER SIDE</vt:lpstr>
      <vt:lpstr>CLIENT SIDE-1</vt:lpstr>
      <vt:lpstr>CLIENT SIDE-2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 IMPLEMENTATION IN PYTHON FOR DISTRIBUTED ENVIRONMENT WITH THE HELP OF THREE SYSTEMS</dc:title>
  <dc:creator>owner</dc:creator>
  <cp:lastModifiedBy>Windows User</cp:lastModifiedBy>
  <cp:revision>10</cp:revision>
  <dcterms:created xsi:type="dcterms:W3CDTF">2006-08-16T00:00:00Z</dcterms:created>
  <dcterms:modified xsi:type="dcterms:W3CDTF">2021-07-30T09:00:34Z</dcterms:modified>
</cp:coreProperties>
</file>