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76" r:id="rId1"/>
  </p:sldMasterIdLst>
  <p:notesMasterIdLst>
    <p:notesMasterId r:id="rId2"/>
  </p:notesMasterIdLst>
  <p:sldIdLst>
    <p:sldId id="270" r:id="rId3"/>
    <p:sldId id="271" r:id="rId4"/>
    <p:sldId id="272" r:id="rId5"/>
    <p:sldId id="273" r:id="rId6"/>
    <p:sldId id="276" r:id="rId7"/>
    <p:sldId id="277" r:id="rId8"/>
    <p:sldId id="278" r:id="rId9"/>
    <p:sldId id="279" r:id="rId10"/>
    <p:sldId id="280" r:id="rId11"/>
    <p:sldId id="281" r:id="rId12"/>
    <p:sldId id="282"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9013" autoAdjust="0"/>
    <p:restoredTop sz="94660"/>
  </p:normalViewPr>
  <p:slideViewPr>
    <p:cSldViewPr snapToGrid="0">
      <p:cViewPr varScale="1">
        <p:scale>
          <a:sx n="67" d="100"/>
          <a:sy n="67" d="100"/>
        </p:scale>
        <p:origin x="102" y="324"/>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9" name=""/>
        <p:cNvGrpSpPr/>
        <p:nvPr/>
      </p:nvGrpSpPr>
      <p:grpSpPr>
        <a:xfrm>
          <a:off x="0" y="0"/>
          <a:ext cx="0" cy="0"/>
          <a:chOff x="0" y="0"/>
          <a:chExt cx="0" cy="0"/>
        </a:xfrm>
      </p:grpSpPr>
      <p:sp>
        <p:nvSpPr>
          <p:cNvPr id="104867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0" name=""/>
        <p:cNvGrpSpPr/>
        <p:nvPr/>
      </p:nvGrpSpPr>
      <p:grpSpPr>
        <a:xfrm>
          <a:off x="0" y="0"/>
          <a:ext cx="0" cy="0"/>
          <a:chOff x="0" y="0"/>
          <a:chExt cx="0" cy="0"/>
        </a:xfrm>
      </p:grpSpPr>
      <p:sp>
        <p:nvSpPr>
          <p:cNvPr id="1048581" name="Freeform 6"/>
          <p:cNvSpPr/>
          <p:nvPr/>
        </p:nvSpPr>
        <p:spPr bwMode="auto">
          <a:xfrm>
            <a:off x="0" y="-3175"/>
            <a:ext cx="12192000" cy="5203825"/>
          </a:xfrm>
          <a:custGeom>
            <a:avLst/>
            <a:ah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104858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dirty="0" lang="en-US"/>
          </a:p>
        </p:txBody>
      </p:sp>
      <p:sp>
        <p:nvSpPr>
          <p:cNvPr id="1048583" name="Subtitle 2"/>
          <p:cNvSpPr>
            <a:spLocks noGrp="1"/>
          </p:cNvSpPr>
          <p:nvPr>
            <p:ph type="subTitle" idx="1"/>
          </p:nvPr>
        </p:nvSpPr>
        <p:spPr>
          <a:xfrm>
            <a:off x="810001" y="5280847"/>
            <a:ext cx="10572000" cy="434974"/>
          </a:xfrm>
        </p:spPr>
        <p:txBody>
          <a:bodyPr anchor="t"/>
          <a:lstStyle>
            <a:lvl1pPr algn="l" indent="0" marL="0">
              <a:buNone/>
              <a:defRPr>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584" name="Date Placeholder 3"/>
          <p:cNvSpPr>
            <a:spLocks noGrp="1"/>
          </p:cNvSpPr>
          <p:nvPr>
            <p:ph type="dt" sz="half" idx="10"/>
          </p:nvPr>
        </p:nvSpPr>
        <p:spPr/>
        <p:txBody>
          <a:bodyPr/>
          <a:p>
            <a:fld id="{08B9EBBA-996F-894A-B54A-D6246ED52CEA}" type="datetimeFigureOut">
              <a:rPr dirty="0" lang="en-US"/>
              <a:t>2/15/2022</a:t>
            </a:fld>
            <a:endParaRPr dirty="0" lang="en-US"/>
          </a:p>
        </p:txBody>
      </p:sp>
      <p:sp>
        <p:nvSpPr>
          <p:cNvPr id="1048585" name="Footer Placeholder 4"/>
          <p:cNvSpPr>
            <a:spLocks noGrp="1"/>
          </p:cNvSpPr>
          <p:nvPr>
            <p:ph type="ftr" sz="quarter" idx="11"/>
          </p:nvPr>
        </p:nvSpPr>
        <p:spPr/>
        <p:txBody>
          <a:bodyPr/>
          <a:p>
            <a:endParaRPr dirty="0" lang="en-US"/>
          </a:p>
        </p:txBody>
      </p:sp>
      <p:sp>
        <p:nvSpPr>
          <p:cNvPr id="104858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34" name=""/>
        <p:cNvGrpSpPr/>
        <p:nvPr/>
      </p:nvGrpSpPr>
      <p:grpSpPr>
        <a:xfrm>
          <a:off x="0" y="0"/>
          <a:ext cx="0" cy="0"/>
          <a:chOff x="0" y="0"/>
          <a:chExt cx="0" cy="0"/>
        </a:xfrm>
      </p:grpSpPr>
      <p:sp>
        <p:nvSpPr>
          <p:cNvPr id="1048649" name="Title 1"/>
          <p:cNvSpPr>
            <a:spLocks noGrp="1"/>
          </p:cNvSpPr>
          <p:nvPr>
            <p:ph type="title"/>
          </p:nvPr>
        </p:nvSpPr>
        <p:spPr>
          <a:xfrm>
            <a:off x="810000" y="4800600"/>
            <a:ext cx="10561418" cy="566738"/>
          </a:xfrm>
        </p:spPr>
        <p:txBody>
          <a:bodyPr anchor="b">
            <a:normAutofit/>
          </a:bodyPr>
          <a:lstStyle>
            <a:lvl1pPr algn="l">
              <a:defRPr b="0" sz="2400"/>
            </a:lvl1pPr>
          </a:lstStyle>
          <a:p>
            <a:r>
              <a:rPr lang="en-US" smtClean="0"/>
              <a:t>Click to edit Master title style</a:t>
            </a:r>
            <a:endParaRPr dirty="0" lang="en-US"/>
          </a:p>
        </p:txBody>
      </p:sp>
      <p:sp>
        <p:nvSpPr>
          <p:cNvPr id="1048650" name="Picture Placeholder 14"/>
          <p:cNvSpPr>
            <a:spLocks noChangeAspect="1" noGrp="1"/>
          </p:cNvSpPr>
          <p:nvPr>
            <p:ph type="pic" sz="quarter" idx="13"/>
          </p:nvPr>
        </p:nvSpPr>
        <p:spPr bwMode="auto">
          <a:xfrm>
            <a:off x="0" y="0"/>
            <a:ext cx="12192000" cy="4800600"/>
          </a:xfrm>
          <a:custGeom>
            <a:avLst/>
            <a:ah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anchor="t" anchorCtr="0" compatLnSpc="1" numCol="1" wrap="square">
            <a:prstTxWarp prst="textNoShape"/>
            <a:normAutofit/>
          </a:bodyPr>
          <a:lstStyle>
            <a:lvl1pPr algn="ctr" indent="0" marL="0">
              <a:buFontTx/>
              <a:buNone/>
              <a:defRPr sz="1600"/>
            </a:lvl1pPr>
          </a:lstStyle>
          <a:p>
            <a:r>
              <a:rPr lang="en-US" smtClean="0"/>
              <a:t>Click icon to add picture</a:t>
            </a:r>
            <a:endParaRPr dirty="0" lang="en-US"/>
          </a:p>
        </p:txBody>
      </p:sp>
      <p:sp>
        <p:nvSpPr>
          <p:cNvPr id="1048651" name="Text Placeholder 3"/>
          <p:cNvSpPr>
            <a:spLocks noGrp="1"/>
          </p:cNvSpPr>
          <p:nvPr>
            <p:ph type="body" sz="half" idx="2"/>
          </p:nvPr>
        </p:nvSpPr>
        <p:spPr>
          <a:xfrm>
            <a:off x="810000" y="5367338"/>
            <a:ext cx="10561418"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52" name="Date Placeholder 4"/>
          <p:cNvSpPr>
            <a:spLocks noGrp="1"/>
          </p:cNvSpPr>
          <p:nvPr>
            <p:ph type="dt" sz="half" idx="10"/>
          </p:nvPr>
        </p:nvSpPr>
        <p:spPr/>
        <p:txBody>
          <a:bodyPr/>
          <a:p>
            <a:fld id="{18C79C5D-2A6F-F04D-97DA-BEF2467B64E4}" type="datetimeFigureOut">
              <a:rPr dirty="0" lang="en-US"/>
              <a:t>2/15/2022</a:t>
            </a:fld>
            <a:endParaRPr dirty="0" lang="en-US"/>
          </a:p>
        </p:txBody>
      </p:sp>
      <p:sp>
        <p:nvSpPr>
          <p:cNvPr id="1048653" name="Footer Placeholder 5"/>
          <p:cNvSpPr>
            <a:spLocks noGrp="1"/>
          </p:cNvSpPr>
          <p:nvPr>
            <p:ph type="ftr" sz="quarter" idx="11"/>
          </p:nvPr>
        </p:nvSpPr>
        <p:spPr/>
        <p:txBody>
          <a:bodyPr/>
          <a:p>
            <a:endParaRPr dirty="0" lang="en-US"/>
          </a:p>
        </p:txBody>
      </p:sp>
      <p:sp>
        <p:nvSpPr>
          <p:cNvPr id="104865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28" name=""/>
        <p:cNvGrpSpPr/>
        <p:nvPr/>
      </p:nvGrpSpPr>
      <p:grpSpPr>
        <a:xfrm>
          <a:off x="0" y="0"/>
          <a:ext cx="0" cy="0"/>
          <a:chOff x="0" y="0"/>
          <a:chExt cx="0" cy="0"/>
        </a:xfrm>
      </p:grpSpPr>
      <p:sp>
        <p:nvSpPr>
          <p:cNvPr id="1048612" name="Freeform 6"/>
          <p:cNvSpPr>
            <a:spLocks noChangeAspect="1"/>
          </p:cNvSpPr>
          <p:nvPr/>
        </p:nvSpPr>
        <p:spPr bwMode="auto">
          <a:xfrm>
            <a:off x="631697" y="1081456"/>
            <a:ext cx="6332416" cy="3239188"/>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13" name="Title 1"/>
          <p:cNvSpPr>
            <a:spLocks noGrp="1"/>
          </p:cNvSpPr>
          <p:nvPr>
            <p:ph type="title"/>
          </p:nvPr>
        </p:nvSpPr>
        <p:spPr>
          <a:xfrm>
            <a:off x="850985" y="1238502"/>
            <a:ext cx="5893840" cy="2645912"/>
          </a:xfrm>
        </p:spPr>
        <p:txBody>
          <a:bodyPr anchor="b"/>
          <a:lstStyle>
            <a:lvl1pPr algn="l">
              <a:defRPr b="1" cap="none" sz="4200"/>
            </a:lvl1pPr>
          </a:lstStyle>
          <a:p>
            <a:r>
              <a:rPr lang="en-US" smtClean="0"/>
              <a:t>Click to edit Master title style</a:t>
            </a:r>
            <a:endParaRPr dirty="0" lang="en-US"/>
          </a:p>
        </p:txBody>
      </p:sp>
      <p:sp>
        <p:nvSpPr>
          <p:cNvPr id="1048614" name="Text Placeholder 2"/>
          <p:cNvSpPr>
            <a:spLocks noGrp="1"/>
          </p:cNvSpPr>
          <p:nvPr>
            <p:ph type="body" idx="1"/>
          </p:nvPr>
        </p:nvSpPr>
        <p:spPr>
          <a:xfrm>
            <a:off x="853190" y="4443680"/>
            <a:ext cx="5891636" cy="713241"/>
          </a:xfrm>
        </p:spPr>
        <p:txBody>
          <a:bodyPr anchor="t">
            <a:no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15" name="Text Placeholder 5"/>
          <p:cNvSpPr>
            <a:spLocks noGrp="1"/>
          </p:cNvSpPr>
          <p:nvPr>
            <p:ph type="body" sz="quarter" idx="16"/>
          </p:nvPr>
        </p:nvSpPr>
        <p:spPr>
          <a:xfrm>
            <a:off x="7574642" y="1081456"/>
            <a:ext cx="3810001" cy="4075465"/>
          </a:xfrm>
        </p:spPr>
        <p:txBody>
          <a:bodyPr anchor="t"/>
          <a:lstStyle>
            <a:lvl1pPr indent="0" marL="0">
              <a:buFontTx/>
              <a:buNone/>
            </a:lvl1pPr>
          </a:lstStyle>
          <a:p>
            <a:pPr lvl="0"/>
            <a:r>
              <a:rPr lang="en-US" smtClean="0"/>
              <a:t>Edit Master text styles</a:t>
            </a:r>
          </a:p>
        </p:txBody>
      </p:sp>
      <p:sp>
        <p:nvSpPr>
          <p:cNvPr id="1048616" name="Date Placeholder 3"/>
          <p:cNvSpPr>
            <a:spLocks noGrp="1"/>
          </p:cNvSpPr>
          <p:nvPr>
            <p:ph type="dt" sz="half" idx="10"/>
          </p:nvPr>
        </p:nvSpPr>
        <p:spPr/>
        <p:txBody>
          <a:bodyPr/>
          <a:p>
            <a:fld id="{8DFA1846-DA80-1C48-A609-854EA85C59AD}" type="datetimeFigureOut">
              <a:rPr dirty="0" lang="en-US"/>
              <a:t>2/15/2022</a:t>
            </a:fld>
            <a:endParaRPr dirty="0" lang="en-US"/>
          </a:p>
        </p:txBody>
      </p:sp>
      <p:sp>
        <p:nvSpPr>
          <p:cNvPr id="1048617" name="Footer Placeholder 4"/>
          <p:cNvSpPr>
            <a:spLocks noGrp="1"/>
          </p:cNvSpPr>
          <p:nvPr>
            <p:ph type="ftr" sz="quarter" idx="11"/>
          </p:nvPr>
        </p:nvSpPr>
        <p:spPr/>
        <p:txBody>
          <a:bodyPr/>
          <a:p>
            <a:endParaRPr dirty="0" lang="en-US"/>
          </a:p>
        </p:txBody>
      </p:sp>
      <p:sp>
        <p:nvSpPr>
          <p:cNvPr id="104861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33" name=""/>
        <p:cNvGrpSpPr/>
        <p:nvPr/>
      </p:nvGrpSpPr>
      <p:grpSpPr>
        <a:xfrm>
          <a:off x="0" y="0"/>
          <a:ext cx="0" cy="0"/>
          <a:chOff x="0" y="0"/>
          <a:chExt cx="0" cy="0"/>
        </a:xfrm>
      </p:grpSpPr>
      <p:sp>
        <p:nvSpPr>
          <p:cNvPr id="1048643" name="Freeform 6"/>
          <p:cNvSpPr>
            <a:spLocks noChangeAspect="1"/>
          </p:cNvSpPr>
          <p:nvPr/>
        </p:nvSpPr>
        <p:spPr bwMode="auto">
          <a:xfrm>
            <a:off x="1140884" y="2286585"/>
            <a:ext cx="4895115" cy="2503972"/>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44"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dirty="0" lang="en-US"/>
          </a:p>
        </p:txBody>
      </p:sp>
      <p:sp>
        <p:nvSpPr>
          <p:cNvPr id="1048645" name="Text Placeholder 5"/>
          <p:cNvSpPr>
            <a:spLocks noGrp="1"/>
          </p:cNvSpPr>
          <p:nvPr>
            <p:ph type="body" sz="quarter" idx="16"/>
          </p:nvPr>
        </p:nvSpPr>
        <p:spPr>
          <a:xfrm>
            <a:off x="6156000" y="2286000"/>
            <a:ext cx="4880300" cy="2295525"/>
          </a:xfrm>
        </p:spPr>
        <p:txBody>
          <a:bodyPr anchor="t"/>
          <a:lstStyle>
            <a:lvl1pPr indent="0" marL="0">
              <a:buFontTx/>
              <a:buNone/>
            </a:lvl1pPr>
          </a:lstStyle>
          <a:p>
            <a:pPr lvl="0"/>
            <a:r>
              <a:rPr lang="en-US" smtClean="0"/>
              <a:t>Edit Master text styles</a:t>
            </a:r>
          </a:p>
        </p:txBody>
      </p:sp>
      <p:sp>
        <p:nvSpPr>
          <p:cNvPr id="1048646" name="Date Placeholder 1"/>
          <p:cNvSpPr>
            <a:spLocks noGrp="1"/>
          </p:cNvSpPr>
          <p:nvPr>
            <p:ph type="dt" sz="half" idx="10"/>
          </p:nvPr>
        </p:nvSpPr>
        <p:spPr/>
        <p:txBody>
          <a:bodyPr/>
          <a:p>
            <a:fld id="{FBF54567-0DE4-3F47-BF90-CB84690072F9}" type="datetimeFigureOut">
              <a:rPr dirty="0" lang="en-US"/>
              <a:t>2/15/2022</a:t>
            </a:fld>
            <a:endParaRPr dirty="0" lang="en-US"/>
          </a:p>
        </p:txBody>
      </p:sp>
      <p:sp>
        <p:nvSpPr>
          <p:cNvPr id="1048647" name="Footer Placeholder 2"/>
          <p:cNvSpPr>
            <a:spLocks noGrp="1"/>
          </p:cNvSpPr>
          <p:nvPr>
            <p:ph type="ftr" sz="quarter" idx="11"/>
          </p:nvPr>
        </p:nvSpPr>
        <p:spPr/>
        <p:txBody>
          <a:bodyPr/>
          <a:p>
            <a:endParaRPr dirty="0" lang="en-US"/>
          </a:p>
        </p:txBody>
      </p:sp>
      <p:sp>
        <p:nvSpPr>
          <p:cNvPr id="1048648"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7" name=""/>
        <p:cNvGrpSpPr/>
        <p:nvPr/>
      </p:nvGrpSpPr>
      <p:grpSpPr>
        <a:xfrm>
          <a:off x="0" y="0"/>
          <a:ext cx="0" cy="0"/>
          <a:chOff x="0" y="0"/>
          <a:chExt cx="0" cy="0"/>
        </a:xfrm>
      </p:grpSpPr>
      <p:sp>
        <p:nvSpPr>
          <p:cNvPr id="1048606"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07" name="Title 1"/>
          <p:cNvSpPr>
            <a:spLocks noGrp="1"/>
          </p:cNvSpPr>
          <p:nvPr>
            <p:ph type="title"/>
          </p:nvPr>
        </p:nvSpPr>
        <p:spPr/>
        <p:txBody>
          <a:bodyPr/>
          <a:p>
            <a:r>
              <a:rPr lang="en-US" smtClean="0"/>
              <a:t>Click to edit Master title style</a:t>
            </a:r>
            <a:endParaRPr dirty="0" lang="en-US"/>
          </a:p>
        </p:txBody>
      </p:sp>
      <p:sp>
        <p:nvSpPr>
          <p:cNvPr id="1048608" name="Vertical Text Placeholder 2"/>
          <p:cNvSpPr>
            <a:spLocks noGrp="1"/>
          </p:cNvSpPr>
          <p:nvPr>
            <p:ph type="body" orient="vert" idx="1"/>
          </p:nvPr>
        </p:nvSpPr>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09" name="Date Placeholder 3"/>
          <p:cNvSpPr>
            <a:spLocks noGrp="1"/>
          </p:cNvSpPr>
          <p:nvPr>
            <p:ph type="dt" sz="half" idx="10"/>
          </p:nvPr>
        </p:nvSpPr>
        <p:spPr/>
        <p:txBody>
          <a:bodyPr/>
          <a:p>
            <a:fld id="{C6C52C72-DE31-F449-A4ED-4C594FD91407}" type="datetimeFigureOut">
              <a:rPr dirty="0" lang="en-US"/>
              <a:t>2/15/2022</a:t>
            </a:fld>
            <a:endParaRPr dirty="0" lang="en-US"/>
          </a:p>
        </p:txBody>
      </p:sp>
      <p:sp>
        <p:nvSpPr>
          <p:cNvPr id="1048610" name="Footer Placeholder 4"/>
          <p:cNvSpPr>
            <a:spLocks noGrp="1"/>
          </p:cNvSpPr>
          <p:nvPr>
            <p:ph type="ftr" sz="quarter" idx="11"/>
          </p:nvPr>
        </p:nvSpPr>
        <p:spPr/>
        <p:txBody>
          <a:bodyPr/>
          <a:p>
            <a:endParaRPr dirty="0" lang="en-US"/>
          </a:p>
        </p:txBody>
      </p:sp>
      <p:sp>
        <p:nvSpPr>
          <p:cNvPr id="104861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6" name=""/>
        <p:cNvGrpSpPr/>
        <p:nvPr/>
      </p:nvGrpSpPr>
      <p:grpSpPr>
        <a:xfrm>
          <a:off x="0" y="0"/>
          <a:ext cx="0" cy="0"/>
          <a:chOff x="0" y="0"/>
          <a:chExt cx="0" cy="0"/>
        </a:xfrm>
      </p:grpSpPr>
      <p:sp>
        <p:nvSpPr>
          <p:cNvPr id="1048662" name="Freeform 6"/>
          <p:cNvSpPr>
            <a:spLocks noChangeAspect="1"/>
          </p:cNvSpPr>
          <p:nvPr/>
        </p:nvSpPr>
        <p:spPr bwMode="auto">
          <a:xfrm>
            <a:off x="7669651" y="446089"/>
            <a:ext cx="4522349" cy="5414962"/>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1048663" name="Vertical Title 1"/>
          <p:cNvSpPr>
            <a:spLocks noGrp="1"/>
          </p:cNvSpPr>
          <p:nvPr>
            <p:ph type="title" orient="vert"/>
          </p:nvPr>
        </p:nvSpPr>
        <p:spPr>
          <a:xfrm>
            <a:off x="8183540" y="586171"/>
            <a:ext cx="2494791" cy="5134798"/>
          </a:xfrm>
        </p:spPr>
        <p:txBody>
          <a:bodyPr vert="eaVert"/>
          <a:p>
            <a:r>
              <a:rPr lang="en-US" smtClean="0"/>
              <a:t>Click to edit Master title style</a:t>
            </a:r>
            <a:endParaRPr dirty="0" lang="en-US"/>
          </a:p>
        </p:txBody>
      </p:sp>
      <p:sp>
        <p:nvSpPr>
          <p:cNvPr id="1048664" name="Vertical Text Placeholder 2"/>
          <p:cNvSpPr>
            <a:spLocks noGrp="1"/>
          </p:cNvSpPr>
          <p:nvPr>
            <p:ph type="body" orient="vert" idx="1"/>
          </p:nvPr>
        </p:nvSpPr>
        <p:spPr>
          <a:xfrm>
            <a:off x="810001" y="446089"/>
            <a:ext cx="6611540" cy="5414962"/>
          </a:xfrm>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5" name="Date Placeholder 3"/>
          <p:cNvSpPr>
            <a:spLocks noGrp="1"/>
          </p:cNvSpPr>
          <p:nvPr>
            <p:ph type="dt" sz="half" idx="10"/>
          </p:nvPr>
        </p:nvSpPr>
        <p:spPr/>
        <p:txBody>
          <a:bodyPr/>
          <a:p>
            <a:fld id="{ED62726E-379B-B349-9EED-81ED093FA806}" type="datetimeFigureOut">
              <a:rPr dirty="0" lang="en-US"/>
              <a:t>2/15/2022</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2" name=""/>
        <p:cNvGrpSpPr/>
        <p:nvPr/>
      </p:nvGrpSpPr>
      <p:grpSpPr>
        <a:xfrm>
          <a:off x="0" y="0"/>
          <a:ext cx="0" cy="0"/>
          <a:chOff x="0" y="0"/>
          <a:chExt cx="0" cy="0"/>
        </a:xfrm>
      </p:grpSpPr>
      <p:sp>
        <p:nvSpPr>
          <p:cNvPr id="1048589"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590" name="Title 1"/>
          <p:cNvSpPr>
            <a:spLocks noGrp="1"/>
          </p:cNvSpPr>
          <p:nvPr>
            <p:ph type="title"/>
          </p:nvPr>
        </p:nvSpPr>
        <p:spPr>
          <a:xfrm>
            <a:off x="810000" y="447188"/>
            <a:ext cx="10571998" cy="970450"/>
          </a:xfrm>
        </p:spPr>
        <p:txBody>
          <a:bodyPr/>
          <a:p>
            <a:r>
              <a:rPr lang="en-US" smtClean="0"/>
              <a:t>Click to edit Master title style</a:t>
            </a:r>
            <a:endParaRPr dirty="0" lang="en-US"/>
          </a:p>
        </p:txBody>
      </p:sp>
      <p:sp>
        <p:nvSpPr>
          <p:cNvPr id="1048591" name="Content Placeholder 2"/>
          <p:cNvSpPr>
            <a:spLocks noGrp="1"/>
          </p:cNvSpPr>
          <p:nvPr>
            <p:ph idx="1"/>
          </p:nvPr>
        </p:nvSpPr>
        <p:spPr>
          <a:xfrm>
            <a:off x="818712" y="2222287"/>
            <a:ext cx="10554574" cy="3636511"/>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92" name="Date Placeholder 3"/>
          <p:cNvSpPr>
            <a:spLocks noGrp="1"/>
          </p:cNvSpPr>
          <p:nvPr>
            <p:ph type="dt" sz="half" idx="10"/>
          </p:nvPr>
        </p:nvSpPr>
        <p:spPr/>
        <p:txBody>
          <a:bodyPr/>
          <a:p>
            <a:fld id="{9B3A1323-8D79-1946-B0D7-40001CF92E9D}" type="datetimeFigureOut">
              <a:rPr dirty="0" lang="en-US"/>
              <a:t>2/15/2022</a:t>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0" name=""/>
        <p:cNvGrpSpPr/>
        <p:nvPr/>
      </p:nvGrpSpPr>
      <p:grpSpPr>
        <a:xfrm>
          <a:off x="0" y="0"/>
          <a:ext cx="0" cy="0"/>
          <a:chOff x="0" y="0"/>
          <a:chExt cx="0" cy="0"/>
        </a:xfrm>
      </p:grpSpPr>
      <p:sp>
        <p:nvSpPr>
          <p:cNvPr id="1048625" name="Freeform 7"/>
          <p:cNvSpPr/>
          <p:nvPr/>
        </p:nvSpPr>
        <p:spPr bwMode="auto">
          <a:xfrm>
            <a:off x="0" y="1"/>
            <a:ext cx="12192000" cy="5203825"/>
          </a:xfrm>
          <a:custGeom>
            <a:avLst/>
            <a:ah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1048626" name="Title 1"/>
          <p:cNvSpPr>
            <a:spLocks noGrp="1"/>
          </p:cNvSpPr>
          <p:nvPr>
            <p:ph type="title"/>
          </p:nvPr>
        </p:nvSpPr>
        <p:spPr>
          <a:xfrm>
            <a:off x="810000" y="2951396"/>
            <a:ext cx="10561418" cy="1468800"/>
          </a:xfrm>
        </p:spPr>
        <p:txBody>
          <a:bodyPr anchor="b"/>
          <a:lstStyle>
            <a:lvl1pPr algn="r">
              <a:defRPr b="1" cap="none" sz="4800"/>
            </a:lvl1pPr>
          </a:lstStyle>
          <a:p>
            <a:r>
              <a:rPr lang="en-US" smtClean="0"/>
              <a:t>Click to edit Master title style</a:t>
            </a:r>
            <a:endParaRPr dirty="0" lang="en-US"/>
          </a:p>
        </p:txBody>
      </p:sp>
      <p:sp>
        <p:nvSpPr>
          <p:cNvPr id="1048627" name="Text Placeholder 2"/>
          <p:cNvSpPr>
            <a:spLocks noGrp="1"/>
          </p:cNvSpPr>
          <p:nvPr>
            <p:ph type="body" idx="1"/>
          </p:nvPr>
        </p:nvSpPr>
        <p:spPr>
          <a:xfrm>
            <a:off x="810000" y="5281201"/>
            <a:ext cx="10561418" cy="433955"/>
          </a:xfrm>
        </p:spPr>
        <p:txBody>
          <a:bodyPr anchor="t">
            <a:no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28" name="Date Placeholder 3"/>
          <p:cNvSpPr>
            <a:spLocks noGrp="1"/>
          </p:cNvSpPr>
          <p:nvPr>
            <p:ph type="dt" sz="half" idx="10"/>
          </p:nvPr>
        </p:nvSpPr>
        <p:spPr/>
        <p:txBody>
          <a:bodyPr/>
          <a:p>
            <a:fld id="{8DFA1846-DA80-1C48-A609-854EA85C59AD}" type="datetimeFigureOut">
              <a:rPr dirty="0" lang="en-US"/>
              <a:t>2/15/2022</a:t>
            </a:fld>
            <a:endParaRPr dirty="0" lang="en-US"/>
          </a:p>
        </p:txBody>
      </p:sp>
      <p:sp>
        <p:nvSpPr>
          <p:cNvPr id="1048629" name="Footer Placeholder 4"/>
          <p:cNvSpPr>
            <a:spLocks noGrp="1"/>
          </p:cNvSpPr>
          <p:nvPr>
            <p:ph type="ftr" sz="quarter" idx="11"/>
          </p:nvPr>
        </p:nvSpPr>
        <p:spPr/>
        <p:txBody>
          <a:bodyPr/>
          <a:p>
            <a:endParaRPr dirty="0" lang="en-US"/>
          </a:p>
        </p:txBody>
      </p:sp>
      <p:sp>
        <p:nvSpPr>
          <p:cNvPr id="104863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5" name=""/>
        <p:cNvGrpSpPr/>
        <p:nvPr/>
      </p:nvGrpSpPr>
      <p:grpSpPr>
        <a:xfrm>
          <a:off x="0" y="0"/>
          <a:ext cx="0" cy="0"/>
          <a:chOff x="0" y="0"/>
          <a:chExt cx="0" cy="0"/>
        </a:xfrm>
      </p:grpSpPr>
      <p:sp>
        <p:nvSpPr>
          <p:cNvPr id="1048655"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56" name="Title 1"/>
          <p:cNvSpPr>
            <a:spLocks noGrp="1"/>
          </p:cNvSpPr>
          <p:nvPr>
            <p:ph type="title"/>
          </p:nvPr>
        </p:nvSpPr>
        <p:spPr/>
        <p:txBody>
          <a:bodyPr/>
          <a:p>
            <a:r>
              <a:rPr lang="en-US" smtClean="0"/>
              <a:t>Click to edit Master title style</a:t>
            </a:r>
            <a:endParaRPr dirty="0" lang="en-US"/>
          </a:p>
        </p:txBody>
      </p:sp>
      <p:sp>
        <p:nvSpPr>
          <p:cNvPr id="1048657" name="Content Placeholder 2"/>
          <p:cNvSpPr>
            <a:spLocks noGrp="1"/>
          </p:cNvSpPr>
          <p:nvPr>
            <p:ph sz="half" idx="1"/>
          </p:nvPr>
        </p:nvSpPr>
        <p:spPr>
          <a:xfrm>
            <a:off x="818712" y="2222287"/>
            <a:ext cx="5185873" cy="3638763"/>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8" name="Content Placeholder 3"/>
          <p:cNvSpPr>
            <a:spLocks noGrp="1"/>
          </p:cNvSpPr>
          <p:nvPr>
            <p:ph sz="half" idx="2"/>
          </p:nvPr>
        </p:nvSpPr>
        <p:spPr>
          <a:xfrm>
            <a:off x="6187415" y="2222287"/>
            <a:ext cx="5194583" cy="3638764"/>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9" name="Date Placeholder 4"/>
          <p:cNvSpPr>
            <a:spLocks noGrp="1"/>
          </p:cNvSpPr>
          <p:nvPr>
            <p:ph type="dt" sz="half" idx="10"/>
          </p:nvPr>
        </p:nvSpPr>
        <p:spPr/>
        <p:txBody>
          <a:bodyPr/>
          <a:p>
            <a:fld id="{57302355-E14B-8545-A8F8-0FE83CC9D524}" type="datetimeFigureOut">
              <a:rPr dirty="0" lang="en-US"/>
              <a:t>2/15/2022</a:t>
            </a:fld>
            <a:endParaRPr dirty="0" lang="en-US"/>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1" name=""/>
        <p:cNvGrpSpPr/>
        <p:nvPr/>
      </p:nvGrpSpPr>
      <p:grpSpPr>
        <a:xfrm>
          <a:off x="0" y="0"/>
          <a:ext cx="0" cy="0"/>
          <a:chOff x="0" y="0"/>
          <a:chExt cx="0" cy="0"/>
        </a:xfrm>
      </p:grpSpPr>
      <p:sp>
        <p:nvSpPr>
          <p:cNvPr id="1048631"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32" name="Title 1"/>
          <p:cNvSpPr>
            <a:spLocks noGrp="1"/>
          </p:cNvSpPr>
          <p:nvPr>
            <p:ph type="title"/>
          </p:nvPr>
        </p:nvSpPr>
        <p:spPr/>
        <p:txBody>
          <a:bodyPr/>
          <a:p>
            <a:r>
              <a:rPr lang="en-US" smtClean="0"/>
              <a:t>Click to edit Master title style</a:t>
            </a:r>
            <a:endParaRPr dirty="0" lang="en-US"/>
          </a:p>
        </p:txBody>
      </p:sp>
      <p:sp>
        <p:nvSpPr>
          <p:cNvPr id="1048633" name="Text Placeholder 2"/>
          <p:cNvSpPr>
            <a:spLocks noGrp="1"/>
          </p:cNvSpPr>
          <p:nvPr>
            <p:ph type="body" idx="1"/>
          </p:nvPr>
        </p:nvSpPr>
        <p:spPr>
          <a:xfrm>
            <a:off x="814728" y="2174875"/>
            <a:ext cx="5189857"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34" name="Content Placeholder 3"/>
          <p:cNvSpPr>
            <a:spLocks noGrp="1"/>
          </p:cNvSpPr>
          <p:nvPr>
            <p:ph sz="half" idx="2"/>
          </p:nvPr>
        </p:nvSpPr>
        <p:spPr>
          <a:xfrm>
            <a:off x="814729" y="2751138"/>
            <a:ext cx="5189856" cy="3109913"/>
          </a:xfrm>
        </p:spPr>
        <p:txBody>
          <a:bodyPr anchor="t">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35" name="Text Placeholder 4"/>
          <p:cNvSpPr>
            <a:spLocks noGrp="1"/>
          </p:cNvSpPr>
          <p:nvPr>
            <p:ph type="body" sz="quarter" idx="3"/>
          </p:nvPr>
        </p:nvSpPr>
        <p:spPr>
          <a:xfrm>
            <a:off x="6187415" y="2174875"/>
            <a:ext cx="5194583"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36" name="Content Placeholder 5"/>
          <p:cNvSpPr>
            <a:spLocks noGrp="1"/>
          </p:cNvSpPr>
          <p:nvPr>
            <p:ph sz="quarter" idx="4"/>
          </p:nvPr>
        </p:nvSpPr>
        <p:spPr>
          <a:xfrm>
            <a:off x="6187415" y="2751138"/>
            <a:ext cx="5194583" cy="3109913"/>
          </a:xfrm>
        </p:spPr>
        <p:txBody>
          <a:bodyPr anchor="t">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37" name="Date Placeholder 6"/>
          <p:cNvSpPr>
            <a:spLocks noGrp="1"/>
          </p:cNvSpPr>
          <p:nvPr>
            <p:ph type="dt" sz="half" idx="10"/>
          </p:nvPr>
        </p:nvSpPr>
        <p:spPr/>
        <p:txBody>
          <a:bodyPr/>
          <a:p>
            <a:fld id="{02640F58-564D-2B4F-AE67-E407BA4FCF45}" type="datetimeFigureOut">
              <a:rPr dirty="0" lang="en-US"/>
              <a:t>2/15/2022</a:t>
            </a:fld>
            <a:endParaRPr dirty="0" lang="en-US"/>
          </a:p>
        </p:txBody>
      </p:sp>
      <p:sp>
        <p:nvSpPr>
          <p:cNvPr id="1048638" name="Footer Placeholder 7"/>
          <p:cNvSpPr>
            <a:spLocks noGrp="1"/>
          </p:cNvSpPr>
          <p:nvPr>
            <p:ph type="ftr" sz="quarter" idx="11"/>
          </p:nvPr>
        </p:nvSpPr>
        <p:spPr/>
        <p:txBody>
          <a:bodyPr/>
          <a:p>
            <a:endParaRPr dirty="0" lang="en-US"/>
          </a:p>
        </p:txBody>
      </p:sp>
      <p:sp>
        <p:nvSpPr>
          <p:cNvPr id="1048639"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6" name=""/>
        <p:cNvGrpSpPr/>
        <p:nvPr/>
      </p:nvGrpSpPr>
      <p:grpSpPr>
        <a:xfrm>
          <a:off x="0" y="0"/>
          <a:ext cx="0" cy="0"/>
          <a:chOff x="0" y="0"/>
          <a:chExt cx="0" cy="0"/>
        </a:xfrm>
      </p:grpSpPr>
      <p:sp>
        <p:nvSpPr>
          <p:cNvPr id="1048601"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02" name="Title 1"/>
          <p:cNvSpPr>
            <a:spLocks noGrp="1"/>
          </p:cNvSpPr>
          <p:nvPr>
            <p:ph type="title"/>
          </p:nvPr>
        </p:nvSpPr>
        <p:spPr/>
        <p:txBody>
          <a:bodyPr/>
          <a:p>
            <a:r>
              <a:rPr lang="en-US" smtClean="0"/>
              <a:t>Click to edit Master title style</a:t>
            </a:r>
            <a:endParaRPr dirty="0" lang="en-US"/>
          </a:p>
        </p:txBody>
      </p:sp>
      <p:sp>
        <p:nvSpPr>
          <p:cNvPr id="1048603" name="Date Placeholder 2"/>
          <p:cNvSpPr>
            <a:spLocks noGrp="1"/>
          </p:cNvSpPr>
          <p:nvPr>
            <p:ph type="dt" sz="half" idx="10"/>
          </p:nvPr>
        </p:nvSpPr>
        <p:spPr/>
        <p:txBody>
          <a:bodyPr/>
          <a:p>
            <a:fld id="{F13A34C8-038E-2045-AF43-DF7DBB8E0E9E}" type="datetimeFigureOut">
              <a:rPr dirty="0" lang="en-US"/>
              <a:t>2/15/2022</a:t>
            </a:fld>
            <a:endParaRPr dirty="0" lang="en-US"/>
          </a:p>
        </p:txBody>
      </p:sp>
      <p:sp>
        <p:nvSpPr>
          <p:cNvPr id="1048604" name="Footer Placeholder 3"/>
          <p:cNvSpPr>
            <a:spLocks noGrp="1"/>
          </p:cNvSpPr>
          <p:nvPr>
            <p:ph type="ftr" sz="quarter" idx="11"/>
          </p:nvPr>
        </p:nvSpPr>
        <p:spPr/>
        <p:txBody>
          <a:bodyPr/>
          <a:p>
            <a:endParaRPr dirty="0" lang="en-US"/>
          </a:p>
        </p:txBody>
      </p:sp>
      <p:sp>
        <p:nvSpPr>
          <p:cNvPr id="1048605"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2" name=""/>
        <p:cNvGrpSpPr/>
        <p:nvPr/>
      </p:nvGrpSpPr>
      <p:grpSpPr>
        <a:xfrm>
          <a:off x="0" y="0"/>
          <a:ext cx="0" cy="0"/>
          <a:chOff x="0" y="0"/>
          <a:chExt cx="0" cy="0"/>
        </a:xfrm>
      </p:grpSpPr>
      <p:sp>
        <p:nvSpPr>
          <p:cNvPr id="1048640" name="Date Placeholder 1"/>
          <p:cNvSpPr>
            <a:spLocks noGrp="1"/>
          </p:cNvSpPr>
          <p:nvPr>
            <p:ph type="dt" sz="half" idx="10"/>
          </p:nvPr>
        </p:nvSpPr>
        <p:spPr/>
        <p:txBody>
          <a:bodyPr/>
          <a:p>
            <a:fld id="{8818C68F-D26B-8F47-958C-23B49CF8A634}" type="datetimeFigureOut">
              <a:rPr dirty="0" lang="en-US"/>
              <a:t>2/15/2022</a:t>
            </a:fld>
            <a:endParaRPr dirty="0" lang="en-US"/>
          </a:p>
        </p:txBody>
      </p:sp>
      <p:sp>
        <p:nvSpPr>
          <p:cNvPr id="1048641" name="Footer Placeholder 2"/>
          <p:cNvSpPr>
            <a:spLocks noGrp="1"/>
          </p:cNvSpPr>
          <p:nvPr>
            <p:ph type="ftr" sz="quarter" idx="11"/>
          </p:nvPr>
        </p:nvSpPr>
        <p:spPr/>
        <p:txBody>
          <a:bodyPr/>
          <a:p>
            <a:endParaRPr dirty="0" lang="en-US"/>
          </a:p>
        </p:txBody>
      </p:sp>
      <p:sp>
        <p:nvSpPr>
          <p:cNvPr id="1048642"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7" name=""/>
        <p:cNvGrpSpPr/>
        <p:nvPr/>
      </p:nvGrpSpPr>
      <p:grpSpPr>
        <a:xfrm>
          <a:off x="0" y="0"/>
          <a:ext cx="0" cy="0"/>
          <a:chOff x="0" y="0"/>
          <a:chExt cx="0" cy="0"/>
        </a:xfrm>
      </p:grpSpPr>
      <p:sp>
        <p:nvSpPr>
          <p:cNvPr id="1048668" name="Freeform 6"/>
          <p:cNvSpPr>
            <a:spLocks noChangeAspect="1"/>
          </p:cNvSpPr>
          <p:nvPr/>
        </p:nvSpPr>
        <p:spPr bwMode="auto">
          <a:xfrm>
            <a:off x="1073151" y="446087"/>
            <a:ext cx="3547533" cy="1814651"/>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1073151" y="446088"/>
            <a:ext cx="3547533" cy="1618396"/>
          </a:xfrm>
        </p:spPr>
        <p:txBody>
          <a:bodyPr anchor="b"/>
          <a:lstStyle>
            <a:lvl1pPr algn="l">
              <a:defRPr b="1" sz="2000"/>
            </a:lvl1pPr>
          </a:lstStyle>
          <a:p>
            <a:r>
              <a:rPr lang="en-US" smtClean="0"/>
              <a:t>Click to edit Master title style</a:t>
            </a:r>
            <a:endParaRPr dirty="0" lang="en-US"/>
          </a:p>
        </p:txBody>
      </p:sp>
      <p:sp>
        <p:nvSpPr>
          <p:cNvPr id="1048670" name="Content Placeholder 2"/>
          <p:cNvSpPr>
            <a:spLocks noGrp="1"/>
          </p:cNvSpPr>
          <p:nvPr>
            <p:ph idx="1"/>
          </p:nvPr>
        </p:nvSpPr>
        <p:spPr>
          <a:xfrm>
            <a:off x="4855633" y="446088"/>
            <a:ext cx="6252633" cy="5414963"/>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1" name="Text Placeholder 3"/>
          <p:cNvSpPr>
            <a:spLocks noGrp="1"/>
          </p:cNvSpPr>
          <p:nvPr>
            <p:ph type="body" sz="half" idx="2"/>
          </p:nvPr>
        </p:nvSpPr>
        <p:spPr>
          <a:xfrm>
            <a:off x="1073151" y="2260738"/>
            <a:ext cx="3547533" cy="3600311"/>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72" name="Date Placeholder 4"/>
          <p:cNvSpPr>
            <a:spLocks noGrp="1"/>
          </p:cNvSpPr>
          <p:nvPr>
            <p:ph type="dt" sz="half" idx="10"/>
          </p:nvPr>
        </p:nvSpPr>
        <p:spPr/>
        <p:txBody>
          <a:bodyPr/>
          <a:p>
            <a:fld id="{D0DF5E60-9974-AC48-9591-99C2BB44B7CF}" type="datetimeFigureOut">
              <a:rPr dirty="0" lang="en-US"/>
              <a:t>2/15/2022</a:t>
            </a:fld>
            <a:endParaRPr dirty="0" lang="en-US"/>
          </a:p>
        </p:txBody>
      </p:sp>
      <p:sp>
        <p:nvSpPr>
          <p:cNvPr id="1048673" name="Footer Placeholder 5"/>
          <p:cNvSpPr>
            <a:spLocks noGrp="1"/>
          </p:cNvSpPr>
          <p:nvPr>
            <p:ph type="ftr" sz="quarter" idx="11"/>
          </p:nvPr>
        </p:nvSpPr>
        <p:spPr/>
        <p:txBody>
          <a:bodyPr/>
          <a:p>
            <a:endParaRPr dirty="0" lang="en-US"/>
          </a:p>
        </p:txBody>
      </p:sp>
      <p:sp>
        <p:nvSpPr>
          <p:cNvPr id="104867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9" name=""/>
        <p:cNvGrpSpPr/>
        <p:nvPr/>
      </p:nvGrpSpPr>
      <p:grpSpPr>
        <a:xfrm>
          <a:off x="0" y="0"/>
          <a:ext cx="0" cy="0"/>
          <a:chOff x="0" y="0"/>
          <a:chExt cx="0" cy="0"/>
        </a:xfrm>
      </p:grpSpPr>
      <p:sp>
        <p:nvSpPr>
          <p:cNvPr id="1048619" name="Title 1"/>
          <p:cNvSpPr>
            <a:spLocks noGrp="1"/>
          </p:cNvSpPr>
          <p:nvPr>
            <p:ph type="title"/>
          </p:nvPr>
        </p:nvSpPr>
        <p:spPr>
          <a:xfrm>
            <a:off x="814728" y="727522"/>
            <a:ext cx="4852988" cy="1617163"/>
          </a:xfrm>
        </p:spPr>
        <p:txBody>
          <a:bodyPr anchor="b">
            <a:normAutofit/>
          </a:bodyPr>
          <a:lstStyle>
            <a:lvl1pPr algn="l">
              <a:defRPr b="0" sz="2400"/>
            </a:lvl1pPr>
          </a:lstStyle>
          <a:p>
            <a:r>
              <a:rPr lang="en-US" smtClean="0"/>
              <a:t>Click to edit Master title style</a:t>
            </a:r>
            <a:endParaRPr dirty="0" lang="en-US"/>
          </a:p>
        </p:txBody>
      </p:sp>
      <p:sp>
        <p:nvSpPr>
          <p:cNvPr id="1048620" name="Picture Placeholder 11"/>
          <p:cNvSpPr>
            <a:spLocks noChangeAspect="1" noGrp="1"/>
          </p:cNvSpPr>
          <p:nvPr>
            <p:ph type="pic" sz="quarter" idx="13"/>
          </p:nvPr>
        </p:nvSpPr>
        <p:spPr bwMode="auto">
          <a:xfrm>
            <a:off x="6098117" y="0"/>
            <a:ext cx="6093883" cy="6858000"/>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anchor="t" anchorCtr="0" compatLnSpc="1" numCol="1" wrap="square">
            <a:prstTxWarp prst="textNoShape"/>
            <a:normAutofit/>
          </a:bodyPr>
          <a:lstStyle>
            <a:lvl1pPr algn="ctr">
              <a:buFontTx/>
              <a:buNone/>
              <a:defRPr sz="1400"/>
            </a:lvl1pPr>
          </a:lstStyle>
          <a:p>
            <a:r>
              <a:rPr lang="en-US" smtClean="0"/>
              <a:t>Click icon to add picture</a:t>
            </a:r>
            <a:endParaRPr dirty="0" lang="en-US"/>
          </a:p>
        </p:txBody>
      </p:sp>
      <p:sp>
        <p:nvSpPr>
          <p:cNvPr id="1048621" name="Text Placeholder 3"/>
          <p:cNvSpPr>
            <a:spLocks noGrp="1"/>
          </p:cNvSpPr>
          <p:nvPr>
            <p:ph type="body" sz="half" idx="2"/>
          </p:nvPr>
        </p:nvSpPr>
        <p:spPr>
          <a:xfrm>
            <a:off x="814728" y="2344684"/>
            <a:ext cx="4852988" cy="3516365"/>
          </a:xfrm>
        </p:spPr>
        <p:txBody>
          <a:bodyPr anchor="t">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22" name="Date Placeholder 4"/>
          <p:cNvSpPr>
            <a:spLocks noGrp="1"/>
          </p:cNvSpPr>
          <p:nvPr>
            <p:ph type="dt" sz="half" idx="10"/>
          </p:nvPr>
        </p:nvSpPr>
        <p:spPr>
          <a:xfrm>
            <a:off x="3885810" y="6041362"/>
            <a:ext cx="976879" cy="365125"/>
          </a:xfrm>
        </p:spPr>
        <p:txBody>
          <a:bodyPr/>
          <a:p>
            <a:fld id="{18C79C5D-2A6F-F04D-97DA-BEF2467B64E4}" type="datetimeFigureOut">
              <a:rPr dirty="0" lang="en-US"/>
              <a:t>2/15/2022</a:t>
            </a:fld>
            <a:endParaRPr dirty="0" lang="en-US"/>
          </a:p>
        </p:txBody>
      </p:sp>
      <p:sp>
        <p:nvSpPr>
          <p:cNvPr id="1048623" name="Footer Placeholder 5"/>
          <p:cNvSpPr>
            <a:spLocks noGrp="1"/>
          </p:cNvSpPr>
          <p:nvPr>
            <p:ph type="ftr" sz="quarter" idx="11"/>
          </p:nvPr>
        </p:nvSpPr>
        <p:spPr>
          <a:xfrm>
            <a:off x="590396" y="6041362"/>
            <a:ext cx="3295413" cy="365125"/>
          </a:xfrm>
        </p:spPr>
        <p:txBody>
          <a:bodyPr/>
          <a:p>
            <a:endParaRPr dirty="0" lang="en-US"/>
          </a:p>
        </p:txBody>
      </p:sp>
      <p:sp>
        <p:nvSpPr>
          <p:cNvPr id="1048624" name="Slide Number Placeholder 6"/>
          <p:cNvSpPr>
            <a:spLocks noGrp="1"/>
          </p:cNvSpPr>
          <p:nvPr>
            <p:ph type="sldNum" sz="quarter" idx="12"/>
          </p:nvPr>
        </p:nvSpPr>
        <p:spPr>
          <a:xfrm>
            <a:off x="4862689" y="5915888"/>
            <a:ext cx="1062155" cy="490599"/>
          </a:xfrm>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5" name=""/>
        <p:cNvGrpSpPr/>
        <p:nvPr/>
      </p:nvGrpSpPr>
      <p:grpSpPr>
        <a:xfrm>
          <a:off x="0" y="0"/>
          <a:ext cx="0" cy="0"/>
          <a:chOff x="0" y="0"/>
          <a:chExt cx="0" cy="0"/>
        </a:xfrm>
      </p:grpSpPr>
      <p:sp>
        <p:nvSpPr>
          <p:cNvPr id="1048576" name="Title Placeholder 1"/>
          <p:cNvSpPr>
            <a:spLocks noGrp="1"/>
          </p:cNvSpPr>
          <p:nvPr>
            <p:ph type="title"/>
          </p:nvPr>
        </p:nvSpPr>
        <p:spPr>
          <a:xfrm>
            <a:off x="810000" y="447188"/>
            <a:ext cx="10571998" cy="970450"/>
          </a:xfrm>
          <a:prstGeom prst="rect"/>
          <a:effectLst>
            <a:outerShdw blurRad="50800" dir="14400000">
              <a:srgbClr val="000000">
                <a:alpha val="60000"/>
              </a:srgbClr>
            </a:outerShdw>
          </a:effectLst>
        </p:spPr>
        <p:txBody>
          <a:bodyPr anchor="b" bIns="45720" lIns="91440" rIns="91440" rtlCol="0" tIns="45720" vert="horz">
            <a:noAutofit/>
          </a:bodyPr>
          <a:p>
            <a:r>
              <a:rPr lang="en-US" smtClean="0"/>
              <a:t>Click to edit Master title style</a:t>
            </a:r>
            <a:endParaRPr dirty="0" lang="en-US"/>
          </a:p>
        </p:txBody>
      </p:sp>
      <p:sp>
        <p:nvSpPr>
          <p:cNvPr id="1048577" name="Text Placeholder 2"/>
          <p:cNvSpPr>
            <a:spLocks noGrp="1"/>
          </p:cNvSpPr>
          <p:nvPr>
            <p:ph type="body" idx="1"/>
          </p:nvPr>
        </p:nvSpPr>
        <p:spPr>
          <a:xfrm>
            <a:off x="810000" y="2184401"/>
            <a:ext cx="10563285" cy="3674397"/>
          </a:xfrm>
          <a:prstGeom prst="rect"/>
          <a:effectLst>
            <a:outerShdw blurRad="50800" dir="14400000">
              <a:srgbClr val="000000">
                <a:alpha val="40000"/>
              </a:srgbClr>
            </a:outerShdw>
          </a:effectLst>
        </p:spPr>
        <p:txBody>
          <a:bodyPr anchor="ct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Footer Placeholder 4"/>
          <p:cNvSpPr>
            <a:spLocks noGrp="1"/>
          </p:cNvSpPr>
          <p:nvPr>
            <p:ph type="ftr" sz="quarter" idx="3"/>
          </p:nvPr>
        </p:nvSpPr>
        <p:spPr>
          <a:xfrm>
            <a:off x="451514" y="6041362"/>
            <a:ext cx="8644320" cy="365125"/>
          </a:xfrm>
          <a:prstGeom prst="rect"/>
        </p:spPr>
        <p:txBody>
          <a:bodyPr anchor="b" bIns="45720" lIns="91440" rIns="91440" rtlCol="0" tIns="45720" vert="horz"/>
          <a:lstStyle>
            <a:lvl1pPr algn="l">
              <a:defRPr sz="900">
                <a:solidFill>
                  <a:schemeClr val="tx1"/>
                </a:solidFill>
              </a:defRPr>
            </a:lvl1pPr>
          </a:lstStyle>
          <a:p>
            <a:endParaRPr dirty="0" lang="en-US"/>
          </a:p>
        </p:txBody>
      </p:sp>
      <p:sp>
        <p:nvSpPr>
          <p:cNvPr id="1048579" name="Date Placeholder 3"/>
          <p:cNvSpPr>
            <a:spLocks noGrp="1"/>
          </p:cNvSpPr>
          <p:nvPr>
            <p:ph type="dt" sz="half" idx="2"/>
          </p:nvPr>
        </p:nvSpPr>
        <p:spPr>
          <a:xfrm>
            <a:off x="9334626" y="6041362"/>
            <a:ext cx="1343706" cy="365125"/>
          </a:xfrm>
          <a:prstGeom prst="rect"/>
        </p:spPr>
        <p:txBody>
          <a:bodyPr anchor="b" bIns="45720" lIns="91440" rIns="91440" rtlCol="0" tIns="45720" vert="horz"/>
          <a:lstStyle>
            <a:lvl1pPr algn="r">
              <a:defRPr sz="900">
                <a:solidFill>
                  <a:schemeClr val="tx1"/>
                </a:solidFill>
              </a:defRPr>
            </a:lvl1pPr>
          </a:lstStyle>
          <a:p>
            <a:fld id="{09B482E8-6E0E-1B4F-B1FD-C69DB9E858D9}" type="datetimeFigureOut">
              <a:rPr dirty="0" lang="en-US"/>
              <a:t>2/15/2022</a:t>
            </a:fld>
            <a:endParaRPr dirty="0" lang="en-US"/>
          </a:p>
        </p:txBody>
      </p:sp>
      <p:sp>
        <p:nvSpPr>
          <p:cNvPr id="1048580" name="Slide Number Placeholder 5"/>
          <p:cNvSpPr>
            <a:spLocks noGrp="1"/>
          </p:cNvSpPr>
          <p:nvPr>
            <p:ph type="sldNum" sz="quarter" idx="4"/>
          </p:nvPr>
        </p:nvSpPr>
        <p:spPr>
          <a:xfrm>
            <a:off x="10678331" y="5915888"/>
            <a:ext cx="1062155" cy="490599"/>
          </a:xfrm>
          <a:prstGeom prst="rect"/>
        </p:spPr>
        <p:txBody>
          <a:bodyPr anchor="b" bIns="10800" lIns="91440" rIns="91440" rtlCol="0" tIns="45720" vert="horz"/>
          <a:lstStyle>
            <a:lvl1pPr algn="r">
              <a:defRPr sz="20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dk1" bg2="dk2" tx1="lt1" tx2="lt2"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hf dt="0" ftr="0" hdr="0" sldNum="0"/>
  <p:txStyles>
    <p:titleStyle>
      <a:lvl1pPr algn="l" defTabSz="457200" eaLnBrk="1" hangingPunct="1" latinLnBrk="0" rtl="0">
        <a:spcBef>
          <a:spcPct val="0"/>
        </a:spcBef>
        <a:buNone/>
        <a:defRPr b="1" sz="4000"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algn="l" defTabSz="457200" eaLnBrk="1" hangingPunct="1" indent="-285750" latinLnBrk="0" marL="742950" rtl="0">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algn="l" defTabSz="457200" eaLnBrk="1" hangingPunct="1" indent="-228600" latinLnBrk="0" marL="1143000" rtl="0">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algn="l" defTabSz="457200" eaLnBrk="1" hangingPunct="1" indent="-228600" latinLnBrk="0" marL="16002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algn="l" defTabSz="457200" eaLnBrk="1" hangingPunct="1" indent="-228600" latinLnBrk="0" marL="20574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algn="l" defTabSz="457200" eaLnBrk="1" hangingPunct="1" indent="-228600" latinLnBrk="0" marL="24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algn="l" defTabSz="457200" eaLnBrk="1" hangingPunct="1" indent="-228600" latinLnBrk="0" marL="28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algn="l" defTabSz="457200" eaLnBrk="1" hangingPunct="1" indent="-228600" latinLnBrk="0" marL="32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algn="l" defTabSz="457200" eaLnBrk="1" hangingPunct="1" indent="-228600" latinLnBrk="0" marL="36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87" name="Title 1"/>
          <p:cNvSpPr>
            <a:spLocks noGrp="1"/>
          </p:cNvSpPr>
          <p:nvPr>
            <p:ph type="ctrTitle"/>
          </p:nvPr>
        </p:nvSpPr>
        <p:spPr/>
        <p:txBody>
          <a:bodyPr/>
          <a:p>
            <a:r>
              <a:rPr dirty="0" lang="en-IN" smtClean="0"/>
              <a:t>Face mask detection using python</a:t>
            </a:r>
            <a:endParaRPr dirty="0" lang="en-IN"/>
          </a:p>
        </p:txBody>
      </p:sp>
      <p:sp>
        <p:nvSpPr>
          <p:cNvPr id="1048588" name="Subtitle 2"/>
          <p:cNvSpPr>
            <a:spLocks noGrp="1"/>
          </p:cNvSpPr>
          <p:nvPr>
            <p:ph type="subTitle" idx="1"/>
          </p:nvPr>
        </p:nvSpPr>
        <p:spPr/>
        <p:txBody>
          <a:bodyPr/>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4" name=""/>
          <p:cNvSpPr>
            <a:spLocks noGrp="1"/>
          </p:cNvSpPr>
          <p:nvPr>
            <p:ph type="title"/>
          </p:nvPr>
        </p:nvSpPr>
        <p:spPr/>
        <p:txBody>
          <a:bodyPr/>
          <a:p>
            <a:r>
              <a:rPr lang="en-US"/>
              <a:t>M</a:t>
            </a:r>
            <a:r>
              <a:rPr lang="en-US"/>
              <a:t>a</a:t>
            </a:r>
            <a:r>
              <a:rPr lang="en-US"/>
              <a:t>t</a:t>
            </a:r>
            <a:r>
              <a:rPr lang="en-US"/>
              <a:t>h</a:t>
            </a:r>
            <a:r>
              <a:rPr lang="en-US"/>
              <a:t>p</a:t>
            </a:r>
            <a:r>
              <a:rPr lang="en-US"/>
              <a:t>l</a:t>
            </a:r>
            <a:r>
              <a:rPr lang="en-US"/>
              <a:t>o</a:t>
            </a:r>
            <a:r>
              <a:rPr lang="en-US"/>
              <a:t>t</a:t>
            </a:r>
            <a:r>
              <a:rPr lang="en-US"/>
              <a:t>l</a:t>
            </a:r>
            <a:r>
              <a:rPr lang="en-US"/>
              <a:t>i</a:t>
            </a:r>
            <a:r>
              <a:rPr lang="en-US"/>
              <a:t>b</a:t>
            </a:r>
            <a:endParaRPr lang="en-IN"/>
          </a:p>
        </p:txBody>
      </p:sp>
      <p:sp>
        <p:nvSpPr>
          <p:cNvPr id="1048695" name=""/>
          <p:cNvSpPr txBox="1"/>
          <p:nvPr/>
        </p:nvSpPr>
        <p:spPr>
          <a:xfrm>
            <a:off x="878451" y="3219450"/>
            <a:ext cx="9877701" cy="2606040"/>
          </a:xfrm>
          <a:prstGeom prst="rect"/>
        </p:spPr>
        <p:txBody>
          <a:bodyPr rtlCol="0" wrap="square">
            <a:spAutoFit/>
          </a:bodyPr>
          <a:p>
            <a:r>
              <a:rPr sz="2800" lang="en-US">
                <a:solidFill>
                  <a:srgbClr val="FFFFFF"/>
                </a:solidFill>
              </a:rPr>
              <a:t>Matplotlib is a cross-platform, data visualization and graphical plotting library for Python and its numerical extension NumPy. As such, it offers a viable open source alternative to MATLAB. Developers can also use matplotlib's APIs (Application Programming Interfaces) to embed plots in GUI applications</a:t>
            </a:r>
            <a:endParaRPr sz="2800" lang="en-IN">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6" name=""/>
          <p:cNvSpPr>
            <a:spLocks noGrp="1"/>
          </p:cNvSpPr>
          <p:nvPr>
            <p:ph type="title"/>
          </p:nvPr>
        </p:nvSpPr>
        <p:spPr/>
        <p:txBody>
          <a:bodyPr/>
          <a:p>
            <a:r>
              <a:rPr lang="en-US"/>
              <a:t>S</a:t>
            </a:r>
            <a:r>
              <a:rPr lang="en-US"/>
              <a:t>c</a:t>
            </a:r>
            <a:r>
              <a:rPr lang="en-US"/>
              <a:t>i</a:t>
            </a:r>
            <a:r>
              <a:rPr lang="en-US"/>
              <a:t>p</a:t>
            </a:r>
            <a:r>
              <a:rPr lang="en-US"/>
              <a:t>y</a:t>
            </a:r>
            <a:endParaRPr lang="en-IN"/>
          </a:p>
        </p:txBody>
      </p:sp>
      <p:sp>
        <p:nvSpPr>
          <p:cNvPr id="1048697" name=""/>
          <p:cNvSpPr txBox="1"/>
          <p:nvPr/>
        </p:nvSpPr>
        <p:spPr>
          <a:xfrm>
            <a:off x="1142748" y="3219450"/>
            <a:ext cx="9199602" cy="2186940"/>
          </a:xfrm>
          <a:prstGeom prst="rect"/>
        </p:spPr>
        <p:txBody>
          <a:bodyPr rtlCol="0" wrap="square">
            <a:spAutoFit/>
          </a:bodyPr>
          <a:p>
            <a:r>
              <a:rPr sz="2800" lang="en-US">
                <a:solidFill>
                  <a:srgbClr val="FFFFFF"/>
                </a:solidFill>
              </a:rPr>
              <a:t>SciPy is an open-source Python library which is used to solve scientific and mathematical problems. It is built on the NumPy extension and allows the user to manipulate and visualize data with a wide range of high-level commands</a:t>
            </a:r>
            <a:endParaRPr sz="2800" lang="en-IN">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5" name="Title 1"/>
          <p:cNvSpPr>
            <a:spLocks noGrp="1"/>
          </p:cNvSpPr>
          <p:nvPr>
            <p:ph type="title"/>
          </p:nvPr>
        </p:nvSpPr>
        <p:spPr/>
        <p:txBody>
          <a:bodyPr/>
          <a:p>
            <a:r>
              <a:rPr dirty="0" lang="en-IN" smtClean="0"/>
              <a:t>Step – 1 (Data set)</a:t>
            </a:r>
            <a:endParaRPr dirty="0" lang="en-IN"/>
          </a:p>
        </p:txBody>
      </p:sp>
      <p:sp>
        <p:nvSpPr>
          <p:cNvPr id="1048596" name="Content Placeholder 2"/>
          <p:cNvSpPr>
            <a:spLocks noGrp="1"/>
          </p:cNvSpPr>
          <p:nvPr>
            <p:ph idx="1"/>
          </p:nvPr>
        </p:nvSpPr>
        <p:spPr/>
        <p:txBody>
          <a:bodyPr>
            <a:normAutofit/>
          </a:bodyPr>
          <a:p>
            <a:r>
              <a:rPr dirty="0" sz="2800" lang="en-IN" smtClean="0"/>
              <a:t>Train the model with two different data set</a:t>
            </a:r>
          </a:p>
          <a:p>
            <a:r>
              <a:rPr dirty="0" sz="2800" lang="en-IN" smtClean="0"/>
              <a:t>1. without mask</a:t>
            </a:r>
          </a:p>
          <a:p>
            <a:r>
              <a:rPr dirty="0" sz="2800" lang="en-IN" smtClean="0"/>
              <a:t>2. with mask</a:t>
            </a:r>
            <a:endParaRPr dirty="0" sz="28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7" name="Title 1"/>
          <p:cNvSpPr>
            <a:spLocks noGrp="1"/>
          </p:cNvSpPr>
          <p:nvPr>
            <p:ph type="title"/>
          </p:nvPr>
        </p:nvSpPr>
        <p:spPr/>
        <p:txBody>
          <a:bodyPr/>
          <a:p>
            <a:r>
              <a:rPr dirty="0" lang="en-IN"/>
              <a:t>M</a:t>
            </a:r>
            <a:r>
              <a:rPr dirty="0" lang="en-IN" smtClean="0"/>
              <a:t>odules</a:t>
            </a:r>
            <a:endParaRPr dirty="0" lang="en-IN"/>
          </a:p>
        </p:txBody>
      </p:sp>
      <p:sp>
        <p:nvSpPr>
          <p:cNvPr id="1048598" name="Content Placeholder 2"/>
          <p:cNvSpPr>
            <a:spLocks noGrp="1"/>
          </p:cNvSpPr>
          <p:nvPr>
            <p:ph idx="1"/>
          </p:nvPr>
        </p:nvSpPr>
        <p:spPr>
          <a:xfrm>
            <a:off x="827424" y="2679487"/>
            <a:ext cx="10554574" cy="3636511"/>
          </a:xfrm>
        </p:spPr>
        <p:txBody>
          <a:bodyPr>
            <a:noAutofit/>
          </a:bodyPr>
          <a:p>
            <a:r>
              <a:rPr dirty="0" sz="3200" lang="en-IN" err="1" smtClean="0"/>
              <a:t>Tenserflow</a:t>
            </a:r>
            <a:endParaRPr dirty="0" sz="3200" lang="en-IN" smtClean="0"/>
          </a:p>
          <a:p>
            <a:r>
              <a:rPr dirty="0" sz="3200" lang="en-IN" err="1" smtClean="0"/>
              <a:t>Keras</a:t>
            </a:r>
            <a:endParaRPr dirty="0" sz="3200" lang="en-IN" smtClean="0"/>
          </a:p>
          <a:p>
            <a:r>
              <a:rPr dirty="0" sz="3200" lang="en-IN" err="1" smtClean="0"/>
              <a:t>Imutiles</a:t>
            </a:r>
            <a:endParaRPr dirty="0" sz="3200" lang="en-IN" smtClean="0"/>
          </a:p>
          <a:p>
            <a:r>
              <a:rPr dirty="0" sz="3200" lang="en-IN" err="1" smtClean="0"/>
              <a:t>Numpy</a:t>
            </a:r>
            <a:endParaRPr dirty="0" sz="3200" lang="en-IN" smtClean="0"/>
          </a:p>
          <a:p>
            <a:r>
              <a:rPr dirty="0" sz="3200" lang="en-IN" err="1" smtClean="0"/>
              <a:t>Opencv</a:t>
            </a:r>
            <a:endParaRPr dirty="0" sz="3200" lang="en-IN" smtClean="0"/>
          </a:p>
          <a:p>
            <a:r>
              <a:rPr dirty="0" sz="3200" lang="en-IN" err="1" smtClean="0"/>
              <a:t>Mathplotlib</a:t>
            </a:r>
            <a:endParaRPr dirty="0" sz="3200" lang="en-IN" smtClean="0"/>
          </a:p>
          <a:p>
            <a:r>
              <a:rPr dirty="0" sz="3200" lang="en-IN" err="1" smtClean="0"/>
              <a:t>scipy</a:t>
            </a:r>
            <a:endParaRPr dirty="0" sz="32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9" name="Title 1"/>
          <p:cNvSpPr>
            <a:spLocks noGrp="1"/>
          </p:cNvSpPr>
          <p:nvPr>
            <p:ph type="title"/>
          </p:nvPr>
        </p:nvSpPr>
        <p:spPr/>
        <p:txBody>
          <a:bodyPr/>
          <a:p>
            <a:r>
              <a:rPr lang="en-IN" smtClean="0"/>
              <a:t>Can do :</a:t>
            </a:r>
            <a:endParaRPr lang="en-IN"/>
          </a:p>
        </p:txBody>
      </p:sp>
      <p:sp>
        <p:nvSpPr>
          <p:cNvPr id="1048600" name="Content Placeholder 2"/>
          <p:cNvSpPr>
            <a:spLocks noGrp="1"/>
          </p:cNvSpPr>
          <p:nvPr>
            <p:ph idx="1"/>
          </p:nvPr>
        </p:nvSpPr>
        <p:spPr/>
        <p:txBody>
          <a:bodyPr/>
          <a:p>
            <a:r>
              <a:rPr dirty="0" sz="2800" lang="en-IN" smtClean="0"/>
              <a:t>Sound alert (please put on mask or thank you for wearing mask)</a:t>
            </a:r>
          </a:p>
          <a:p>
            <a:r>
              <a:rPr dirty="0" sz="2800" lang="en-IN" smtClean="0"/>
              <a:t>Alert message </a:t>
            </a:r>
          </a:p>
          <a:p>
            <a:r>
              <a:rPr dirty="0" sz="2800" lang="en-IN" smtClean="0"/>
              <a:t>Data visualization</a:t>
            </a:r>
            <a:r>
              <a:rPr dirty="0" lang="en-IN" smtClean="0"/>
              <a:t> </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
          <p:cNvSpPr>
            <a:spLocks noGrp="1"/>
          </p:cNvSpPr>
          <p:nvPr>
            <p:ph type="title"/>
          </p:nvPr>
        </p:nvSpPr>
        <p:spPr/>
        <p:txBody>
          <a:bodyPr/>
          <a:p>
            <a:r>
              <a:rPr lang="en-US"/>
              <a:t>T</a:t>
            </a:r>
            <a:r>
              <a:rPr lang="en-US"/>
              <a:t>e</a:t>
            </a:r>
            <a:r>
              <a:rPr lang="en-US"/>
              <a:t>n</a:t>
            </a:r>
            <a:r>
              <a:rPr lang="en-US"/>
              <a:t>s</a:t>
            </a:r>
            <a:r>
              <a:rPr lang="en-US"/>
              <a:t>o</a:t>
            </a:r>
            <a:r>
              <a:rPr lang="en-US"/>
              <a:t>r</a:t>
            </a:r>
            <a:r>
              <a:rPr lang="en-US"/>
              <a:t>f</a:t>
            </a:r>
            <a:r>
              <a:rPr lang="en-US"/>
              <a:t>l</a:t>
            </a:r>
            <a:r>
              <a:rPr lang="en-US"/>
              <a:t>o</a:t>
            </a:r>
            <a:r>
              <a:rPr lang="en-US"/>
              <a:t>w</a:t>
            </a:r>
            <a:r>
              <a:rPr lang="en-US"/>
              <a:t> </a:t>
            </a:r>
            <a:endParaRPr lang="en-IN"/>
          </a:p>
        </p:txBody>
      </p:sp>
      <p:sp>
        <p:nvSpPr>
          <p:cNvPr id="1048684" name=""/>
          <p:cNvSpPr txBox="1"/>
          <p:nvPr/>
        </p:nvSpPr>
        <p:spPr>
          <a:xfrm>
            <a:off x="789991" y="3254851"/>
            <a:ext cx="10300192" cy="2186940"/>
          </a:xfrm>
          <a:prstGeom prst="rect"/>
        </p:spPr>
        <p:txBody>
          <a:bodyPr rtlCol="0" wrap="square">
            <a:spAutoFit/>
          </a:bodyPr>
          <a:p>
            <a:r>
              <a:rPr sz="2800" lang="en-IN">
                <a:solidFill>
                  <a:srgbClr val="FFFFFF"/>
                </a:solidFill>
              </a:rPr>
              <a:t>TensorFlow is a Python library for fast numerical computing created and released by Google. It is a foundation library that can be used to create Deep Learning models directly or by using wrapper libraries that simplify the process built on top of TensorFlow</a:t>
            </a:r>
            <a:endParaRPr sz="2800" lang="en-IN">
              <a:solidFill>
                <a:srgbClr val="FFFFFF"/>
              </a:solidFill>
            </a:endParaRPr>
          </a:p>
        </p:txBody>
      </p:sp>
      <p:sp>
        <p:nvSpPr>
          <p:cNvPr id="1048685"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
          <p:cNvSpPr>
            <a:spLocks noGrp="1"/>
          </p:cNvSpPr>
          <p:nvPr>
            <p:ph type="title"/>
          </p:nvPr>
        </p:nvSpPr>
        <p:spPr/>
        <p:txBody>
          <a:bodyPr/>
          <a:p>
            <a:r>
              <a:rPr lang="en-US"/>
              <a:t>K</a:t>
            </a:r>
            <a:r>
              <a:rPr lang="en-US"/>
              <a:t>e</a:t>
            </a:r>
            <a:r>
              <a:rPr lang="en-US"/>
              <a:t>r</a:t>
            </a:r>
            <a:r>
              <a:rPr lang="en-US"/>
              <a:t>a</a:t>
            </a:r>
            <a:r>
              <a:rPr lang="en-US"/>
              <a:t>s</a:t>
            </a:r>
            <a:endParaRPr lang="en-IN"/>
          </a:p>
        </p:txBody>
      </p:sp>
      <p:sp>
        <p:nvSpPr>
          <p:cNvPr id="1048687" name=""/>
          <p:cNvSpPr txBox="1"/>
          <p:nvPr/>
        </p:nvSpPr>
        <p:spPr>
          <a:xfrm>
            <a:off x="740555" y="3219450"/>
            <a:ext cx="10389134" cy="2186940"/>
          </a:xfrm>
          <a:prstGeom prst="rect"/>
        </p:spPr>
        <p:txBody>
          <a:bodyPr rtlCol="0" wrap="square">
            <a:spAutoFit/>
          </a:bodyPr>
          <a:p>
            <a:r>
              <a:rPr sz="2800" lang="en-US">
                <a:solidFill>
                  <a:srgbClr val="FFFFFF"/>
                </a:solidFill>
              </a:rPr>
              <a:t>The Keras functional API is useful for creating complex models, such as multi-input/multi-output models, directed acyclic graphs (DAGs), and models with shared layers. The functional API uses the same layers as the Sequential model but provides more flexibility in putting them together.</a:t>
            </a:r>
            <a:endParaRPr sz="2800" lang="en-IN">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8" name=""/>
          <p:cNvSpPr>
            <a:spLocks noGrp="1"/>
          </p:cNvSpPr>
          <p:nvPr>
            <p:ph type="title"/>
          </p:nvPr>
        </p:nvSpPr>
        <p:spPr/>
        <p:txBody>
          <a:bodyPr/>
          <a:p>
            <a:r>
              <a:rPr lang="en-US"/>
              <a:t>I</a:t>
            </a:r>
            <a:r>
              <a:rPr lang="en-US"/>
              <a:t>m</a:t>
            </a:r>
            <a:r>
              <a:rPr lang="en-US"/>
              <a:t>u</a:t>
            </a:r>
            <a:r>
              <a:rPr lang="en-US"/>
              <a:t>t</a:t>
            </a:r>
            <a:r>
              <a:rPr lang="en-US"/>
              <a:t>i</a:t>
            </a:r>
            <a:r>
              <a:rPr lang="en-US"/>
              <a:t>l</a:t>
            </a:r>
            <a:r>
              <a:rPr lang="en-US"/>
              <a:t>s</a:t>
            </a:r>
            <a:endParaRPr lang="en-IN"/>
          </a:p>
        </p:txBody>
      </p:sp>
      <p:sp>
        <p:nvSpPr>
          <p:cNvPr id="1048689" name=""/>
          <p:cNvSpPr txBox="1"/>
          <p:nvPr/>
        </p:nvSpPr>
        <p:spPr>
          <a:xfrm>
            <a:off x="706081" y="3219450"/>
            <a:ext cx="10298982" cy="1767840"/>
          </a:xfrm>
          <a:prstGeom prst="rect"/>
        </p:spPr>
        <p:txBody>
          <a:bodyPr rtlCol="0" wrap="square">
            <a:spAutoFit/>
          </a:bodyPr>
          <a:p>
            <a:r>
              <a:rPr sz="2800" lang="en-US">
                <a:solidFill>
                  <a:srgbClr val="FFFFFF"/>
                </a:solidFill>
              </a:rPr>
              <a:t>Imutils are a series of convenience functions to make basic image processing functions such as translation, rotation, resizing, skeletonization, and displaying Matplotlib images easier with OpenCV and both Python</a:t>
            </a:r>
            <a:endParaRPr sz="2800" lang="en-IN">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0" name=""/>
          <p:cNvSpPr>
            <a:spLocks noGrp="1"/>
          </p:cNvSpPr>
          <p:nvPr>
            <p:ph type="title"/>
          </p:nvPr>
        </p:nvSpPr>
        <p:spPr/>
        <p:txBody>
          <a:bodyPr/>
          <a:p>
            <a:r>
              <a:rPr lang="en-US"/>
              <a:t>N</a:t>
            </a:r>
            <a:r>
              <a:rPr lang="en-US"/>
              <a:t>U</a:t>
            </a:r>
            <a:r>
              <a:rPr lang="en-US"/>
              <a:t>M</a:t>
            </a:r>
            <a:r>
              <a:rPr lang="en-US"/>
              <a:t>P</a:t>
            </a:r>
            <a:r>
              <a:rPr lang="en-US"/>
              <a:t>Y</a:t>
            </a:r>
            <a:endParaRPr lang="en-IN"/>
          </a:p>
        </p:txBody>
      </p:sp>
      <p:sp>
        <p:nvSpPr>
          <p:cNvPr id="1048691" name=""/>
          <p:cNvSpPr txBox="1"/>
          <p:nvPr/>
        </p:nvSpPr>
        <p:spPr>
          <a:xfrm>
            <a:off x="499238" y="3219450"/>
            <a:ext cx="10963697" cy="2186940"/>
          </a:xfrm>
          <a:prstGeom prst="rect"/>
        </p:spPr>
        <p:txBody>
          <a:bodyPr rtlCol="0" wrap="square">
            <a:spAutoFit/>
          </a:bodyPr>
          <a:p>
            <a:r>
              <a:rPr sz="2800" lang="en-US">
                <a:solidFill>
                  <a:srgbClr val="FFFFFF"/>
                </a:solidFill>
              </a:rPr>
              <a:t>NumPy can be used to perform a wide variety of mathematical operations on arrays. It adds powerful data structures to Python that guarantee efficient calculations with arrays and matrices and it supplies an enormous library of high-level mathematical functions that operate on these arrays and matrices.</a:t>
            </a:r>
            <a:endParaRPr sz="2800" lang="en-IN">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2" name=""/>
          <p:cNvSpPr>
            <a:spLocks noGrp="1"/>
          </p:cNvSpPr>
          <p:nvPr>
            <p:ph type="title"/>
          </p:nvPr>
        </p:nvSpPr>
        <p:spPr/>
        <p:txBody>
          <a:bodyPr/>
          <a:p>
            <a:r>
              <a:rPr lang="en-US"/>
              <a:t>O</a:t>
            </a:r>
            <a:r>
              <a:rPr lang="en-US"/>
              <a:t>p</a:t>
            </a:r>
            <a:r>
              <a:rPr lang="en-US"/>
              <a:t>e</a:t>
            </a:r>
            <a:r>
              <a:rPr lang="en-US"/>
              <a:t>n</a:t>
            </a:r>
            <a:r>
              <a:rPr lang="en-US"/>
              <a:t> </a:t>
            </a:r>
            <a:r>
              <a:rPr lang="en-US"/>
              <a:t>C</a:t>
            </a:r>
            <a:r>
              <a:rPr lang="en-US"/>
              <a:t>V</a:t>
            </a:r>
            <a:endParaRPr lang="en-IN"/>
          </a:p>
        </p:txBody>
      </p:sp>
      <p:sp>
        <p:nvSpPr>
          <p:cNvPr id="1048693" name=""/>
          <p:cNvSpPr txBox="1"/>
          <p:nvPr/>
        </p:nvSpPr>
        <p:spPr>
          <a:xfrm>
            <a:off x="596914" y="3219450"/>
            <a:ext cx="11009660" cy="2186940"/>
          </a:xfrm>
          <a:prstGeom prst="rect"/>
        </p:spPr>
        <p:txBody>
          <a:bodyPr rtlCol="0" wrap="square">
            <a:spAutoFit/>
          </a:bodyPr>
          <a:p>
            <a:r>
              <a:rPr sz="2800" lang="en-US">
                <a:solidFill>
                  <a:srgbClr val="FFFFFF"/>
                </a:solidFill>
              </a:rPr>
              <a:t>OpenCV is a great tool for image processing and performing computer vision tasks. It is an open-source library that can be used to perform tasks like face detection, objection tracking, landmark detection, and much more. ... Some of these functions are really common and are used in almost every computer vision task</a:t>
            </a:r>
            <a:endParaRPr sz="2800" lang="en-IN">
              <a:solidFill>
                <a:srgbClr val="FFFFFF"/>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lastClr="000000" val="windowText"/>
      </a:dk1>
      <a:lt1>
        <a:sysClr lastClr="FFFFFF" val="window"/>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algn="tl" flip="none" sx="100000" sy="100000" tx="0" ty="0"/>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r="13500000" dist="254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python</dc:title>
  <dc:creator>dwarak</dc:creator>
  <cp:lastModifiedBy>dwarak</cp:lastModifiedBy>
  <dcterms:created xsi:type="dcterms:W3CDTF">2022-02-14T21:08:32Z</dcterms:created>
  <dcterms:modified xsi:type="dcterms:W3CDTF">2022-02-22T07:32:29Z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01b1ffd8afd0461aaab563c864f3fc4e</vt:lpwstr>
  </property>
</Properties>
</file>