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4" r:id="rId7"/>
    <p:sldId id="265" r:id="rId8"/>
    <p:sldId id="836" r:id="rId9"/>
    <p:sldId id="263" r:id="rId10"/>
    <p:sldId id="837" r:id="rId11"/>
    <p:sldId id="83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9E2E3-AAA3-4B15-A6E9-E7EB4D65FAAC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6FE02-3ACE-47AA-BBD5-5E1C8B5AA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865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6FE02-3ACE-47AA-BBD5-5E1C8B5AACF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497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6FE02-3ACE-47AA-BBD5-5E1C8B5AACF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6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5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78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23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04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97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40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0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75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3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40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D90E-A364-4D93-B23A-AE40087A93D2}" type="datetimeFigureOut">
              <a:rPr lang="zh-CN" altLang="en-US" smtClean="0"/>
              <a:t>2021/4/17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A7F2C-1D09-486A-87AF-3A5E86C1E9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19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017" y="4683760"/>
            <a:ext cx="8498424" cy="1859626"/>
          </a:xfrm>
          <a:prstGeom prst="rect">
            <a:avLst/>
          </a:prstGeom>
        </p:spPr>
      </p:pic>
      <p:sp>
        <p:nvSpPr>
          <p:cNvPr id="5" name="同心圆 4"/>
          <p:cNvSpPr/>
          <p:nvPr/>
        </p:nvSpPr>
        <p:spPr>
          <a:xfrm>
            <a:off x="6058150" y="219853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22229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曲线连接符 9"/>
          <p:cNvCxnSpPr/>
          <p:nvPr/>
        </p:nvCxnSpPr>
        <p:spPr>
          <a:xfrm flipV="1">
            <a:off x="219103" y="2633054"/>
            <a:ext cx="1003189" cy="635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32849" y="2240075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451626" y="2201226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2859958" y="2221961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10830561" y="2201226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663729" y="219196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9300450" y="2179349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曲线连接符 24"/>
          <p:cNvCxnSpPr>
            <a:stCxn id="6" idx="6"/>
            <a:endCxn id="18" idx="2"/>
          </p:cNvCxnSpPr>
          <p:nvPr/>
        </p:nvCxnSpPr>
        <p:spPr>
          <a:xfrm>
            <a:off x="2217530" y="2633870"/>
            <a:ext cx="642428" cy="5534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endCxn id="19" idx="2"/>
          </p:cNvCxnSpPr>
          <p:nvPr/>
        </p:nvCxnSpPr>
        <p:spPr>
          <a:xfrm flipV="1">
            <a:off x="10295688" y="2618669"/>
            <a:ext cx="534873" cy="3438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0" idx="6"/>
            <a:endCxn id="21" idx="2"/>
          </p:cNvCxnSpPr>
          <p:nvPr/>
        </p:nvCxnSpPr>
        <p:spPr>
          <a:xfrm flipV="1">
            <a:off x="8658967" y="2596792"/>
            <a:ext cx="641483" cy="12615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5" idx="6"/>
            <a:endCxn id="20" idx="2"/>
          </p:cNvCxnSpPr>
          <p:nvPr/>
        </p:nvCxnSpPr>
        <p:spPr>
          <a:xfrm flipV="1">
            <a:off x="7022246" y="2609407"/>
            <a:ext cx="641483" cy="6573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17" idx="6"/>
            <a:endCxn id="5" idx="2"/>
          </p:cNvCxnSpPr>
          <p:nvPr/>
        </p:nvCxnSpPr>
        <p:spPr>
          <a:xfrm flipV="1">
            <a:off x="5446864" y="2615980"/>
            <a:ext cx="611286" cy="2689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>
            <a:off x="3830499" y="2651994"/>
            <a:ext cx="642428" cy="5534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09412" y="21985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541502" y="2219285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398068" y="2239294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曲线连接符 48"/>
          <p:cNvCxnSpPr>
            <a:stCxn id="18" idx="1"/>
            <a:endCxn id="18" idx="7"/>
          </p:cNvCxnSpPr>
          <p:nvPr/>
        </p:nvCxnSpPr>
        <p:spPr>
          <a:xfrm rot="5400000" flipH="1" flipV="1">
            <a:off x="3342006" y="2003368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/>
          <p:nvPr/>
        </p:nvCxnSpPr>
        <p:spPr>
          <a:xfrm rot="5400000" flipH="1" flipV="1">
            <a:off x="11298516" y="1974442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曲线连接符 52"/>
          <p:cNvCxnSpPr/>
          <p:nvPr/>
        </p:nvCxnSpPr>
        <p:spPr>
          <a:xfrm rot="5400000" flipH="1" flipV="1">
            <a:off x="6520847" y="1953129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11122775" y="157693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350364" y="160140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3158522" y="160140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950746" y="2265359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24626" y="21985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8771851" y="2188016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曲线连接符 59"/>
          <p:cNvCxnSpPr>
            <a:stCxn id="18" idx="7"/>
            <a:endCxn id="20" idx="0"/>
          </p:cNvCxnSpPr>
          <p:nvPr/>
        </p:nvCxnSpPr>
        <p:spPr>
          <a:xfrm rot="5400000" flipH="1" flipV="1">
            <a:off x="5845975" y="28855"/>
            <a:ext cx="152263" cy="4478483"/>
          </a:xfrm>
          <a:prstGeom prst="curvedConnector3">
            <a:avLst>
              <a:gd name="adj1" fmla="val 61045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5711218" y="989337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749799" y="155973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736978" y="3319323"/>
            <a:ext cx="37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曲线连接符 66"/>
          <p:cNvCxnSpPr>
            <a:stCxn id="20" idx="0"/>
            <a:endCxn id="21" idx="0"/>
          </p:cNvCxnSpPr>
          <p:nvPr/>
        </p:nvCxnSpPr>
        <p:spPr>
          <a:xfrm rot="5400000" flipH="1" flipV="1">
            <a:off x="8973401" y="1367297"/>
            <a:ext cx="12615" cy="1636721"/>
          </a:xfrm>
          <a:prstGeom prst="curvedConnector3">
            <a:avLst>
              <a:gd name="adj1" fmla="val 1912128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/>
          <p:cNvCxnSpPr>
            <a:stCxn id="20" idx="4"/>
            <a:endCxn id="19" idx="4"/>
          </p:cNvCxnSpPr>
          <p:nvPr/>
        </p:nvCxnSpPr>
        <p:spPr>
          <a:xfrm rot="16200000" flipH="1">
            <a:off x="9732347" y="1455850"/>
            <a:ext cx="9262" cy="3151261"/>
          </a:xfrm>
          <a:prstGeom prst="curvedConnector3">
            <a:avLst>
              <a:gd name="adj1" fmla="val 256814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820336" y="1364208"/>
            <a:ext cx="18687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[0-9]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7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05242" y="837054"/>
            <a:ext cx="425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470531" y="837054"/>
            <a:ext cx="4752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55034" y="837054"/>
            <a:ext cx="540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FD80D22-351D-4172-9E15-3437A5A131B0}"/>
              </a:ext>
            </a:extLst>
          </p:cNvPr>
          <p:cNvSpPr/>
          <p:nvPr/>
        </p:nvSpPr>
        <p:spPr>
          <a:xfrm>
            <a:off x="1476034" y="1767370"/>
            <a:ext cx="237777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常量及其种别码表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68A1568-7529-4E80-AC32-95030061110E}"/>
              </a:ext>
            </a:extLst>
          </p:cNvPr>
          <p:cNvSpPr/>
          <p:nvPr/>
        </p:nvSpPr>
        <p:spPr>
          <a:xfrm>
            <a:off x="1476034" y="3058663"/>
            <a:ext cx="237777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E2E9A7-459D-48FE-8AEC-2E679A2468FB}"/>
              </a:ext>
            </a:extLst>
          </p:cNvPr>
          <p:cNvSpPr/>
          <p:nvPr/>
        </p:nvSpPr>
        <p:spPr>
          <a:xfrm>
            <a:off x="1476034" y="4435114"/>
            <a:ext cx="2377773" cy="6095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597137-DC25-412D-B4D8-101AA10BDE28}"/>
              </a:ext>
            </a:extLst>
          </p:cNvPr>
          <p:cNvSpPr/>
          <p:nvPr/>
        </p:nvSpPr>
        <p:spPr>
          <a:xfrm>
            <a:off x="4697935" y="3058663"/>
            <a:ext cx="2294214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词法分析程序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58FAF06-D001-4B09-8910-A9FE9B3FC49C}"/>
              </a:ext>
            </a:extLst>
          </p:cNvPr>
          <p:cNvSpPr/>
          <p:nvPr/>
        </p:nvSpPr>
        <p:spPr>
          <a:xfrm>
            <a:off x="7771125" y="1767370"/>
            <a:ext cx="2294214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序列表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2CFFE7D-1F07-4352-B5A2-914DD10386EC}"/>
              </a:ext>
            </a:extLst>
          </p:cNvPr>
          <p:cNvSpPr/>
          <p:nvPr/>
        </p:nvSpPr>
        <p:spPr>
          <a:xfrm>
            <a:off x="7771125" y="4491908"/>
            <a:ext cx="2294214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错误信息表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0F2168BB-EDD0-4860-A0C9-E9B2A655290F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>
            <a:off x="3853807" y="2043743"/>
            <a:ext cx="844128" cy="129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56FD483-B5F5-48DE-81E5-5449C326C696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>
            <a:off x="3853807" y="3335036"/>
            <a:ext cx="84412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351F744-6918-44E3-AB7E-C57285B3D4BA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3853807" y="3335036"/>
            <a:ext cx="844128" cy="14048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45E93A1C-7BA5-4975-8B94-36EDE80D4C74}"/>
              </a:ext>
            </a:extLst>
          </p:cNvPr>
          <p:cNvCxnSpPr>
            <a:stCxn id="32" idx="3"/>
            <a:endCxn id="34" idx="1"/>
          </p:cNvCxnSpPr>
          <p:nvPr/>
        </p:nvCxnSpPr>
        <p:spPr>
          <a:xfrm flipV="1">
            <a:off x="6992149" y="2043743"/>
            <a:ext cx="778976" cy="129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42053AD8-E76E-464E-B1F7-89D3227CA4A5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6992149" y="3335036"/>
            <a:ext cx="778976" cy="1433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9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3FD368D0-DDD0-4D04-A9E9-CED5ABDDF3DD}"/>
              </a:ext>
            </a:extLst>
          </p:cNvPr>
          <p:cNvSpPr/>
          <p:nvPr/>
        </p:nvSpPr>
        <p:spPr>
          <a:xfrm>
            <a:off x="1436794" y="554558"/>
            <a:ext cx="1486184" cy="48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输入模块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EE6502E-27F5-4623-B1FF-49838A676A41}"/>
              </a:ext>
            </a:extLst>
          </p:cNvPr>
          <p:cNvSpPr/>
          <p:nvPr/>
        </p:nvSpPr>
        <p:spPr>
          <a:xfrm>
            <a:off x="1272075" y="2533933"/>
            <a:ext cx="1815622" cy="48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数据处理模块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7FD8E73-8A43-45C7-854C-6AC43BA943B4}"/>
              </a:ext>
            </a:extLst>
          </p:cNvPr>
          <p:cNvSpPr/>
          <p:nvPr/>
        </p:nvSpPr>
        <p:spPr>
          <a:xfrm>
            <a:off x="1436794" y="5127649"/>
            <a:ext cx="1486184" cy="4830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输出模块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A49A53D-C419-4468-BD7C-F5A21C840CC4}"/>
              </a:ext>
            </a:extLst>
          </p:cNvPr>
          <p:cNvSpPr/>
          <p:nvPr/>
        </p:nvSpPr>
        <p:spPr>
          <a:xfrm>
            <a:off x="4759479" y="171904"/>
            <a:ext cx="2177914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文件读入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0500770-CB2E-4F2D-83FD-4C2677FCC91D}"/>
              </a:ext>
            </a:extLst>
          </p:cNvPr>
          <p:cNvSpPr/>
          <p:nvPr/>
        </p:nvSpPr>
        <p:spPr>
          <a:xfrm>
            <a:off x="4759476" y="654942"/>
            <a:ext cx="2177915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B9752D3-04C0-4FE7-BC12-79F393FF700C}"/>
              </a:ext>
            </a:extLst>
          </p:cNvPr>
          <p:cNvSpPr/>
          <p:nvPr/>
        </p:nvSpPr>
        <p:spPr>
          <a:xfrm>
            <a:off x="4759476" y="1137980"/>
            <a:ext cx="2177915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种别码表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C009917-0B5C-4E6D-A3BC-FC4B98662790}"/>
              </a:ext>
            </a:extLst>
          </p:cNvPr>
          <p:cNvSpPr/>
          <p:nvPr/>
        </p:nvSpPr>
        <p:spPr>
          <a:xfrm>
            <a:off x="4759475" y="1621018"/>
            <a:ext cx="2709038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识别关键字、标识符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33F3E419-0F77-4574-93C7-2BDEDC498B4E}"/>
              </a:ext>
            </a:extLst>
          </p:cNvPr>
          <p:cNvSpPr/>
          <p:nvPr/>
        </p:nvSpPr>
        <p:spPr>
          <a:xfrm>
            <a:off x="4759476" y="2104056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识别无符号数常量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902017AE-3F11-4967-94B5-946D00822109}"/>
              </a:ext>
            </a:extLst>
          </p:cNvPr>
          <p:cNvSpPr/>
          <p:nvPr/>
        </p:nvSpPr>
        <p:spPr>
          <a:xfrm>
            <a:off x="8093112" y="1821784"/>
            <a:ext cx="3186313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识别八进制和十六进制数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896DDE5-9967-4044-8B57-71F5C0BD6EA9}"/>
              </a:ext>
            </a:extLst>
          </p:cNvPr>
          <p:cNvSpPr/>
          <p:nvPr/>
        </p:nvSpPr>
        <p:spPr>
          <a:xfrm>
            <a:off x="8093112" y="2443534"/>
            <a:ext cx="38981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识别无符号数（包含科学计数法）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A082FF3-432E-4A39-BCB5-21BE9361631E}"/>
              </a:ext>
            </a:extLst>
          </p:cNvPr>
          <p:cNvSpPr/>
          <p:nvPr/>
        </p:nvSpPr>
        <p:spPr>
          <a:xfrm>
            <a:off x="4759476" y="2584670"/>
            <a:ext cx="2177915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识别字符常量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A4FDCF3-C328-40B9-BAFF-2443549B4A1B}"/>
              </a:ext>
            </a:extLst>
          </p:cNvPr>
          <p:cNvSpPr/>
          <p:nvPr/>
        </p:nvSpPr>
        <p:spPr>
          <a:xfrm>
            <a:off x="4759475" y="3070595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识别字符串常量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75A612E-C561-43E8-984C-21405058C741}"/>
              </a:ext>
            </a:extLst>
          </p:cNvPr>
          <p:cNvSpPr/>
          <p:nvPr/>
        </p:nvSpPr>
        <p:spPr>
          <a:xfrm>
            <a:off x="4759475" y="3540587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识别注释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D267992B-0D86-4B51-9079-CCB4E09775E6}"/>
              </a:ext>
            </a:extLst>
          </p:cNvPr>
          <p:cNvSpPr/>
          <p:nvPr/>
        </p:nvSpPr>
        <p:spPr>
          <a:xfrm>
            <a:off x="4759475" y="4026512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识别运算符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9828CFD-9EB7-4E64-9BA6-B22361DB0713}"/>
              </a:ext>
            </a:extLst>
          </p:cNvPr>
          <p:cNvSpPr/>
          <p:nvPr/>
        </p:nvSpPr>
        <p:spPr>
          <a:xfrm>
            <a:off x="4759475" y="4506404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识别界符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D600376-4840-4566-B9B4-2585C0F18222}"/>
              </a:ext>
            </a:extLst>
          </p:cNvPr>
          <p:cNvSpPr/>
          <p:nvPr/>
        </p:nvSpPr>
        <p:spPr>
          <a:xfrm>
            <a:off x="4759475" y="4991756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Token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序列表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F9283EE-3E02-48BC-959D-E977FD8A52A6}"/>
              </a:ext>
            </a:extLst>
          </p:cNvPr>
          <p:cNvSpPr/>
          <p:nvPr/>
        </p:nvSpPr>
        <p:spPr>
          <a:xfrm>
            <a:off x="4759475" y="5477108"/>
            <a:ext cx="2221722" cy="28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错误信息表</a:t>
            </a: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FE23D1E-F40C-4ADD-94E4-3A54E1341113}"/>
              </a:ext>
            </a:extLst>
          </p:cNvPr>
          <p:cNvCxnSpPr>
            <a:stCxn id="50" idx="3"/>
            <a:endCxn id="55" idx="1"/>
          </p:cNvCxnSpPr>
          <p:nvPr/>
        </p:nvCxnSpPr>
        <p:spPr>
          <a:xfrm flipV="1">
            <a:off x="2922978" y="313040"/>
            <a:ext cx="1836501" cy="48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0F4732FE-2768-4113-AC40-78A4067E65CD}"/>
              </a:ext>
            </a:extLst>
          </p:cNvPr>
          <p:cNvCxnSpPr>
            <a:stCxn id="50" idx="3"/>
            <a:endCxn id="56" idx="1"/>
          </p:cNvCxnSpPr>
          <p:nvPr/>
        </p:nvCxnSpPr>
        <p:spPr>
          <a:xfrm>
            <a:off x="2922978" y="796078"/>
            <a:ext cx="1836498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F45C1A7-42BB-40D5-AE2F-678E069312C8}"/>
              </a:ext>
            </a:extLst>
          </p:cNvPr>
          <p:cNvCxnSpPr>
            <a:stCxn id="50" idx="3"/>
            <a:endCxn id="58" idx="1"/>
          </p:cNvCxnSpPr>
          <p:nvPr/>
        </p:nvCxnSpPr>
        <p:spPr>
          <a:xfrm>
            <a:off x="2922978" y="796078"/>
            <a:ext cx="1836498" cy="4830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B31AA57-FCD0-42CB-A961-BD78FDE577B2}"/>
              </a:ext>
            </a:extLst>
          </p:cNvPr>
          <p:cNvCxnSpPr>
            <a:stCxn id="52" idx="3"/>
            <a:endCxn id="59" idx="1"/>
          </p:cNvCxnSpPr>
          <p:nvPr/>
        </p:nvCxnSpPr>
        <p:spPr>
          <a:xfrm flipV="1">
            <a:off x="3087697" y="1762154"/>
            <a:ext cx="1671778" cy="1013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90770E65-2F53-4C02-AD00-C5411060A4F6}"/>
              </a:ext>
            </a:extLst>
          </p:cNvPr>
          <p:cNvCxnSpPr>
            <a:stCxn id="52" idx="3"/>
            <a:endCxn id="61" idx="1"/>
          </p:cNvCxnSpPr>
          <p:nvPr/>
        </p:nvCxnSpPr>
        <p:spPr>
          <a:xfrm flipV="1">
            <a:off x="3087697" y="2245192"/>
            <a:ext cx="1671779" cy="530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560C2022-D14E-4314-AFDB-D95A88062B13}"/>
              </a:ext>
            </a:extLst>
          </p:cNvPr>
          <p:cNvCxnSpPr>
            <a:stCxn id="52" idx="3"/>
            <a:endCxn id="65" idx="1"/>
          </p:cNvCxnSpPr>
          <p:nvPr/>
        </p:nvCxnSpPr>
        <p:spPr>
          <a:xfrm flipV="1">
            <a:off x="3087697" y="2725806"/>
            <a:ext cx="1671779" cy="496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3EDC920-889F-4C24-85F0-4335FCAC81F7}"/>
              </a:ext>
            </a:extLst>
          </p:cNvPr>
          <p:cNvCxnSpPr>
            <a:stCxn id="52" idx="3"/>
            <a:endCxn id="68" idx="1"/>
          </p:cNvCxnSpPr>
          <p:nvPr/>
        </p:nvCxnSpPr>
        <p:spPr>
          <a:xfrm>
            <a:off x="3087697" y="2775453"/>
            <a:ext cx="1671778" cy="436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FD2DB6-AB11-4455-A99B-E86349242161}"/>
              </a:ext>
            </a:extLst>
          </p:cNvPr>
          <p:cNvCxnSpPr>
            <a:stCxn id="52" idx="3"/>
            <a:endCxn id="70" idx="1"/>
          </p:cNvCxnSpPr>
          <p:nvPr/>
        </p:nvCxnSpPr>
        <p:spPr>
          <a:xfrm>
            <a:off x="3087697" y="2775453"/>
            <a:ext cx="1671778" cy="9062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EFD503BC-BB83-4F9C-9658-21DEB5C686C3}"/>
              </a:ext>
            </a:extLst>
          </p:cNvPr>
          <p:cNvCxnSpPr>
            <a:stCxn id="52" idx="3"/>
            <a:endCxn id="71" idx="1"/>
          </p:cNvCxnSpPr>
          <p:nvPr/>
        </p:nvCxnSpPr>
        <p:spPr>
          <a:xfrm>
            <a:off x="3087697" y="2775453"/>
            <a:ext cx="1671778" cy="13921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826401ED-EC79-45B1-B043-28CE7D348BEA}"/>
              </a:ext>
            </a:extLst>
          </p:cNvPr>
          <p:cNvCxnSpPr>
            <a:stCxn id="52" idx="3"/>
            <a:endCxn id="72" idx="1"/>
          </p:cNvCxnSpPr>
          <p:nvPr/>
        </p:nvCxnSpPr>
        <p:spPr>
          <a:xfrm>
            <a:off x="3087697" y="2775453"/>
            <a:ext cx="1671778" cy="1872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BBCA5F9A-62D7-4CA0-ACFA-836480CBABEB}"/>
              </a:ext>
            </a:extLst>
          </p:cNvPr>
          <p:cNvCxnSpPr>
            <a:stCxn id="53" idx="3"/>
            <a:endCxn id="75" idx="1"/>
          </p:cNvCxnSpPr>
          <p:nvPr/>
        </p:nvCxnSpPr>
        <p:spPr>
          <a:xfrm flipV="1">
            <a:off x="2922978" y="5132892"/>
            <a:ext cx="1836497" cy="2362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1D58F97B-BD18-479A-963A-F12F102341E2}"/>
              </a:ext>
            </a:extLst>
          </p:cNvPr>
          <p:cNvCxnSpPr>
            <a:stCxn id="53" idx="3"/>
            <a:endCxn id="76" idx="1"/>
          </p:cNvCxnSpPr>
          <p:nvPr/>
        </p:nvCxnSpPr>
        <p:spPr>
          <a:xfrm>
            <a:off x="2922978" y="5369169"/>
            <a:ext cx="1836497" cy="2490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肘形 87">
            <a:extLst>
              <a:ext uri="{FF2B5EF4-FFF2-40B4-BE49-F238E27FC236}">
                <a16:creationId xmlns:a16="http://schemas.microsoft.com/office/drawing/2014/main" id="{0139699D-B3BB-4F2F-B0E3-B9855E8B46CF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6981198" y="1962920"/>
            <a:ext cx="1111914" cy="2822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FA9DD346-1529-49E1-8127-6F4C6E9DEF53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6981198" y="2245192"/>
            <a:ext cx="1111914" cy="3394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33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同心圆 3"/>
          <p:cNvSpPr/>
          <p:nvPr/>
        </p:nvSpPr>
        <p:spPr>
          <a:xfrm>
            <a:off x="8030817" y="221642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16150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曲线连接符 8"/>
          <p:cNvCxnSpPr>
            <a:stCxn id="5" idx="6"/>
            <a:endCxn id="4" idx="2"/>
          </p:cNvCxnSpPr>
          <p:nvPr/>
        </p:nvCxnSpPr>
        <p:spPr>
          <a:xfrm>
            <a:off x="6156740" y="2633870"/>
            <a:ext cx="1874077" cy="1270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4" idx="1"/>
            <a:endCxn id="4" idx="7"/>
          </p:cNvCxnSpPr>
          <p:nvPr/>
        </p:nvCxnSpPr>
        <p:spPr>
          <a:xfrm rot="5400000" flipH="1" flipV="1">
            <a:off x="8512865" y="1997834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曲线连接符 15"/>
          <p:cNvCxnSpPr>
            <a:stCxn id="4" idx="3"/>
            <a:endCxn id="4" idx="5"/>
          </p:cNvCxnSpPr>
          <p:nvPr/>
        </p:nvCxnSpPr>
        <p:spPr>
          <a:xfrm rot="16200000" flipH="1">
            <a:off x="8512865" y="2588188"/>
            <a:ext cx="12700" cy="681718"/>
          </a:xfrm>
          <a:prstGeom prst="curvedConnector3">
            <a:avLst>
              <a:gd name="adj1" fmla="val 276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flipV="1">
            <a:off x="4158313" y="2633870"/>
            <a:ext cx="1003189" cy="635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8030817" y="3284090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6369" y="226453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Letter_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8138270" y="1489518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290614" y="222277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408345" y="1613087"/>
            <a:ext cx="45015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letter_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[A-</a:t>
            </a:r>
            <a:r>
              <a:rPr lang="en-US" altLang="zh-CN" sz="2000" b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Za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-z_]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digit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[0-9]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同心圆 4"/>
          <p:cNvSpPr/>
          <p:nvPr/>
        </p:nvSpPr>
        <p:spPr>
          <a:xfrm>
            <a:off x="7613381" y="3153335"/>
            <a:ext cx="99052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曲线连接符 9"/>
          <p:cNvCxnSpPr>
            <a:stCxn id="38" idx="2"/>
            <a:endCxn id="267" idx="6"/>
          </p:cNvCxnSpPr>
          <p:nvPr/>
        </p:nvCxnSpPr>
        <p:spPr>
          <a:xfrm rot="10800000">
            <a:off x="4293136" y="3521029"/>
            <a:ext cx="1419961" cy="15530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140378" y="4066419"/>
            <a:ext cx="733756" cy="378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同心圆 17"/>
          <p:cNvSpPr/>
          <p:nvPr/>
        </p:nvSpPr>
        <p:spPr>
          <a:xfrm>
            <a:off x="9443425" y="315634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同心圆 18"/>
          <p:cNvSpPr/>
          <p:nvPr/>
        </p:nvSpPr>
        <p:spPr>
          <a:xfrm>
            <a:off x="9390260" y="211207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曲线连接符 25"/>
          <p:cNvCxnSpPr>
            <a:stCxn id="5" idx="6"/>
            <a:endCxn id="18" idx="2"/>
          </p:cNvCxnSpPr>
          <p:nvPr/>
        </p:nvCxnSpPr>
        <p:spPr>
          <a:xfrm>
            <a:off x="8603907" y="3570778"/>
            <a:ext cx="839518" cy="3009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38" idx="6"/>
            <a:endCxn id="5" idx="2"/>
          </p:cNvCxnSpPr>
          <p:nvPr/>
        </p:nvCxnSpPr>
        <p:spPr>
          <a:xfrm>
            <a:off x="6708334" y="3536559"/>
            <a:ext cx="905047" cy="34219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5713096" y="3119116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913323" y="3135822"/>
            <a:ext cx="575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66420" y="244127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同心圆 67"/>
          <p:cNvSpPr/>
          <p:nvPr/>
        </p:nvSpPr>
        <p:spPr>
          <a:xfrm>
            <a:off x="7580464" y="212283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曲线连接符 68"/>
          <p:cNvCxnSpPr>
            <a:stCxn id="38" idx="7"/>
            <a:endCxn id="68" idx="2"/>
          </p:cNvCxnSpPr>
          <p:nvPr/>
        </p:nvCxnSpPr>
        <p:spPr>
          <a:xfrm rot="5400000" flipH="1" flipV="1">
            <a:off x="6720971" y="2381890"/>
            <a:ext cx="701107" cy="1017879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同心圆 69"/>
          <p:cNvSpPr/>
          <p:nvPr/>
        </p:nvSpPr>
        <p:spPr>
          <a:xfrm>
            <a:off x="7626596" y="457761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曲线连接符 72"/>
          <p:cNvCxnSpPr>
            <a:stCxn id="38" idx="5"/>
            <a:endCxn id="70" idx="2"/>
          </p:cNvCxnSpPr>
          <p:nvPr/>
        </p:nvCxnSpPr>
        <p:spPr>
          <a:xfrm rot="16200000" flipH="1">
            <a:off x="6512930" y="3881390"/>
            <a:ext cx="1163321" cy="1064011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8093879" y="406818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940175" y="255760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922856" y="4377559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834263" y="3132146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曲线连接符 86"/>
          <p:cNvCxnSpPr>
            <a:stCxn id="70" idx="0"/>
            <a:endCxn id="5" idx="4"/>
          </p:cNvCxnSpPr>
          <p:nvPr/>
        </p:nvCxnSpPr>
        <p:spPr>
          <a:xfrm rot="5400000" flipH="1" flipV="1">
            <a:off x="7813948" y="4282918"/>
            <a:ext cx="589393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曲线连接符 92"/>
          <p:cNvCxnSpPr>
            <a:stCxn id="68" idx="6"/>
            <a:endCxn id="19" idx="2"/>
          </p:cNvCxnSpPr>
          <p:nvPr/>
        </p:nvCxnSpPr>
        <p:spPr>
          <a:xfrm flipV="1">
            <a:off x="8544560" y="2529520"/>
            <a:ext cx="845700" cy="10755"/>
          </a:xfrm>
          <a:prstGeom prst="curvedConnector3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同心圆 106"/>
          <p:cNvSpPr/>
          <p:nvPr/>
        </p:nvSpPr>
        <p:spPr>
          <a:xfrm>
            <a:off x="7647653" y="562988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曲线连接符 107"/>
          <p:cNvCxnSpPr>
            <a:stCxn id="38" idx="0"/>
            <a:endCxn id="115" idx="2"/>
          </p:cNvCxnSpPr>
          <p:nvPr/>
        </p:nvCxnSpPr>
        <p:spPr>
          <a:xfrm rot="5400000" flipH="1" flipV="1">
            <a:off x="6089769" y="1601502"/>
            <a:ext cx="1638561" cy="1396668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同心圆 110"/>
          <p:cNvSpPr/>
          <p:nvPr/>
        </p:nvSpPr>
        <p:spPr>
          <a:xfrm>
            <a:off x="9382191" y="1062805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同心圆 114"/>
          <p:cNvSpPr/>
          <p:nvPr/>
        </p:nvSpPr>
        <p:spPr>
          <a:xfrm>
            <a:off x="7607383" y="106311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同心圆 117"/>
          <p:cNvSpPr/>
          <p:nvPr/>
        </p:nvSpPr>
        <p:spPr>
          <a:xfrm>
            <a:off x="4823769" y="1606384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同心圆 118"/>
          <p:cNvSpPr/>
          <p:nvPr/>
        </p:nvSpPr>
        <p:spPr>
          <a:xfrm>
            <a:off x="3107439" y="160048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曲线连接符 119"/>
          <p:cNvCxnSpPr>
            <a:stCxn id="38" idx="0"/>
            <a:endCxn id="118" idx="4"/>
          </p:cNvCxnSpPr>
          <p:nvPr/>
        </p:nvCxnSpPr>
        <p:spPr>
          <a:xfrm rot="16200000" flipV="1">
            <a:off x="5419343" y="2327744"/>
            <a:ext cx="677846" cy="904898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曲线连接符 124"/>
          <p:cNvCxnSpPr>
            <a:stCxn id="115" idx="6"/>
            <a:endCxn id="111" idx="2"/>
          </p:cNvCxnSpPr>
          <p:nvPr/>
        </p:nvCxnSpPr>
        <p:spPr>
          <a:xfrm flipV="1">
            <a:off x="8571479" y="1480248"/>
            <a:ext cx="810712" cy="30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曲线连接符 125"/>
          <p:cNvCxnSpPr>
            <a:stCxn id="118" idx="2"/>
            <a:endCxn id="119" idx="6"/>
          </p:cNvCxnSpPr>
          <p:nvPr/>
        </p:nvCxnSpPr>
        <p:spPr>
          <a:xfrm rot="10800000">
            <a:off x="4071535" y="2017931"/>
            <a:ext cx="752234" cy="5896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/>
          <p:cNvSpPr txBox="1"/>
          <p:nvPr/>
        </p:nvSpPr>
        <p:spPr>
          <a:xfrm>
            <a:off x="6697972" y="179624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5664118" y="2329465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4387209" y="163953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8759598" y="1421150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2432207" y="878844"/>
            <a:ext cx="5007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{+, -, *, /, %, |, &amp;, ^, &gt;, &lt;, =, !}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同心圆 173"/>
          <p:cNvSpPr/>
          <p:nvPr/>
        </p:nvSpPr>
        <p:spPr>
          <a:xfrm>
            <a:off x="4936150" y="479500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同心圆 174"/>
          <p:cNvSpPr/>
          <p:nvPr/>
        </p:nvSpPr>
        <p:spPr>
          <a:xfrm>
            <a:off x="3107439" y="4795002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9" name="曲线连接符 178"/>
          <p:cNvCxnSpPr>
            <a:stCxn id="38" idx="4"/>
            <a:endCxn id="174" idx="0"/>
          </p:cNvCxnSpPr>
          <p:nvPr/>
        </p:nvCxnSpPr>
        <p:spPr>
          <a:xfrm rot="5400000">
            <a:off x="5393957" y="3978244"/>
            <a:ext cx="841000" cy="792517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曲线连接符 179"/>
          <p:cNvCxnSpPr>
            <a:stCxn id="38" idx="4"/>
            <a:endCxn id="107" idx="2"/>
          </p:cNvCxnSpPr>
          <p:nvPr/>
        </p:nvCxnSpPr>
        <p:spPr>
          <a:xfrm rot="16200000" flipH="1">
            <a:off x="5882520" y="4282197"/>
            <a:ext cx="2093329" cy="1436938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曲线连接符 185"/>
          <p:cNvCxnSpPr>
            <a:endCxn id="38" idx="3"/>
          </p:cNvCxnSpPr>
          <p:nvPr/>
        </p:nvCxnSpPr>
        <p:spPr>
          <a:xfrm flipV="1">
            <a:off x="3067482" y="3831736"/>
            <a:ext cx="2791363" cy="621494"/>
          </a:xfrm>
          <a:prstGeom prst="curvedConnector2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曲线连接符 186"/>
          <p:cNvCxnSpPr>
            <a:stCxn id="107" idx="6"/>
            <a:endCxn id="5" idx="6"/>
          </p:cNvCxnSpPr>
          <p:nvPr/>
        </p:nvCxnSpPr>
        <p:spPr>
          <a:xfrm flipH="1" flipV="1">
            <a:off x="8603907" y="3570778"/>
            <a:ext cx="7842" cy="2476553"/>
          </a:xfrm>
          <a:prstGeom prst="curvedConnector3">
            <a:avLst>
              <a:gd name="adj1" fmla="val -8097424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曲线连接符 188"/>
          <p:cNvCxnSpPr>
            <a:stCxn id="174" idx="2"/>
            <a:endCxn id="175" idx="6"/>
          </p:cNvCxnSpPr>
          <p:nvPr/>
        </p:nvCxnSpPr>
        <p:spPr>
          <a:xfrm rot="10800000">
            <a:off x="4071536" y="5212445"/>
            <a:ext cx="864615" cy="12700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文本框 193"/>
          <p:cNvSpPr txBox="1"/>
          <p:nvPr/>
        </p:nvSpPr>
        <p:spPr>
          <a:xfrm>
            <a:off x="6738175" y="522977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本框 194"/>
          <p:cNvSpPr txBox="1"/>
          <p:nvPr/>
        </p:nvSpPr>
        <p:spPr>
          <a:xfrm>
            <a:off x="8920291" y="4679577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本框 195"/>
          <p:cNvSpPr txBox="1"/>
          <p:nvPr/>
        </p:nvSpPr>
        <p:spPr>
          <a:xfrm>
            <a:off x="4456596" y="4804118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5610798" y="4416263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4875659" y="3091974"/>
            <a:ext cx="382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endParaRPr lang="zh-CN" alt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同心圆 266"/>
          <p:cNvSpPr/>
          <p:nvPr/>
        </p:nvSpPr>
        <p:spPr>
          <a:xfrm>
            <a:off x="3329039" y="3103586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600" y="4392890"/>
            <a:ext cx="6750397" cy="2133710"/>
          </a:xfrm>
          <a:prstGeom prst="rect">
            <a:avLst/>
          </a:prstGeom>
        </p:spPr>
      </p:pic>
      <p:sp>
        <p:nvSpPr>
          <p:cNvPr id="3" name="同心圆 2"/>
          <p:cNvSpPr/>
          <p:nvPr/>
        </p:nvSpPr>
        <p:spPr>
          <a:xfrm>
            <a:off x="8385822" y="2216427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36846" y="1528778"/>
            <a:ext cx="24336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[.|\r\n]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677224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/>
          <p:nvPr/>
        </p:nvCxnSpPr>
        <p:spPr>
          <a:xfrm flipV="1">
            <a:off x="5987848" y="26442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曲线连接符 32"/>
          <p:cNvCxnSpPr/>
          <p:nvPr/>
        </p:nvCxnSpPr>
        <p:spPr>
          <a:xfrm flipV="1">
            <a:off x="7672462" y="26442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21545" y="2262989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872753" y="2193148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17195" y="2272776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曲线连接符 37"/>
          <p:cNvCxnSpPr>
            <a:stCxn id="23" idx="1"/>
            <a:endCxn id="23" idx="7"/>
          </p:cNvCxnSpPr>
          <p:nvPr/>
        </p:nvCxnSpPr>
        <p:spPr>
          <a:xfrm rot="5400000" flipH="1" flipV="1">
            <a:off x="7174843" y="1986823"/>
            <a:ext cx="12700" cy="703740"/>
          </a:xfrm>
          <a:prstGeom prst="curvedConnector3">
            <a:avLst>
              <a:gd name="adj1" fmla="val 332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988186" y="1578196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曲线连接符 42"/>
          <p:cNvCxnSpPr>
            <a:stCxn id="23" idx="4"/>
            <a:endCxn id="22" idx="4"/>
          </p:cNvCxnSpPr>
          <p:nvPr/>
        </p:nvCxnSpPr>
        <p:spPr>
          <a:xfrm rot="5400000">
            <a:off x="6338245" y="2214715"/>
            <a:ext cx="12700" cy="167319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5906506" y="3285978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156126" y="155955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891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4172" y="1528778"/>
            <a:ext cx="22990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令</a:t>
            </a:r>
            <a:r>
              <a:rPr lang="en-US" altLang="zh-CN" sz="2000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[\s\S]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521545" y="2262989"/>
            <a:ext cx="26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49756" y="2216427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156126" y="1559556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16148" y="4869003"/>
            <a:ext cx="2018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266700" algn="just"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//[\s\S]*?\n</a:t>
            </a:r>
            <a:endParaRPr lang="zh-CN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567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15" y="376400"/>
            <a:ext cx="35736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为能转义的字符</a:t>
            </a:r>
            <a:endParaRPr lang="en-US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代表除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20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之外的字符</a:t>
            </a:r>
            <a:endParaRPr lang="zh-CN" altLang="zh-CN" sz="20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3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4485973" y="2196802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74230" y="2258883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cxnSp>
        <p:nvCxnSpPr>
          <p:cNvPr id="47" name="曲线连接符 46"/>
          <p:cNvCxnSpPr>
            <a:stCxn id="22" idx="1"/>
            <a:endCxn id="22" idx="7"/>
          </p:cNvCxnSpPr>
          <p:nvPr/>
        </p:nvCxnSpPr>
        <p:spPr>
          <a:xfrm rot="5400000" flipH="1" flipV="1">
            <a:off x="5501646" y="1986823"/>
            <a:ext cx="12700" cy="703740"/>
          </a:xfrm>
          <a:prstGeom prst="curvedConnector3">
            <a:avLst>
              <a:gd name="adj1" fmla="val 3242724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357955" y="1558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43015" y="5033390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\"(.*?)\"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3256" y="344784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/>
          <p:cNvCxnSpPr>
            <a:stCxn id="21" idx="3"/>
            <a:endCxn id="18" idx="2"/>
          </p:cNvCxnSpPr>
          <p:nvPr/>
        </p:nvCxnSpPr>
        <p:spPr>
          <a:xfrm rot="16200000" flipH="1">
            <a:off x="3284792" y="3106823"/>
            <a:ext cx="946696" cy="570231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8" idx="6"/>
            <a:endCxn id="22" idx="4"/>
          </p:cNvCxnSpPr>
          <p:nvPr/>
        </p:nvCxnSpPr>
        <p:spPr>
          <a:xfrm flipV="1">
            <a:off x="5038494" y="3051313"/>
            <a:ext cx="463152" cy="813974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36708" y="3127659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01432" y="3127841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曲线连接符 37"/>
          <p:cNvCxnSpPr>
            <a:stCxn id="22" idx="5"/>
            <a:endCxn id="18" idx="5"/>
          </p:cNvCxnSpPr>
          <p:nvPr/>
        </p:nvCxnSpPr>
        <p:spPr>
          <a:xfrm rot="5400000">
            <a:off x="4757423" y="3064370"/>
            <a:ext cx="1231417" cy="960771"/>
          </a:xfrm>
          <a:prstGeom prst="curvedConnector3">
            <a:avLst>
              <a:gd name="adj1" fmla="val 128493"/>
            </a:avLst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5189619" y="4048778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0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同心圆 2"/>
          <p:cNvSpPr/>
          <p:nvPr/>
        </p:nvSpPr>
        <p:spPr>
          <a:xfrm>
            <a:off x="6988186" y="2214878"/>
            <a:ext cx="964096" cy="834886"/>
          </a:xfrm>
          <a:prstGeom prst="donut">
            <a:avLst>
              <a:gd name="adj" fmla="val 6164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642662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曲线连接符 4"/>
          <p:cNvCxnSpPr>
            <a:stCxn id="4" idx="6"/>
            <a:endCxn id="21" idx="2"/>
          </p:cNvCxnSpPr>
          <p:nvPr/>
        </p:nvCxnSpPr>
        <p:spPr>
          <a:xfrm flipV="1">
            <a:off x="2637900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>
            <a:endCxn id="4" idx="2"/>
          </p:cNvCxnSpPr>
          <p:nvPr/>
        </p:nvCxnSpPr>
        <p:spPr>
          <a:xfrm flipV="1">
            <a:off x="771774" y="2633870"/>
            <a:ext cx="870888" cy="8238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9732" y="2216427"/>
            <a:ext cx="108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327276" y="2205971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004027" y="2216427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曲线连接符 30"/>
          <p:cNvCxnSpPr/>
          <p:nvPr/>
        </p:nvCxnSpPr>
        <p:spPr>
          <a:xfrm flipV="1">
            <a:off x="4326068" y="2623414"/>
            <a:ext cx="689376" cy="10456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22" idx="6"/>
            <a:endCxn id="3" idx="2"/>
          </p:cNvCxnSpPr>
          <p:nvPr/>
        </p:nvCxnSpPr>
        <p:spPr>
          <a:xfrm flipV="1">
            <a:off x="5999265" y="2632321"/>
            <a:ext cx="988921" cy="1549"/>
          </a:xfrm>
          <a:prstGeom prst="curvedConnector3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823475" y="2231033"/>
            <a:ext cx="311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85973" y="2196802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274230" y="2258883"/>
            <a:ext cx="37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1480" y="5033390"/>
            <a:ext cx="1521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266700" algn="just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\"(.)\"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43256" y="3447844"/>
            <a:ext cx="995238" cy="834886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曲线连接符 18"/>
          <p:cNvCxnSpPr>
            <a:stCxn id="21" idx="3"/>
            <a:endCxn id="18" idx="2"/>
          </p:cNvCxnSpPr>
          <p:nvPr/>
        </p:nvCxnSpPr>
        <p:spPr>
          <a:xfrm rot="16200000" flipH="1">
            <a:off x="3284792" y="3106823"/>
            <a:ext cx="946696" cy="570231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18" idx="6"/>
            <a:endCxn id="22" idx="4"/>
          </p:cNvCxnSpPr>
          <p:nvPr/>
        </p:nvCxnSpPr>
        <p:spPr>
          <a:xfrm flipV="1">
            <a:off x="5038494" y="3051313"/>
            <a:ext cx="463152" cy="813974"/>
          </a:xfrm>
          <a:prstGeom prst="curvedConnector2">
            <a:avLst/>
          </a:prstGeom>
          <a:ln w="22225">
            <a:solidFill>
              <a:schemeClr val="tx1"/>
            </a:solidFill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636708" y="3127659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001432" y="3127841"/>
            <a:ext cx="188187" cy="37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C0A4761-0805-47EB-80C1-EC95EF4B20F8}"/>
              </a:ext>
            </a:extLst>
          </p:cNvPr>
          <p:cNvSpPr txBox="1"/>
          <p:nvPr/>
        </p:nvSpPr>
        <p:spPr>
          <a:xfrm>
            <a:off x="1163721" y="933077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为能转义的字符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代表除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\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zh-CN" altLang="en-US" sz="18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之外的字符</a:t>
            </a:r>
            <a:endParaRPr lang="zh-CN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63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C48CE432-3DF9-41A2-BD8D-CC28284CE273}"/>
              </a:ext>
            </a:extLst>
          </p:cNvPr>
          <p:cNvSpPr/>
          <p:nvPr/>
        </p:nvSpPr>
        <p:spPr>
          <a:xfrm>
            <a:off x="3790951" y="2180168"/>
            <a:ext cx="1056216" cy="105621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460F2C3-81F9-44C1-9E89-B9C945ED0491}"/>
              </a:ext>
            </a:extLst>
          </p:cNvPr>
          <p:cNvSpPr/>
          <p:nvPr/>
        </p:nvSpPr>
        <p:spPr>
          <a:xfrm>
            <a:off x="1742018" y="2292351"/>
            <a:ext cx="958849" cy="863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428" name="文本框 6">
            <a:extLst>
              <a:ext uri="{FF2B5EF4-FFF2-40B4-BE49-F238E27FC236}">
                <a16:creationId xmlns:a16="http://schemas.microsoft.com/office/drawing/2014/main" id="{D8AB5E5B-148D-44FF-88DE-23F7B711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5951" y="2478618"/>
            <a:ext cx="6709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454A8D03-FF14-4F01-977F-1C734E6ED97E}"/>
              </a:ext>
            </a:extLst>
          </p:cNvPr>
          <p:cNvSpPr/>
          <p:nvPr/>
        </p:nvSpPr>
        <p:spPr>
          <a:xfrm>
            <a:off x="3839634" y="2292351"/>
            <a:ext cx="960967" cy="863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430" name="文本框 8">
            <a:extLst>
              <a:ext uri="{FF2B5EF4-FFF2-40B4-BE49-F238E27FC236}">
                <a16:creationId xmlns:a16="http://schemas.microsoft.com/office/drawing/2014/main" id="{C0A4ADE3-692B-455D-9599-FA2A7D91B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567" y="2478618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1</a:t>
            </a:r>
            <a:endParaRPr lang="zh-CN" altLang="en-US" sz="2400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14AD66D3-4386-4A41-B5C1-AAED24F5DD56}"/>
              </a:ext>
            </a:extLst>
          </p:cNvPr>
          <p:cNvSpPr/>
          <p:nvPr/>
        </p:nvSpPr>
        <p:spPr>
          <a:xfrm>
            <a:off x="5890684" y="2180168"/>
            <a:ext cx="1056216" cy="105621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65E5051C-4E7B-45A6-84FE-C55E625B195A}"/>
              </a:ext>
            </a:extLst>
          </p:cNvPr>
          <p:cNvSpPr/>
          <p:nvPr/>
        </p:nvSpPr>
        <p:spPr>
          <a:xfrm>
            <a:off x="5937251" y="2292351"/>
            <a:ext cx="960967" cy="863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433" name="文本框 26">
            <a:extLst>
              <a:ext uri="{FF2B5EF4-FFF2-40B4-BE49-F238E27FC236}">
                <a16:creationId xmlns:a16="http://schemas.microsoft.com/office/drawing/2014/main" id="{F923BC82-0DE6-4660-BF29-81BE358AE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185" y="2478618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2</a:t>
            </a:r>
            <a:endParaRPr lang="zh-CN" altLang="en-US" sz="2400"/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6D10B2C8-E5F5-4E6D-92B9-5217A33EED32}"/>
              </a:ext>
            </a:extLst>
          </p:cNvPr>
          <p:cNvSpPr/>
          <p:nvPr/>
        </p:nvSpPr>
        <p:spPr>
          <a:xfrm>
            <a:off x="3839634" y="4203700"/>
            <a:ext cx="960967" cy="863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436" name="文本框 29">
            <a:extLst>
              <a:ext uri="{FF2B5EF4-FFF2-40B4-BE49-F238E27FC236}">
                <a16:creationId xmlns:a16="http://schemas.microsoft.com/office/drawing/2014/main" id="{B59965F4-6734-4560-ADB5-88B14CC41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567" y="4389968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3</a:t>
            </a:r>
            <a:endParaRPr lang="zh-CN" altLang="en-US" sz="2400"/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6D3811E9-E31D-4AF3-A4E2-B167DE2BB24D}"/>
              </a:ext>
            </a:extLst>
          </p:cNvPr>
          <p:cNvSpPr/>
          <p:nvPr/>
        </p:nvSpPr>
        <p:spPr>
          <a:xfrm>
            <a:off x="5892801" y="4061884"/>
            <a:ext cx="1056217" cy="105621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598A1CE0-D4FA-4088-9B21-F22A6CCF08A4}"/>
              </a:ext>
            </a:extLst>
          </p:cNvPr>
          <p:cNvSpPr/>
          <p:nvPr/>
        </p:nvSpPr>
        <p:spPr>
          <a:xfrm>
            <a:off x="5941485" y="4174067"/>
            <a:ext cx="960967" cy="8636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 dirty="0"/>
          </a:p>
        </p:txBody>
      </p:sp>
      <p:sp>
        <p:nvSpPr>
          <p:cNvPr id="103439" name="文本框 32">
            <a:extLst>
              <a:ext uri="{FF2B5EF4-FFF2-40B4-BE49-F238E27FC236}">
                <a16:creationId xmlns:a16="http://schemas.microsoft.com/office/drawing/2014/main" id="{EECACA0B-DF96-41C0-B0D8-A1E5F81B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418" y="4360334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4</a:t>
            </a:r>
            <a:endParaRPr lang="zh-CN" altLang="en-US" sz="240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A70B9B6-D0DF-49D1-A7D2-6F19E61BE8BE}"/>
              </a:ext>
            </a:extLst>
          </p:cNvPr>
          <p:cNvCxnSpPr>
            <a:stCxn id="5" idx="6"/>
            <a:endCxn id="16" idx="2"/>
          </p:cNvCxnSpPr>
          <p:nvPr/>
        </p:nvCxnSpPr>
        <p:spPr>
          <a:xfrm flipV="1">
            <a:off x="2700867" y="2709334"/>
            <a:ext cx="1090084" cy="14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094B1BE-8E0F-4894-A66F-58FC35D051F2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4320118" y="3155951"/>
            <a:ext cx="0" cy="104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5348E5D-4CFA-4793-B18E-682F80AF4BDF}"/>
              </a:ext>
            </a:extLst>
          </p:cNvPr>
          <p:cNvCxnSpPr>
            <a:cxnSpLocks/>
            <a:stCxn id="8" idx="6"/>
            <a:endCxn id="26" idx="2"/>
          </p:cNvCxnSpPr>
          <p:nvPr/>
        </p:nvCxnSpPr>
        <p:spPr>
          <a:xfrm>
            <a:off x="4800600" y="2724151"/>
            <a:ext cx="11366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567106D-62E2-4DDC-9EF1-DB4626270EEF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847167" y="4605867"/>
            <a:ext cx="109431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444" name="文本框 45">
            <a:extLst>
              <a:ext uri="{FF2B5EF4-FFF2-40B4-BE49-F238E27FC236}">
                <a16:creationId xmlns:a16="http://schemas.microsoft.com/office/drawing/2014/main" id="{C6565BC9-5EBF-45CF-B161-02E955F9F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785" y="2233085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0</a:t>
            </a:r>
            <a:endParaRPr lang="zh-CN" altLang="en-US" sz="2400"/>
          </a:p>
        </p:txBody>
      </p:sp>
      <p:sp>
        <p:nvSpPr>
          <p:cNvPr id="103445" name="文本框 46">
            <a:extLst>
              <a:ext uri="{FF2B5EF4-FFF2-40B4-BE49-F238E27FC236}">
                <a16:creationId xmlns:a16="http://schemas.microsoft.com/office/drawing/2014/main" id="{FE019B3E-498E-4FC0-A860-AF400EC6E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33" y="3371852"/>
            <a:ext cx="6709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x</a:t>
            </a:r>
            <a:endParaRPr lang="zh-CN" altLang="en-US" sz="2400"/>
          </a:p>
        </p:txBody>
      </p:sp>
      <p:sp>
        <p:nvSpPr>
          <p:cNvPr id="103446" name="文本框 47">
            <a:extLst>
              <a:ext uri="{FF2B5EF4-FFF2-40B4-BE49-F238E27FC236}">
                <a16:creationId xmlns:a16="http://schemas.microsoft.com/office/drawing/2014/main" id="{D201FA65-94FA-4424-A938-47BA1B440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18" y="2180168"/>
            <a:ext cx="673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dirty="0"/>
              <a:t>c</a:t>
            </a:r>
            <a:endParaRPr lang="zh-CN" altLang="en-US" sz="2133" dirty="0"/>
          </a:p>
        </p:txBody>
      </p:sp>
      <p:sp>
        <p:nvSpPr>
          <p:cNvPr id="103447" name="文本框 48">
            <a:extLst>
              <a:ext uri="{FF2B5EF4-FFF2-40B4-BE49-F238E27FC236}">
                <a16:creationId xmlns:a16="http://schemas.microsoft.com/office/drawing/2014/main" id="{D16CE075-3B64-41BB-9716-EB50B0922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185" y="1375350"/>
            <a:ext cx="6731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103448" name="文本框 49">
            <a:extLst>
              <a:ext uri="{FF2B5EF4-FFF2-40B4-BE49-F238E27FC236}">
                <a16:creationId xmlns:a16="http://schemas.microsoft.com/office/drawing/2014/main" id="{5691B2C7-F5E1-4431-84B0-97243C446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1" y="4167718"/>
            <a:ext cx="901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d</a:t>
            </a:r>
            <a:endParaRPr lang="zh-CN" altLang="en-US" sz="1600" dirty="0"/>
          </a:p>
        </p:txBody>
      </p:sp>
      <p:sp>
        <p:nvSpPr>
          <p:cNvPr id="103449" name="文本框 50">
            <a:extLst>
              <a:ext uri="{FF2B5EF4-FFF2-40B4-BE49-F238E27FC236}">
                <a16:creationId xmlns:a16="http://schemas.microsoft.com/office/drawing/2014/main" id="{B5C47C90-A409-49A6-87E9-F100BBC43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1" y="5473701"/>
            <a:ext cx="901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107AD3DE-D6D3-4A8C-BA68-C296D7DA2D31}"/>
              </a:ext>
            </a:extLst>
          </p:cNvPr>
          <p:cNvCxnSpPr>
            <a:stCxn id="25" idx="1"/>
            <a:endCxn id="25" idx="7"/>
          </p:cNvCxnSpPr>
          <p:nvPr/>
        </p:nvCxnSpPr>
        <p:spPr>
          <a:xfrm rot="5400000" flipH="1" flipV="1">
            <a:off x="6417734" y="1962151"/>
            <a:ext cx="16933" cy="745067"/>
          </a:xfrm>
          <a:prstGeom prst="curvedConnector3">
            <a:avLst>
              <a:gd name="adj1" fmla="val 2713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F831668C-D8FA-4F1A-84D0-8F5593B92602}"/>
              </a:ext>
            </a:extLst>
          </p:cNvPr>
          <p:cNvCxnSpPr>
            <a:stCxn id="31" idx="3"/>
            <a:endCxn id="31" idx="5"/>
          </p:cNvCxnSpPr>
          <p:nvPr/>
        </p:nvCxnSpPr>
        <p:spPr>
          <a:xfrm rot="16200000" flipH="1">
            <a:off x="6421967" y="4591051"/>
            <a:ext cx="16933" cy="745067"/>
          </a:xfrm>
          <a:prstGeom prst="curvedConnector3">
            <a:avLst>
              <a:gd name="adj1" fmla="val 2713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D400382-8F3A-42C9-B288-F855A2E046F0}"/>
              </a:ext>
            </a:extLst>
          </p:cNvPr>
          <p:cNvSpPr txBox="1"/>
          <p:nvPr/>
        </p:nvSpPr>
        <p:spPr>
          <a:xfrm>
            <a:off x="1461731" y="756694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[0-7]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indent="266700" algn="just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d = [0-9a-fA-F]</a:t>
            </a:r>
            <a:endParaRPr lang="en-US" altLang="zh-CN" sz="1800" b="1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903443" y="1868830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常量数据层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903442" y="904078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外观表示层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903441" y="2952572"/>
            <a:ext cx="18087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处理层</a:t>
            </a:r>
          </a:p>
        </p:txBody>
      </p:sp>
      <p:sp>
        <p:nvSpPr>
          <p:cNvPr id="20" name="矩形 19"/>
          <p:cNvSpPr/>
          <p:nvPr/>
        </p:nvSpPr>
        <p:spPr>
          <a:xfrm>
            <a:off x="9302086" y="1792512"/>
            <a:ext cx="205894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测试用例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txt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</a:p>
        </p:txBody>
      </p:sp>
      <p:sp>
        <p:nvSpPr>
          <p:cNvPr id="22" name="矩形 21"/>
          <p:cNvSpPr/>
          <p:nvPr/>
        </p:nvSpPr>
        <p:spPr>
          <a:xfrm>
            <a:off x="5875216" y="2876254"/>
            <a:ext cx="3094371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Lexical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类：词法分析程序</a:t>
            </a:r>
          </a:p>
        </p:txBody>
      </p:sp>
      <p:sp>
        <p:nvSpPr>
          <p:cNvPr id="26" name="矩形 25"/>
          <p:cNvSpPr/>
          <p:nvPr/>
        </p:nvSpPr>
        <p:spPr>
          <a:xfrm>
            <a:off x="6206822" y="776314"/>
            <a:ext cx="2377773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类：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程序界面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B1F6400-112B-4AEA-BB8F-419B66539434}"/>
              </a:ext>
            </a:extLst>
          </p:cNvPr>
          <p:cNvSpPr/>
          <p:nvPr/>
        </p:nvSpPr>
        <p:spPr>
          <a:xfrm>
            <a:off x="3444057" y="1792512"/>
            <a:ext cx="5525530" cy="552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words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类：常量及其种别码表，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DFA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状态转换表</a:t>
            </a:r>
          </a:p>
        </p:txBody>
      </p:sp>
    </p:spTree>
    <p:extLst>
      <p:ext uri="{BB962C8B-B14F-4D97-AF65-F5344CB8AC3E}">
        <p14:creationId xmlns:p14="http://schemas.microsoft.com/office/powerpoint/2010/main" val="372152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331</Words>
  <Application>Microsoft Office PowerPoint</Application>
  <PresentationFormat>宽屏</PresentationFormat>
  <Paragraphs>162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Tahoma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张志路</dc:creator>
  <cp:lastModifiedBy>余 涛</cp:lastModifiedBy>
  <cp:revision>86</cp:revision>
  <dcterms:created xsi:type="dcterms:W3CDTF">2019-04-11T13:18:02Z</dcterms:created>
  <dcterms:modified xsi:type="dcterms:W3CDTF">2021-04-19T01:41:25Z</dcterms:modified>
</cp:coreProperties>
</file>