
<file path=[Content_Types].xml><?xml version="1.0" encoding="utf-8"?>
<Types xmlns="http://schemas.openxmlformats.org/package/2006/content-types">
  <Default Extension="jpeg" ContentType="image/jpeg"/>
  <Default Extension="JPG" ContentType="image/.jp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89" r:id="rId5"/>
    <p:sldId id="290" r:id="rId6"/>
    <p:sldId id="258" r:id="rId7"/>
    <p:sldId id="261" r:id="rId8"/>
    <p:sldId id="273" r:id="rId9"/>
    <p:sldId id="262" r:id="rId10"/>
    <p:sldId id="263" r:id="rId11"/>
    <p:sldId id="264" r:id="rId12"/>
    <p:sldId id="265" r:id="rId13"/>
    <p:sldId id="274" r:id="rId14"/>
    <p:sldId id="266" r:id="rId15"/>
    <p:sldId id="291" r:id="rId16"/>
    <p:sldId id="267" r:id="rId17"/>
    <p:sldId id="287" r:id="rId18"/>
    <p:sldId id="294" r:id="rId19"/>
    <p:sldId id="268" r:id="rId20"/>
    <p:sldId id="292" r:id="rId21"/>
    <p:sldId id="269" r:id="rId22"/>
    <p:sldId id="270" r:id="rId23"/>
    <p:sldId id="271" r:id="rId24"/>
    <p:sldId id="272" r:id="rId25"/>
    <p:sldId id="288" r:id="rId26"/>
    <p:sldId id="293" r:id="rId27"/>
  </p:sldIdLst>
  <p:sldSz cx="12192000" cy="6858000"/>
  <p:notesSz cx="6858000" cy="9144000"/>
  <p:custDataLst>
    <p:tags r:id="rId32"/>
  </p:custDataLst>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Lucida Sans" panose="020B0602040502020204" charset="0"/>
        <a:ea typeface="黑体" panose="02010609060101010101"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Lucida Sans" panose="020B0602040502020204" charset="0"/>
        <a:ea typeface="黑体" panose="02010609060101010101"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Lucida Sans" panose="020B0602040502020204" charset="0"/>
        <a:ea typeface="黑体" panose="02010609060101010101"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Lucida Sans" panose="020B0602040502020204" charset="0"/>
        <a:ea typeface="黑体" panose="02010609060101010101"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Lucida Sans" panose="020B0602040502020204" charset="0"/>
        <a:ea typeface="黑体" panose="02010609060101010101"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Lucida Sans" panose="020B0602040502020204" charset="0"/>
        <a:ea typeface="黑体" panose="02010609060101010101"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Lucida Sans" panose="020B0602040502020204" charset="0"/>
        <a:ea typeface="黑体" panose="02010609060101010101"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Lucida Sans" panose="020B0602040502020204" charset="0"/>
        <a:ea typeface="黑体" panose="02010609060101010101"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Lucida Sans" panose="020B0602040502020204" charset="0"/>
        <a:ea typeface="黑体" panose="02010609060101010101"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马 东阳" initials="马"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778"/>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3.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fld>
            <a:endParaRPr lang="zh-CN" altLang="en-US" strike="noStrike" noProof="1"/>
          </a:p>
        </p:txBody>
      </p:sp>
      <p:sp>
        <p:nvSpPr>
          <p:cNvPr id="14340"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4341"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跨句信息可以用来帮助预测实体类型和关系，特别是代词。旧的方法是使用传播机制去连通跨句信息，有些是加入三句的窗口处理，效果也不错。论文中方法：用固定的滑动窗口扩展跨句，</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训练关系模型时，只使用实体的标准标注数据作为关系模型的输入；推理时，第一步先预测实体类型，第二步用预测的结果输入到关系模型</a:t>
            </a:r>
            <a:r>
              <a:rPr lang="zh-CN" altLang="en-US"/>
              <a:t>中。</a:t>
            </a:r>
            <a:endParaRPr lang="zh-CN" altLang="en-US"/>
          </a:p>
          <a:p>
            <a:r>
              <a:rPr lang="zh-CN" altLang="en-US"/>
              <a:t>区别于</a:t>
            </a:r>
            <a:r>
              <a:rPr lang="en-US" altLang="zh-CN"/>
              <a:t>DYGIE++</a:t>
            </a:r>
            <a:r>
              <a:rPr lang="zh-CN" altLang="en-US"/>
              <a:t>，</a:t>
            </a:r>
            <a:endParaRPr lang="zh-CN" altLang="en-US"/>
          </a:p>
          <a:p>
            <a:r>
              <a:rPr lang="en-US" altLang="zh-CN"/>
              <a:t>1. </a:t>
            </a:r>
            <a:r>
              <a:rPr lang="zh-CN" altLang="en-US"/>
              <a:t>对实体和关系模型使用独立的编码器，不需要进行任何多任务学习，预测的实体标签直接用作关系模型的输入</a:t>
            </a:r>
            <a:r>
              <a:rPr lang="zh-CN" altLang="en-US"/>
              <a:t>特征。</a:t>
            </a:r>
            <a:endParaRPr lang="zh-CN" altLang="en-US"/>
          </a:p>
          <a:p>
            <a:r>
              <a:rPr lang="en-US" altLang="zh-CN"/>
              <a:t>2.</a:t>
            </a:r>
            <a:r>
              <a:rPr lang="zh-CN" altLang="en-US"/>
              <a:t>关系模型中针对每一个</a:t>
            </a:r>
            <a:r>
              <a:rPr lang="zh-CN" altLang="en-US"/>
              <a:t>实体对有不同对</a:t>
            </a:r>
            <a:r>
              <a:rPr lang="zh-CN" altLang="en-US"/>
              <a:t>上下文表示</a:t>
            </a:r>
            <a:endParaRPr lang="zh-CN" altLang="en-US"/>
          </a:p>
          <a:p>
            <a:r>
              <a:rPr lang="en-US" altLang="zh-CN"/>
              <a:t>4.</a:t>
            </a:r>
            <a:r>
              <a:rPr lang="zh-CN" altLang="en-US"/>
              <a:t>我们不使用图传播层等使得模型更</a:t>
            </a:r>
            <a:r>
              <a:rPr lang="zh-CN" altLang="en-US"/>
              <a:t>简单</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sym typeface="+mn-ea"/>
              </a:rPr>
              <a:t>单句和跨句都有比较，显然跨句有更大的提升，对于实体识别，在三个数据集上有</a:t>
            </a:r>
            <a:r>
              <a:rPr lang="en-US" altLang="zh-CN">
                <a:sym typeface="+mn-ea"/>
              </a:rPr>
              <a:t>1.4%</a:t>
            </a:r>
            <a:r>
              <a:rPr lang="zh-CN" altLang="en-US">
                <a:sym typeface="+mn-ea"/>
              </a:rPr>
              <a:t>，</a:t>
            </a:r>
            <a:r>
              <a:rPr lang="en-US" altLang="zh-CN">
                <a:sym typeface="+mn-ea"/>
              </a:rPr>
              <a:t>1.7%</a:t>
            </a:r>
            <a:r>
              <a:rPr lang="zh-CN" altLang="en-US">
                <a:sym typeface="+mn-ea"/>
              </a:rPr>
              <a:t>，</a:t>
            </a:r>
            <a:r>
              <a:rPr lang="en-US" altLang="zh-CN">
                <a:sym typeface="+mn-ea"/>
              </a:rPr>
              <a:t>0.7%</a:t>
            </a:r>
            <a:r>
              <a:rPr lang="zh-CN" altLang="en-US">
                <a:sym typeface="+mn-ea"/>
              </a:rPr>
              <a:t>的提升，对于实体抽取，在三个数据集上也有</a:t>
            </a:r>
            <a:r>
              <a:rPr lang="en-US" altLang="zh-CN">
                <a:sym typeface="+mn-ea"/>
              </a:rPr>
              <a:t>1.8%</a:t>
            </a:r>
            <a:r>
              <a:rPr lang="zh-CN" altLang="en-US">
                <a:sym typeface="+mn-ea"/>
              </a:rPr>
              <a:t>，</a:t>
            </a:r>
            <a:r>
              <a:rPr lang="en-US" altLang="zh-CN">
                <a:sym typeface="+mn-ea"/>
              </a:rPr>
              <a:t>2.8%</a:t>
            </a:r>
            <a:r>
              <a:rPr lang="zh-CN" altLang="en-US">
                <a:sym typeface="+mn-ea"/>
              </a:rPr>
              <a:t>，</a:t>
            </a:r>
            <a:r>
              <a:rPr lang="en-US" altLang="zh-CN">
                <a:sym typeface="+mn-ea"/>
              </a:rPr>
              <a:t>1.7%</a:t>
            </a:r>
            <a:r>
              <a:rPr lang="zh-CN" altLang="en-US">
                <a:sym typeface="+mn-ea"/>
              </a:rPr>
              <a:t>的提升。用同样的</a:t>
            </a:r>
            <a:r>
              <a:rPr lang="en-US" altLang="zh-CN">
                <a:sym typeface="+mn-ea"/>
              </a:rPr>
              <a:t>bert-base</a:t>
            </a:r>
            <a:r>
              <a:rPr lang="zh-CN" altLang="en-US">
                <a:sym typeface="+mn-ea"/>
              </a:rPr>
              <a:t>预训练模型，比起</a:t>
            </a:r>
            <a:r>
              <a:rPr lang="en-US" altLang="zh-CN">
                <a:sym typeface="+mn-ea"/>
              </a:rPr>
              <a:t>DyGie</a:t>
            </a:r>
            <a:r>
              <a:rPr lang="zh-CN" altLang="en-US">
                <a:sym typeface="+mn-ea"/>
              </a:rPr>
              <a:t>也有</a:t>
            </a:r>
            <a:r>
              <a:rPr lang="en-US" altLang="zh-CN">
                <a:sym typeface="+mn-ea"/>
              </a:rPr>
              <a:t>4.3%</a:t>
            </a:r>
            <a:r>
              <a:rPr lang="zh-CN" altLang="en-US">
                <a:sym typeface="+mn-ea"/>
              </a:rPr>
              <a:t>的提升。证明了学习不同实体对中实体和关系的表示是很重要的。而且比起</a:t>
            </a:r>
            <a:r>
              <a:rPr lang="en-US" altLang="zh-CN">
                <a:sym typeface="+mn-ea"/>
              </a:rPr>
              <a:t>Wang and Lu 2020</a:t>
            </a:r>
            <a:r>
              <a:rPr lang="zh-CN" altLang="en-US">
                <a:sym typeface="+mn-ea"/>
              </a:rPr>
              <a:t>的基于</a:t>
            </a:r>
            <a:r>
              <a:rPr lang="en-US" altLang="zh-CN">
                <a:sym typeface="+mn-ea"/>
              </a:rPr>
              <a:t>AlBert</a:t>
            </a:r>
            <a:r>
              <a:rPr lang="zh-CN" altLang="en-US">
                <a:sym typeface="+mn-ea"/>
              </a:rPr>
              <a:t>的最好结果，论文中的模型在关系模型中提升很大，说明了在关系模型的输入层融合实体信息是很有效的。</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在单句实验中，对于</a:t>
            </a:r>
            <a:r>
              <a:rPr lang="en-US" altLang="zh-CN"/>
              <a:t>ACE05</a:t>
            </a:r>
            <a:r>
              <a:rPr lang="zh-CN" altLang="en-US"/>
              <a:t>中获得了</a:t>
            </a:r>
            <a:r>
              <a:rPr lang="en-US" altLang="zh-CN"/>
              <a:t>11.9</a:t>
            </a:r>
            <a:r>
              <a:rPr lang="zh-CN" altLang="en-US"/>
              <a:t>倍，在</a:t>
            </a:r>
            <a:r>
              <a:rPr lang="en-US" altLang="zh-CN"/>
              <a:t>sciERC</a:t>
            </a:r>
            <a:r>
              <a:rPr lang="zh-CN" altLang="en-US"/>
              <a:t>中，获得了</a:t>
            </a:r>
            <a:r>
              <a:rPr lang="en-US" altLang="zh-CN"/>
              <a:t>8.7</a:t>
            </a:r>
            <a:r>
              <a:rPr lang="zh-CN" altLang="en-US"/>
              <a:t>倍，在</a:t>
            </a:r>
            <a:r>
              <a:rPr lang="en-US" altLang="zh-CN"/>
              <a:t>f1</a:t>
            </a:r>
            <a:r>
              <a:rPr lang="zh-CN" altLang="en-US"/>
              <a:t>的方面只下降了</a:t>
            </a:r>
            <a:r>
              <a:rPr lang="en-US" altLang="zh-CN"/>
              <a:t>0.5%</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作者探究了不同因素对实验结果的</a:t>
            </a:r>
            <a:r>
              <a:rPr lang="zh-CN" altLang="en-US"/>
              <a:t>影响，实体的类型对于关系抽取提供了非常重要的</a:t>
            </a:r>
            <a:r>
              <a:rPr lang="zh-CN" altLang="en-US"/>
              <a:t>信息</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在以往实体和关系的联合模型中，实体和关系的相互影响来增加信息是非常重要的，这里通过实验验证这个</a:t>
            </a:r>
            <a:r>
              <a:rPr lang="en-US" altLang="zh-CN"/>
              <a:t>pipeline</a:t>
            </a:r>
            <a:r>
              <a:rPr lang="zh-CN" altLang="en-US"/>
              <a:t>流程的方法是否是一个</a:t>
            </a:r>
            <a:r>
              <a:rPr lang="zh-CN" altLang="en-US"/>
              <a:t>特例。</a:t>
            </a:r>
            <a:endParaRPr lang="zh-CN" altLang="en-US"/>
          </a:p>
          <a:p>
            <a:r>
              <a:rPr lang="zh-CN" altLang="en-US"/>
              <a:t>第一</a:t>
            </a:r>
            <a:r>
              <a:rPr lang="en-US" altLang="zh-CN"/>
              <a:t> </a:t>
            </a:r>
            <a:r>
              <a:rPr lang="zh-CN" altLang="en-US"/>
              <a:t>验证共享这两个表达编码器是否可以提升模型，通过一起训练实体和关系抽取，同时优化</a:t>
            </a:r>
            <a:r>
              <a:rPr lang="en-US" altLang="zh-CN"/>
              <a:t>Le</a:t>
            </a:r>
            <a:r>
              <a:rPr lang="zh-CN" altLang="en-US"/>
              <a:t>和</a:t>
            </a:r>
            <a:r>
              <a:rPr lang="en-US" altLang="zh-CN"/>
              <a:t>L</a:t>
            </a:r>
            <a:r>
              <a:rPr lang="en-US" altLang="zh-CN"/>
              <a:t>r</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pipeline</a:t>
            </a:r>
            <a:r>
              <a:rPr lang="zh-CN" altLang="en-US"/>
              <a:t>是一个公认的缺点是错误传播，经过上面的尝试并没有找到错误传播的因素在哪里，有待找到</a:t>
            </a:r>
            <a:r>
              <a:rPr lang="zh-CN" altLang="en-US"/>
              <a:t>原因</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这篇论文的方法很简单，就是用模型通过完形填空的方法去做关系提取任务。论文中主要深入分析了不同数据集和不同模型带来结果的不同，里面的分析方法还是值得借鉴的。我们也可以从实验中看出</a:t>
            </a:r>
            <a:r>
              <a:rPr lang="en-US" altLang="zh-CN"/>
              <a:t>bert</a:t>
            </a:r>
            <a:r>
              <a:rPr lang="zh-CN" altLang="en-US"/>
              <a:t>表现最好的时从</a:t>
            </a:r>
            <a:r>
              <a:rPr lang="en-US" altLang="zh-CN"/>
              <a:t>wiki</a:t>
            </a:r>
            <a:r>
              <a:rPr lang="zh-CN" altLang="en-US"/>
              <a:t>提取出来的一对一的关系，</a:t>
            </a:r>
            <a:r>
              <a:rPr lang="en-US" altLang="zh-CN"/>
              <a:t>bert</a:t>
            </a:r>
            <a:r>
              <a:rPr lang="zh-CN" altLang="en-US"/>
              <a:t>也是在</a:t>
            </a:r>
            <a:r>
              <a:rPr lang="en-US" altLang="zh-CN"/>
              <a:t>wik</a:t>
            </a:r>
            <a:r>
              <a:rPr lang="zh-CN" altLang="en-US"/>
              <a:t>百科数据上训练的，所以</a:t>
            </a:r>
            <a:r>
              <a:rPr lang="en-US" altLang="zh-CN"/>
              <a:t>bert</a:t>
            </a:r>
            <a:r>
              <a:rPr lang="zh-CN" altLang="en-US"/>
              <a:t>好并不让人感到意外，而最关注的是在开放域上的表现力，如果条件放开到前前</a:t>
            </a:r>
            <a:r>
              <a:rPr lang="en-US" altLang="zh-CN"/>
              <a:t>10</a:t>
            </a:r>
            <a:r>
              <a:rPr lang="zh-CN" altLang="en-US"/>
              <a:t>个的精度，还是取得了一个还可以的成绩。但是这种方法还是一个非常大的创新，在未来数据不断扩展，深度学习的方法会有很大的提升，而传统方法难以扩展，且不会随着数据量增多表现</a:t>
            </a:r>
            <a:r>
              <a:rPr lang="zh-CN" altLang="en-US"/>
              <a:t>更好。</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p:cNvSpPr>
          <p:nvPr>
            <p:ph type="sldImg"/>
          </p:nvPr>
        </p:nvSpPr>
        <p:spPr/>
      </p:sp>
      <p:sp>
        <p:nvSpPr>
          <p:cNvPr id="16386" name="文本占位符 2"/>
          <p:cNvSpPr>
            <a:spLocks noGrp="1"/>
          </p:cNvSpPr>
          <p:nvPr>
            <p:ph type="body"/>
          </p:nvPr>
        </p:nvSpPr>
        <p:spPr/>
        <p:txBody>
          <a:bodyPr lIns="91440" tIns="45720" rIns="91440" bIns="45720" anchor="t" anchorCtr="0"/>
          <a:p>
            <a:pPr lvl="0"/>
            <a:r>
              <a:rPr lang="zh-CN" altLang="en-US">
                <a:sym typeface="+mn-ea"/>
              </a:rPr>
              <a:t>实体和关系共享同一个网络编码，也就是共享参数，优化时只是优化一份参数来学习。</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得到的</a:t>
            </a:r>
            <a:r>
              <a:rPr lang="en-US" altLang="zh-CN"/>
              <a:t>h</a:t>
            </a:r>
            <a:r>
              <a:rPr lang="zh-CN" altLang="en-US"/>
              <a:t>是某个</a:t>
            </a:r>
            <a:r>
              <a:rPr lang="en-US" altLang="zh-CN"/>
              <a:t>span</a:t>
            </a:r>
            <a:r>
              <a:rPr lang="zh-CN" altLang="en-US"/>
              <a:t>嵌入</a:t>
            </a:r>
            <a:r>
              <a:rPr lang="en-US" altLang="zh-CN"/>
              <a:t>bert</a:t>
            </a:r>
            <a:r>
              <a:rPr lang="zh-CN" altLang="en-US"/>
              <a:t>后的向量，包含了开始位置信息和结束位置信息。然后预测单个</a:t>
            </a:r>
            <a:r>
              <a:rPr lang="en-US" altLang="zh-CN"/>
              <a:t>span</a:t>
            </a:r>
            <a:r>
              <a:rPr lang="zh-CN" altLang="en-US"/>
              <a:t>的类型，</a:t>
            </a:r>
            <a:r>
              <a:rPr lang="en-US" altLang="zh-CN"/>
              <a:t>WeFFNN</a:t>
            </a:r>
            <a:r>
              <a:rPr lang="zh-CN" altLang="en-US"/>
              <a:t>模型来自</a:t>
            </a:r>
            <a:r>
              <a:rPr lang="en-US" altLang="zh-CN"/>
              <a:t>DyGIE++(Entity, Relation, and EE with Contextualized Span Representations)</a:t>
            </a:r>
            <a:r>
              <a:rPr lang="zh-CN" altLang="en-US"/>
              <a:t>使用带有</a:t>
            </a:r>
            <a:r>
              <a:rPr lang="en-US" altLang="zh-CN"/>
              <a:t>ReLU</a:t>
            </a:r>
            <a:r>
              <a:rPr lang="zh-CN" altLang="en-US"/>
              <a:t>激活函数的两层前向神经</a:t>
            </a:r>
            <a:r>
              <a:rPr lang="zh-CN" altLang="en-US"/>
              <a:t>网络。</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如果仅仅用</a:t>
            </a:r>
            <a:r>
              <a:rPr lang="en-US" altLang="zh-CN"/>
              <a:t>h</a:t>
            </a:r>
            <a:r>
              <a:rPr lang="zh-CN" altLang="en-US"/>
              <a:t>作为输入去预测实体关系，论文中认为这种方法只是捕获了实体各自周围的上下文信息，可能对实体对</a:t>
            </a:r>
            <a:r>
              <a:rPr lang="zh-CN" altLang="en-US"/>
              <a:t>之间依赖信息捕获</a:t>
            </a:r>
            <a:r>
              <a:rPr lang="zh-CN" altLang="en-US"/>
              <a:t>不到。</a:t>
            </a:r>
            <a:endParaRPr lang="zh-CN" altLang="en-US"/>
          </a:p>
          <a:p>
            <a:r>
              <a:rPr lang="zh-CN" altLang="en-US"/>
              <a:t>所以处理方法是对</a:t>
            </a:r>
            <a:r>
              <a:rPr lang="en-US" altLang="zh-CN"/>
              <a:t>subjects</a:t>
            </a:r>
            <a:r>
              <a:rPr lang="zh-CN" altLang="en-US"/>
              <a:t>和</a:t>
            </a:r>
            <a:r>
              <a:rPr lang="en-US" altLang="zh-CN"/>
              <a:t>objects</a:t>
            </a:r>
            <a:r>
              <a:rPr lang="zh-CN" altLang="en-US"/>
              <a:t>以及他们的类型做一个类型标记，然后用一个编码器在插入标识符的句子上把两个开始位置拼接起来最后去</a:t>
            </a:r>
            <a:r>
              <a:rPr lang="zh-CN" altLang="en-US"/>
              <a:t>预测。</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sym typeface="+mn-ea"/>
              </a:rPr>
              <a:t>模型可能有的缺点是对每一对实体都要在关系模型下运行一次，期望的是在同一个句子中重复使用不同实体对的计算。解决方法是对原始模型提出近似模型，这里有两个策略</a:t>
            </a:r>
            <a:endParaRPr lang="zh-CN" altLang="en-US"/>
          </a:p>
          <a:p>
            <a:r>
              <a:rPr lang="en-US" altLang="zh-CN">
                <a:sym typeface="+mn-ea"/>
              </a:rPr>
              <a:t>1. </a:t>
            </a:r>
            <a:r>
              <a:rPr lang="zh-CN" altLang="en-US">
                <a:sym typeface="+mn-ea"/>
              </a:rPr>
              <a:t>将标记的位置编码与相应</a:t>
            </a:r>
            <a:r>
              <a:rPr lang="en-US" altLang="zh-CN">
                <a:sym typeface="+mn-ea"/>
              </a:rPr>
              <a:t>span</a:t>
            </a:r>
            <a:r>
              <a:rPr lang="zh-CN" altLang="en-US">
                <a:sym typeface="+mn-ea"/>
              </a:rPr>
              <a:t>的开始和结束</a:t>
            </a:r>
            <a:r>
              <a:rPr lang="en-US" altLang="zh-CN">
                <a:sym typeface="+mn-ea"/>
              </a:rPr>
              <a:t>token</a:t>
            </a:r>
            <a:r>
              <a:rPr lang="zh-CN" altLang="en-US">
                <a:sym typeface="+mn-ea"/>
              </a:rPr>
              <a:t>联系起来，而不是直接将实体标记插入原始句子</a:t>
            </a:r>
            <a:endParaRPr lang="zh-CN" altLang="en-US"/>
          </a:p>
          <a:p>
            <a:r>
              <a:rPr lang="en-US" altLang="zh-CN">
                <a:sym typeface="+mn-ea"/>
              </a:rPr>
              <a:t>2.</a:t>
            </a:r>
            <a:r>
              <a:rPr lang="zh-CN" altLang="en-US">
                <a:sym typeface="+mn-ea"/>
              </a:rPr>
              <a:t>在注意力层，</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sym typeface="+mn-ea"/>
              </a:rPr>
              <a:t>2.</a:t>
            </a:r>
            <a:r>
              <a:rPr lang="zh-CN" altLang="en-US">
                <a:sym typeface="+mn-ea"/>
              </a:rPr>
              <a:t>在注意力层，</a:t>
            </a:r>
            <a:endParaRPr lang="zh-CN" altLang="en-US"/>
          </a:p>
          <a:p>
            <a:r>
              <a:rPr lang="zh-CN" altLang="en-US"/>
              <a:t>这样做就可以</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这是模型的一个示例，我们可以看到实际上是把标识符都拼接到句子后面，相同颜色的</a:t>
            </a:r>
            <a:r>
              <a:rPr lang="en-US" altLang="zh-CN"/>
              <a:t>token</a:t>
            </a:r>
            <a:r>
              <a:rPr lang="zh-CN" altLang="en-US"/>
              <a:t>共享位置信息，绑定在</a:t>
            </a:r>
            <a:r>
              <a:rPr lang="zh-CN" altLang="en-US"/>
              <a:t>一起</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1.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1.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image" Target="../media/image1.jpeg"/><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image" Target="../media/image1.jpeg"/><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1.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1.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1.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1.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1.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1.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1.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053" name="图片 20"/>
          <p:cNvPicPr>
            <a:picLocks noChangeAspect="1"/>
          </p:cNvPicPr>
          <p:nvPr userDrawn="1"/>
        </p:nvPicPr>
        <p:blipFill>
          <a:blip r:embed="rId2">
            <a:clrChange>
              <a:clrFrom>
                <a:srgbClr val="F8FDFF"/>
              </a:clrFrom>
              <a:clrTo>
                <a:srgbClr val="F8FDFF">
                  <a:alpha val="0"/>
                </a:srgbClr>
              </a:clrTo>
            </a:clrChange>
          </a:blip>
          <a:stretch>
            <a:fillRect/>
          </a:stretch>
        </p:blipFill>
        <p:spPr>
          <a:xfrm>
            <a:off x="9748838" y="190500"/>
            <a:ext cx="2125662" cy="514350"/>
          </a:xfrm>
          <a:prstGeom prst="rect">
            <a:avLst/>
          </a:prstGeom>
          <a:noFill/>
          <a:ln w="9525">
            <a:noFill/>
          </a:ln>
        </p:spPr>
      </p:pic>
      <p:grpSp>
        <p:nvGrpSpPr>
          <p:cNvPr id="2054" name="组合 8"/>
          <p:cNvGrpSpPr/>
          <p:nvPr userDrawn="1"/>
        </p:nvGrpSpPr>
        <p:grpSpPr>
          <a:xfrm>
            <a:off x="0" y="703263"/>
            <a:ext cx="368300" cy="415925"/>
            <a:chOff x="0" y="702885"/>
            <a:chExt cx="367754" cy="416560"/>
          </a:xfrm>
        </p:grpSpPr>
        <p:pic>
          <p:nvPicPr>
            <p:cNvPr id="2055" name="图片 9"/>
            <p:cNvPicPr>
              <a:picLocks noChangeAspect="1"/>
            </p:cNvPicPr>
            <p:nvPr/>
          </p:nvPicPr>
          <p:blipFill>
            <a:blip r:embed="rId3"/>
            <a:stretch>
              <a:fillRect/>
            </a:stretch>
          </p:blipFill>
          <p:spPr>
            <a:xfrm>
              <a:off x="0" y="702885"/>
              <a:ext cx="325120" cy="416560"/>
            </a:xfrm>
            <a:prstGeom prst="rect">
              <a:avLst/>
            </a:prstGeom>
            <a:noFill/>
            <a:ln w="9525">
              <a:noFill/>
            </a:ln>
          </p:spPr>
        </p:pic>
        <p:pic>
          <p:nvPicPr>
            <p:cNvPr id="2056" name="图片 10"/>
            <p:cNvPicPr/>
            <p:nvPr/>
          </p:nvPicPr>
          <p:blipFill>
            <a:blip r:embed="rId3"/>
            <a:stretch>
              <a:fillRect/>
            </a:stretch>
          </p:blipFill>
          <p:spPr>
            <a:xfrm>
              <a:off x="281354" y="771300"/>
              <a:ext cx="86400" cy="273600"/>
            </a:xfrm>
            <a:prstGeom prst="rect">
              <a:avLst/>
            </a:prstGeom>
            <a:noFill/>
            <a:ln w="9525">
              <a:noFill/>
            </a:ln>
          </p:spPr>
        </p:pic>
      </p:grpSp>
      <p:pic>
        <p:nvPicPr>
          <p:cNvPr id="2057" name="图片 7" descr="哈工大logo"/>
          <p:cNvPicPr>
            <a:picLocks noChangeAspect="1"/>
          </p:cNvPicPr>
          <p:nvPr userDrawn="1"/>
        </p:nvPicPr>
        <p:blipFill>
          <a:blip r:embed="rId4">
            <a:lum bright="69998" contrast="-70001"/>
          </a:blip>
          <a:stretch>
            <a:fillRect/>
          </a:stretch>
        </p:blipFill>
        <p:spPr>
          <a:xfrm>
            <a:off x="0" y="738188"/>
            <a:ext cx="403225" cy="347662"/>
          </a:xfrm>
          <a:prstGeom prst="rect">
            <a:avLst/>
          </a:prstGeom>
          <a:noFill/>
          <a:ln w="9525">
            <a:noFill/>
          </a:ln>
        </p:spPr>
      </p:pic>
      <p:sp>
        <p:nvSpPr>
          <p:cNvPr id="2" name="标题 1"/>
          <p:cNvSpPr>
            <a:spLocks noGrp="1"/>
          </p:cNvSpPr>
          <p:nvPr>
            <p:ph type="ctrTitle"/>
          </p:nvPr>
        </p:nvSpPr>
        <p:spPr>
          <a:xfrm>
            <a:off x="914401" y="2130425"/>
            <a:ext cx="10363200" cy="1470026"/>
          </a:xfrm>
        </p:spPr>
        <p:txBody>
          <a:bodyPr/>
          <a:lstStyle/>
          <a:p>
            <a:pPr fontAlgn="auto"/>
            <a:r>
              <a:rPr lang="zh-CN" altLang="en-US" sz="3810" strike="noStrike" noProof="1"/>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8565"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800" indent="0" algn="ctr">
              <a:buNone/>
              <a:defRPr>
                <a:solidFill>
                  <a:schemeClr val="tx1">
                    <a:tint val="75000"/>
                  </a:schemeClr>
                </a:solidFill>
              </a:defRPr>
            </a:lvl9pPr>
          </a:lstStyle>
          <a:p>
            <a:pPr fontAlgn="auto"/>
            <a:r>
              <a:rPr lang="zh-CN" altLang="en-US" sz="3385" strike="noStrike" noProof="1"/>
              <a:t>单击此处编辑母版副标题样式</a:t>
            </a:r>
            <a:endParaRPr lang="zh-CN" altLang="en-US" strike="noStrike" noProof="1"/>
          </a:p>
        </p:txBody>
      </p:sp>
      <p:sp>
        <p:nvSpPr>
          <p:cNvPr id="4" name="日期占位符 3"/>
          <p:cNvSpPr>
            <a:spLocks noGrp="1"/>
          </p:cNvSpPr>
          <p:nvPr>
            <p:ph type="dt" sz="half" idx="10"/>
          </p:nvPr>
        </p:nvSpPr>
        <p:spPr>
          <a:xfrm>
            <a:off x="609600" y="6356350"/>
            <a:ext cx="2844800" cy="365125"/>
          </a:xfrm>
          <a:prstGeom prst="rect">
            <a:avLst/>
          </a:prstGeom>
        </p:spPr>
        <p:txBody>
          <a:bodyPr vert="horz" lIns="115214" tIns="57607" rIns="115214" bIns="57607" rtlCol="0" anchor="ctr"/>
          <a:p>
            <a:pPr fontAlgn="auto"/>
            <a:fld id="{876DBDA8-8BD7-5D41-AECE-8B61D7328468}" type="datetime1">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sp>
        <p:nvSpPr>
          <p:cNvPr id="5" name="页脚占位符 4"/>
          <p:cNvSpPr>
            <a:spLocks noGrp="1"/>
          </p:cNvSpPr>
          <p:nvPr>
            <p:ph type="ftr" sz="quarter" idx="11"/>
          </p:nvPr>
        </p:nvSpPr>
        <p:spPr>
          <a:xfrm>
            <a:off x="4165600" y="6356350"/>
            <a:ext cx="3860800" cy="365125"/>
          </a:xfrm>
          <a:prstGeom prst="rect">
            <a:avLst/>
          </a:prstGeom>
        </p:spPr>
        <p:txBody>
          <a:bodyPr vert="horz" lIns="115214" tIns="57607" rIns="115214" bIns="57607" rtlCol="0" anchor="ctr"/>
          <a:p>
            <a:pPr fontAlgn="auto"/>
            <a:endParaRPr lang="zh-CN" altLang="en-US" strike="noStrike" noProof="1" dirty="0">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lIns="115214" tIns="57607" rIns="115214" bIns="57607" rtlCol="0" anchor="ctr"/>
          <a:p>
            <a:pPr fontAlgn="auto"/>
            <a:fld id="{B91EE9DE-39C0-45B1-B406-4DEC767CB4A8}" type="slidenum">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grpSp>
        <p:nvGrpSpPr>
          <p:cNvPr id="11269" name="组合 8"/>
          <p:cNvGrpSpPr/>
          <p:nvPr userDrawn="1"/>
        </p:nvGrpSpPr>
        <p:grpSpPr>
          <a:xfrm>
            <a:off x="0" y="703263"/>
            <a:ext cx="368300" cy="415925"/>
            <a:chOff x="0" y="702885"/>
            <a:chExt cx="367754" cy="416560"/>
          </a:xfrm>
        </p:grpSpPr>
        <p:pic>
          <p:nvPicPr>
            <p:cNvPr id="11270" name="图片 9"/>
            <p:cNvPicPr>
              <a:picLocks noChangeAspect="1"/>
            </p:cNvPicPr>
            <p:nvPr/>
          </p:nvPicPr>
          <p:blipFill>
            <a:blip r:embed="rId2"/>
            <a:stretch>
              <a:fillRect/>
            </a:stretch>
          </p:blipFill>
          <p:spPr>
            <a:xfrm>
              <a:off x="0" y="702885"/>
              <a:ext cx="325120" cy="416560"/>
            </a:xfrm>
            <a:prstGeom prst="rect">
              <a:avLst/>
            </a:prstGeom>
            <a:noFill/>
            <a:ln w="9525">
              <a:noFill/>
            </a:ln>
          </p:spPr>
        </p:pic>
        <p:pic>
          <p:nvPicPr>
            <p:cNvPr id="11271" name="图片 10"/>
            <p:cNvPicPr/>
            <p:nvPr/>
          </p:nvPicPr>
          <p:blipFill>
            <a:blip r:embed="rId2"/>
            <a:stretch>
              <a:fillRect/>
            </a:stretch>
          </p:blipFill>
          <p:spPr>
            <a:xfrm>
              <a:off x="281354" y="771300"/>
              <a:ext cx="86400" cy="273600"/>
            </a:xfrm>
            <a:prstGeom prst="rect">
              <a:avLst/>
            </a:prstGeom>
            <a:noFill/>
            <a:ln w="9525">
              <a:noFill/>
            </a:ln>
          </p:spPr>
        </p:pic>
      </p:grpSp>
      <p:pic>
        <p:nvPicPr>
          <p:cNvPr id="11272" name="图片 15" descr="哈工大logo"/>
          <p:cNvPicPr>
            <a:picLocks noChangeAspect="1"/>
          </p:cNvPicPr>
          <p:nvPr userDrawn="1"/>
        </p:nvPicPr>
        <p:blipFill>
          <a:blip r:embed="rId3">
            <a:lum bright="69998" contrast="-70001"/>
          </a:blip>
          <a:stretch>
            <a:fillRect/>
          </a:stretch>
        </p:blipFill>
        <p:spPr>
          <a:xfrm>
            <a:off x="0" y="738188"/>
            <a:ext cx="403225" cy="347662"/>
          </a:xfrm>
          <a:prstGeom prst="rect">
            <a:avLst/>
          </a:prstGeom>
          <a:noFill/>
          <a:ln w="9525">
            <a:noFill/>
          </a:ln>
        </p:spPr>
      </p:pic>
      <p:pic>
        <p:nvPicPr>
          <p:cNvPr id="11273" name="图片 20"/>
          <p:cNvPicPr>
            <a:picLocks noChangeAspect="1"/>
          </p:cNvPicPr>
          <p:nvPr userDrawn="1"/>
        </p:nvPicPr>
        <p:blipFill>
          <a:blip r:embed="rId4">
            <a:clrChange>
              <a:clrFrom>
                <a:srgbClr val="F8FDFF"/>
              </a:clrFrom>
              <a:clrTo>
                <a:srgbClr val="F8FDFF">
                  <a:alpha val="0"/>
                </a:srgbClr>
              </a:clrTo>
            </a:clrChange>
          </a:blip>
          <a:stretch>
            <a:fillRect/>
          </a:stretch>
        </p:blipFill>
        <p:spPr>
          <a:xfrm>
            <a:off x="9748838" y="190500"/>
            <a:ext cx="2125662" cy="514350"/>
          </a:xfrm>
          <a:prstGeom prst="rect">
            <a:avLst/>
          </a:prstGeom>
          <a:noFill/>
          <a:ln w="9525">
            <a:noFill/>
          </a:ln>
        </p:spPr>
      </p:pic>
      <p:sp>
        <p:nvSpPr>
          <p:cNvPr id="2" name="标题 1"/>
          <p:cNvSpPr>
            <a:spLocks noGrp="1"/>
          </p:cNvSpPr>
          <p:nvPr>
            <p:ph type="title"/>
          </p:nvPr>
        </p:nvSpPr>
        <p:spPr/>
        <p:txBody>
          <a:bodyPr/>
          <a:lstStyle/>
          <a:p>
            <a:pPr fontAlgn="auto"/>
            <a:r>
              <a:rPr lang="zh-CN" altLang="en-US" sz="3810"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z="3385" strike="noStrike" noProof="1"/>
              <a:t>单击此处编辑母版文本样式</a:t>
            </a:r>
            <a:endParaRPr lang="zh-CN" altLang="en-US" strike="noStrike" noProof="1"/>
          </a:p>
          <a:p>
            <a:pPr lvl="1" fontAlgn="auto"/>
            <a:r>
              <a:rPr lang="zh-CN" altLang="en-US" sz="2965" strike="noStrike" noProof="1"/>
              <a:t>第二级</a:t>
            </a:r>
            <a:endParaRPr lang="zh-CN" altLang="en-US" strike="noStrike" noProof="1"/>
          </a:p>
          <a:p>
            <a:pPr lvl="2" fontAlgn="auto"/>
            <a:r>
              <a:rPr lang="zh-CN" altLang="en-US" sz="2540" strike="noStrike" noProof="1"/>
              <a:t>第三级</a:t>
            </a:r>
            <a:endParaRPr lang="zh-CN" altLang="en-US" strike="noStrike" noProof="1"/>
          </a:p>
          <a:p>
            <a:pPr lvl="3" fontAlgn="auto"/>
            <a:r>
              <a:rPr lang="zh-CN" altLang="en-US" sz="2115" strike="noStrike" noProof="1"/>
              <a:t>第四级</a:t>
            </a:r>
            <a:endParaRPr lang="zh-CN" altLang="en-US" strike="noStrike" noProof="1"/>
          </a:p>
          <a:p>
            <a:pPr lvl="4" fontAlgn="auto"/>
            <a:r>
              <a:rPr lang="zh-CN" altLang="en-US" sz="2115" strike="noStrike" noProof="1"/>
              <a:t>第五级</a:t>
            </a:r>
            <a:endParaRPr lang="zh-CN" altLang="en-US" strike="noStrike" noProof="1"/>
          </a:p>
        </p:txBody>
      </p:sp>
      <p:sp>
        <p:nvSpPr>
          <p:cNvPr id="4" name="日期占位符 3"/>
          <p:cNvSpPr>
            <a:spLocks noGrp="1"/>
          </p:cNvSpPr>
          <p:nvPr>
            <p:ph type="dt" sz="half" idx="10"/>
          </p:nvPr>
        </p:nvSpPr>
        <p:spPr>
          <a:xfrm>
            <a:off x="609600" y="6356350"/>
            <a:ext cx="2844800" cy="365125"/>
          </a:xfrm>
          <a:prstGeom prst="rect">
            <a:avLst/>
          </a:prstGeom>
        </p:spPr>
        <p:txBody>
          <a:bodyPr vert="horz" lIns="115214" tIns="57607" rIns="115214" bIns="57607" rtlCol="0" anchor="ctr"/>
          <a:p>
            <a:pPr fontAlgn="auto"/>
            <a:fld id="{876DBDA8-8BD7-5D41-AECE-8B61D7328468}" type="datetime1">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sp>
        <p:nvSpPr>
          <p:cNvPr id="5" name="页脚占位符 4"/>
          <p:cNvSpPr>
            <a:spLocks noGrp="1"/>
          </p:cNvSpPr>
          <p:nvPr>
            <p:ph type="ftr" sz="quarter" idx="11"/>
          </p:nvPr>
        </p:nvSpPr>
        <p:spPr>
          <a:xfrm>
            <a:off x="4165600" y="6356350"/>
            <a:ext cx="3860800" cy="365125"/>
          </a:xfrm>
          <a:prstGeom prst="rect">
            <a:avLst/>
          </a:prstGeom>
        </p:spPr>
        <p:txBody>
          <a:bodyPr vert="horz" lIns="115214" tIns="57607" rIns="115214" bIns="57607" rtlCol="0" anchor="ctr"/>
          <a:p>
            <a:pPr fontAlgn="auto"/>
            <a:endParaRPr lang="zh-CN" altLang="en-US" strike="noStrike" noProof="1" dirty="0">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lIns="115214" tIns="57607" rIns="115214" bIns="57607" rtlCol="0" anchor="ctr"/>
          <a:p>
            <a:pPr fontAlgn="auto"/>
            <a:fld id="{B91EE9DE-39C0-45B1-B406-4DEC767CB4A8}" type="slidenum">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grpSp>
        <p:nvGrpSpPr>
          <p:cNvPr id="12293" name="组合 8"/>
          <p:cNvGrpSpPr/>
          <p:nvPr userDrawn="1"/>
        </p:nvGrpSpPr>
        <p:grpSpPr>
          <a:xfrm>
            <a:off x="0" y="703263"/>
            <a:ext cx="368300" cy="415925"/>
            <a:chOff x="0" y="702885"/>
            <a:chExt cx="367754" cy="416560"/>
          </a:xfrm>
        </p:grpSpPr>
        <p:pic>
          <p:nvPicPr>
            <p:cNvPr id="12294" name="图片 9"/>
            <p:cNvPicPr>
              <a:picLocks noChangeAspect="1"/>
            </p:cNvPicPr>
            <p:nvPr/>
          </p:nvPicPr>
          <p:blipFill>
            <a:blip r:embed="rId2"/>
            <a:stretch>
              <a:fillRect/>
            </a:stretch>
          </p:blipFill>
          <p:spPr>
            <a:xfrm>
              <a:off x="0" y="702885"/>
              <a:ext cx="325120" cy="416560"/>
            </a:xfrm>
            <a:prstGeom prst="rect">
              <a:avLst/>
            </a:prstGeom>
            <a:noFill/>
            <a:ln w="9525">
              <a:noFill/>
            </a:ln>
          </p:spPr>
        </p:pic>
        <p:pic>
          <p:nvPicPr>
            <p:cNvPr id="12295" name="图片 10"/>
            <p:cNvPicPr/>
            <p:nvPr/>
          </p:nvPicPr>
          <p:blipFill>
            <a:blip r:embed="rId2"/>
            <a:stretch>
              <a:fillRect/>
            </a:stretch>
          </p:blipFill>
          <p:spPr>
            <a:xfrm>
              <a:off x="281354" y="771300"/>
              <a:ext cx="86400" cy="273600"/>
            </a:xfrm>
            <a:prstGeom prst="rect">
              <a:avLst/>
            </a:prstGeom>
            <a:noFill/>
            <a:ln w="9525">
              <a:noFill/>
            </a:ln>
          </p:spPr>
        </p:pic>
      </p:grpSp>
      <p:pic>
        <p:nvPicPr>
          <p:cNvPr id="12296" name="图片 15" descr="哈工大logo"/>
          <p:cNvPicPr>
            <a:picLocks noChangeAspect="1"/>
          </p:cNvPicPr>
          <p:nvPr userDrawn="1"/>
        </p:nvPicPr>
        <p:blipFill>
          <a:blip r:embed="rId3">
            <a:lum bright="69998" contrast="-70001"/>
          </a:blip>
          <a:stretch>
            <a:fillRect/>
          </a:stretch>
        </p:blipFill>
        <p:spPr>
          <a:xfrm>
            <a:off x="0" y="738188"/>
            <a:ext cx="403225" cy="347662"/>
          </a:xfrm>
          <a:prstGeom prst="rect">
            <a:avLst/>
          </a:prstGeom>
          <a:noFill/>
          <a:ln w="9525">
            <a:noFill/>
          </a:ln>
        </p:spPr>
      </p:pic>
      <p:pic>
        <p:nvPicPr>
          <p:cNvPr id="12297" name="图片 20"/>
          <p:cNvPicPr>
            <a:picLocks noChangeAspect="1"/>
          </p:cNvPicPr>
          <p:nvPr userDrawn="1"/>
        </p:nvPicPr>
        <p:blipFill>
          <a:blip r:embed="rId4">
            <a:clrChange>
              <a:clrFrom>
                <a:srgbClr val="F8FDFF"/>
              </a:clrFrom>
              <a:clrTo>
                <a:srgbClr val="F8FDFF">
                  <a:alpha val="0"/>
                </a:srgbClr>
              </a:clrTo>
            </a:clrChange>
          </a:blip>
          <a:stretch>
            <a:fillRect/>
          </a:stretch>
        </p:blipFill>
        <p:spPr>
          <a:xfrm>
            <a:off x="9748838" y="190500"/>
            <a:ext cx="2125662" cy="514350"/>
          </a:xfrm>
          <a:prstGeom prst="rect">
            <a:avLst/>
          </a:prstGeom>
          <a:noFill/>
          <a:ln w="9525">
            <a:noFill/>
          </a:ln>
        </p:spPr>
      </p:pic>
      <p:sp>
        <p:nvSpPr>
          <p:cNvPr id="2" name="竖排标题 1"/>
          <p:cNvSpPr>
            <a:spLocks noGrp="1"/>
          </p:cNvSpPr>
          <p:nvPr>
            <p:ph type="title" orient="vert"/>
          </p:nvPr>
        </p:nvSpPr>
        <p:spPr>
          <a:xfrm>
            <a:off x="8839200" y="206375"/>
            <a:ext cx="2743200" cy="4387851"/>
          </a:xfrm>
        </p:spPr>
        <p:txBody>
          <a:bodyPr vert="eaVert"/>
          <a:lstStyle/>
          <a:p>
            <a:pPr fontAlgn="auto"/>
            <a:r>
              <a:rPr lang="zh-CN" altLang="en-US" sz="3810"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600" y="206375"/>
            <a:ext cx="8026400" cy="4387851"/>
          </a:xfrm>
        </p:spPr>
        <p:txBody>
          <a:bodyPr vert="eaVert"/>
          <a:lstStyle/>
          <a:p>
            <a:pPr lvl="0" fontAlgn="auto"/>
            <a:r>
              <a:rPr lang="zh-CN" altLang="en-US" sz="3385" strike="noStrike" noProof="1"/>
              <a:t>单击此处编辑母版文本样式</a:t>
            </a:r>
            <a:endParaRPr lang="zh-CN" altLang="en-US" strike="noStrike" noProof="1"/>
          </a:p>
          <a:p>
            <a:pPr lvl="1" fontAlgn="auto"/>
            <a:r>
              <a:rPr lang="zh-CN" altLang="en-US" sz="2965" strike="noStrike" noProof="1"/>
              <a:t>第二级</a:t>
            </a:r>
            <a:endParaRPr lang="zh-CN" altLang="en-US" strike="noStrike" noProof="1"/>
          </a:p>
          <a:p>
            <a:pPr lvl="2" fontAlgn="auto"/>
            <a:r>
              <a:rPr lang="zh-CN" altLang="en-US" sz="2540" strike="noStrike" noProof="1"/>
              <a:t>第三级</a:t>
            </a:r>
            <a:endParaRPr lang="zh-CN" altLang="en-US" strike="noStrike" noProof="1"/>
          </a:p>
          <a:p>
            <a:pPr lvl="3" fontAlgn="auto"/>
            <a:r>
              <a:rPr lang="zh-CN" altLang="en-US" sz="2115" strike="noStrike" noProof="1"/>
              <a:t>第四级</a:t>
            </a:r>
            <a:endParaRPr lang="zh-CN" altLang="en-US" strike="noStrike" noProof="1"/>
          </a:p>
          <a:p>
            <a:pPr lvl="4" fontAlgn="auto"/>
            <a:r>
              <a:rPr lang="zh-CN" altLang="en-US" sz="2115" strike="noStrike" noProof="1"/>
              <a:t>第五级</a:t>
            </a:r>
            <a:endParaRPr lang="zh-CN" altLang="en-US" strike="noStrike" noProof="1"/>
          </a:p>
        </p:txBody>
      </p:sp>
      <p:sp>
        <p:nvSpPr>
          <p:cNvPr id="4" name="日期占位符 3"/>
          <p:cNvSpPr>
            <a:spLocks noGrp="1"/>
          </p:cNvSpPr>
          <p:nvPr>
            <p:ph type="dt" sz="half" idx="10"/>
          </p:nvPr>
        </p:nvSpPr>
        <p:spPr>
          <a:xfrm>
            <a:off x="609600" y="6356350"/>
            <a:ext cx="2844800" cy="365125"/>
          </a:xfrm>
          <a:prstGeom prst="rect">
            <a:avLst/>
          </a:prstGeom>
        </p:spPr>
        <p:txBody>
          <a:bodyPr vert="horz" lIns="115214" tIns="57607" rIns="115214" bIns="57607" rtlCol="0" anchor="ctr"/>
          <a:p>
            <a:pPr fontAlgn="auto"/>
            <a:fld id="{876DBDA8-8BD7-5D41-AECE-8B61D7328468}" type="datetime1">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sp>
        <p:nvSpPr>
          <p:cNvPr id="5" name="页脚占位符 4"/>
          <p:cNvSpPr>
            <a:spLocks noGrp="1"/>
          </p:cNvSpPr>
          <p:nvPr>
            <p:ph type="ftr" sz="quarter" idx="11"/>
          </p:nvPr>
        </p:nvSpPr>
        <p:spPr>
          <a:xfrm>
            <a:off x="4165600" y="6356350"/>
            <a:ext cx="3860800" cy="365125"/>
          </a:xfrm>
          <a:prstGeom prst="rect">
            <a:avLst/>
          </a:prstGeom>
        </p:spPr>
        <p:txBody>
          <a:bodyPr vert="horz" lIns="115214" tIns="57607" rIns="115214" bIns="57607" rtlCol="0" anchor="ctr"/>
          <a:p>
            <a:pPr fontAlgn="auto"/>
            <a:endParaRPr lang="zh-CN" altLang="en-US" strike="noStrike" noProof="1" dirty="0">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lIns="115214" tIns="57607" rIns="115214" bIns="57607" rtlCol="0" anchor="ctr"/>
          <a:p>
            <a:pPr fontAlgn="auto"/>
            <a:fld id="{B91EE9DE-39C0-45B1-B406-4DEC767CB4A8}" type="slidenum">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章节标题">
    <p:spTree>
      <p:nvGrpSpPr>
        <p:cNvPr id="1" name=""/>
        <p:cNvGrpSpPr/>
        <p:nvPr/>
      </p:nvGrpSpPr>
      <p:grpSpPr>
        <a:xfrm>
          <a:off x="0" y="0"/>
          <a:ext cx="0" cy="0"/>
          <a:chOff x="0" y="0"/>
          <a:chExt cx="0" cy="0"/>
        </a:xfrm>
      </p:grpSpPr>
      <p:sp>
        <p:nvSpPr>
          <p:cNvPr id="8" name="矩形 7"/>
          <p:cNvSpPr/>
          <p:nvPr userDrawn="1"/>
        </p:nvSpPr>
        <p:spPr>
          <a:xfrm>
            <a:off x="0" y="6570663"/>
            <a:ext cx="12192000" cy="287338"/>
          </a:xfrm>
          <a:prstGeom prst="rect">
            <a:avLst/>
          </a:prstGeom>
          <a:solidFill>
            <a:srgbClr val="8D0125"/>
          </a:solidFill>
          <a:ln>
            <a:solidFill>
              <a:srgbClr val="8D0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2300" strike="noStrike" noProof="1"/>
          </a:p>
        </p:txBody>
      </p:sp>
      <p:sp>
        <p:nvSpPr>
          <p:cNvPr id="60" name="任意多边形: 形状 59"/>
          <p:cNvSpPr/>
          <p:nvPr userDrawn="1"/>
        </p:nvSpPr>
        <p:spPr>
          <a:xfrm flipH="1">
            <a:off x="0" y="-14287"/>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8D0125"/>
          </a:solidFill>
          <a:ln>
            <a:solidFill>
              <a:srgbClr val="8D012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auto"/>
            <a:endParaRPr lang="zh-CN" altLang="en-US" sz="2300" strike="noStrike" noProof="1"/>
          </a:p>
        </p:txBody>
      </p:sp>
      <p:pic>
        <p:nvPicPr>
          <p:cNvPr id="13316" name="图片 8"/>
          <p:cNvPicPr>
            <a:picLocks noChangeAspect="1"/>
          </p:cNvPicPr>
          <p:nvPr userDrawn="1"/>
        </p:nvPicPr>
        <p:blipFill>
          <a:blip r:embed="rId2">
            <a:clrChange>
              <a:clrFrom>
                <a:srgbClr val="AE0C2A"/>
              </a:clrFrom>
              <a:clrTo>
                <a:srgbClr val="AE0C2A">
                  <a:alpha val="0"/>
                </a:srgbClr>
              </a:clrTo>
            </a:clrChange>
          </a:blip>
          <a:stretch>
            <a:fillRect/>
          </a:stretch>
        </p:blipFill>
        <p:spPr>
          <a:xfrm>
            <a:off x="9901238" y="107950"/>
            <a:ext cx="2076450" cy="457200"/>
          </a:xfrm>
          <a:prstGeom prst="rect">
            <a:avLst/>
          </a:prstGeom>
          <a:noFill/>
          <a:ln w="9525">
            <a:noFill/>
          </a:ln>
        </p:spPr>
      </p:pic>
      <p:pic>
        <p:nvPicPr>
          <p:cNvPr id="13317" name="图片 1" descr="图谱1"/>
          <p:cNvPicPr>
            <a:picLocks noChangeAspect="1"/>
          </p:cNvPicPr>
          <p:nvPr userDrawn="1"/>
        </p:nvPicPr>
        <p:blipFill>
          <a:blip r:embed="rId3"/>
          <a:stretch>
            <a:fillRect/>
          </a:stretch>
        </p:blipFill>
        <p:spPr>
          <a:xfrm>
            <a:off x="9956800" y="155575"/>
            <a:ext cx="2058988" cy="409575"/>
          </a:xfrm>
          <a:prstGeom prst="rect">
            <a:avLst/>
          </a:prstGeom>
          <a:noFill/>
          <a:ln w="9525">
            <a:noFill/>
          </a:ln>
        </p:spPr>
      </p:pic>
      <p:pic>
        <p:nvPicPr>
          <p:cNvPr id="13318" name="图片 2" descr="图片2"/>
          <p:cNvPicPr>
            <a:picLocks noChangeAspect="1"/>
          </p:cNvPicPr>
          <p:nvPr userDrawn="1"/>
        </p:nvPicPr>
        <p:blipFill>
          <a:blip r:embed="rId4"/>
          <a:stretch>
            <a:fillRect/>
          </a:stretch>
        </p:blipFill>
        <p:spPr>
          <a:xfrm>
            <a:off x="6248400" y="506413"/>
            <a:ext cx="2781300" cy="501650"/>
          </a:xfrm>
          <a:prstGeom prst="rect">
            <a:avLst/>
          </a:prstGeom>
          <a:noFill/>
          <a:ln w="9525">
            <a:noFill/>
          </a:ln>
        </p:spPr>
      </p:pic>
      <p:pic>
        <p:nvPicPr>
          <p:cNvPr id="13319" name="图片 4" descr="图片2"/>
          <p:cNvPicPr>
            <a:picLocks noChangeAspect="1"/>
          </p:cNvPicPr>
          <p:nvPr userDrawn="1"/>
        </p:nvPicPr>
        <p:blipFill>
          <a:blip r:embed="rId4"/>
          <a:stretch>
            <a:fillRect/>
          </a:stretch>
        </p:blipFill>
        <p:spPr>
          <a:xfrm>
            <a:off x="9436100" y="282575"/>
            <a:ext cx="2800350" cy="476250"/>
          </a:xfrm>
          <a:prstGeom prst="rect">
            <a:avLst/>
          </a:prstGeom>
          <a:noFill/>
          <a:ln w="9525">
            <a:noFill/>
          </a:ln>
        </p:spPr>
      </p:pic>
      <p:pic>
        <p:nvPicPr>
          <p:cNvPr id="13320" name="图片 5"/>
          <p:cNvPicPr>
            <a:picLocks noChangeAspect="1"/>
          </p:cNvPicPr>
          <p:nvPr userDrawn="1"/>
        </p:nvPicPr>
        <p:blipFill>
          <a:blip r:embed="rId5">
            <a:clrChange>
              <a:clrFrom>
                <a:srgbClr val="F8FDFF"/>
              </a:clrFrom>
              <a:clrTo>
                <a:srgbClr val="F8FDFF">
                  <a:alpha val="0"/>
                </a:srgbClr>
              </a:clrTo>
            </a:clrChange>
          </a:blip>
          <a:stretch>
            <a:fillRect/>
          </a:stretch>
        </p:blipFill>
        <p:spPr>
          <a:xfrm>
            <a:off x="9956800" y="330200"/>
            <a:ext cx="2125663" cy="5143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1510"/>
          <p:cNvPicPr>
            <a:picLocks noChangeArrowheads="1"/>
          </p:cNvPicPr>
          <p:nvPr userDrawn="1"/>
        </p:nvPicPr>
        <p:blipFill>
          <a:blip r:embed="rId2"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4320000" flipH="1">
            <a:off x="148919" y="3246222"/>
            <a:ext cx="3225713" cy="5154303"/>
          </a:xfrm>
          <a:prstGeom prst="rect">
            <a:avLst/>
          </a:prstGeom>
          <a:noFill/>
          <a:ln w="9525">
            <a:noFill/>
            <a:miter lim="800000"/>
            <a:headEnd/>
            <a:tailEnd/>
          </a:ln>
        </p:spPr>
      </p:pic>
      <p:pic>
        <p:nvPicPr>
          <p:cNvPr id="8" name="Picture 1510"/>
          <p:cNvPicPr>
            <a:picLocks noChangeArrowheads="1"/>
          </p:cNvPicPr>
          <p:nvPr userDrawn="1"/>
        </p:nvPicPr>
        <p:blipFill>
          <a:blip r:embed="rId3"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16200000" flipH="1">
            <a:off x="8619771" y="-986871"/>
            <a:ext cx="3909161" cy="5425087"/>
          </a:xfrm>
          <a:prstGeom prst="rect">
            <a:avLst/>
          </a:prstGeom>
          <a:noFill/>
          <a:ln w="9525">
            <a:noFill/>
            <a:miter lim="800000"/>
            <a:headEnd/>
            <a:tailEnd/>
          </a:ln>
        </p:spPr>
      </p:pic>
      <p:pic>
        <p:nvPicPr>
          <p:cNvPr id="3079" name="图片 8" descr="part素材.png"/>
          <p:cNvPicPr>
            <a:picLocks noChangeAspect="1"/>
          </p:cNvPicPr>
          <p:nvPr userDrawn="1"/>
        </p:nvPicPr>
        <p:blipFill>
          <a:blip r:embed="rId4"/>
          <a:stretch>
            <a:fillRect/>
          </a:stretch>
        </p:blipFill>
        <p:spPr>
          <a:xfrm>
            <a:off x="0" y="138113"/>
            <a:ext cx="449263" cy="1576387"/>
          </a:xfrm>
          <a:prstGeom prst="rect">
            <a:avLst/>
          </a:prstGeom>
          <a:noFill/>
          <a:ln w="9525">
            <a:noFill/>
          </a:ln>
        </p:spPr>
      </p:pic>
      <p:grpSp>
        <p:nvGrpSpPr>
          <p:cNvPr id="3080" name="组合 8"/>
          <p:cNvGrpSpPr/>
          <p:nvPr userDrawn="1"/>
        </p:nvGrpSpPr>
        <p:grpSpPr>
          <a:xfrm>
            <a:off x="0" y="703263"/>
            <a:ext cx="368300" cy="415925"/>
            <a:chOff x="0" y="702885"/>
            <a:chExt cx="367754" cy="416560"/>
          </a:xfrm>
        </p:grpSpPr>
        <p:pic>
          <p:nvPicPr>
            <p:cNvPr id="3081" name="图片 9"/>
            <p:cNvPicPr>
              <a:picLocks noChangeAspect="1"/>
            </p:cNvPicPr>
            <p:nvPr/>
          </p:nvPicPr>
          <p:blipFill>
            <a:blip r:embed="rId5"/>
            <a:stretch>
              <a:fillRect/>
            </a:stretch>
          </p:blipFill>
          <p:spPr>
            <a:xfrm>
              <a:off x="0" y="702885"/>
              <a:ext cx="325120" cy="416560"/>
            </a:xfrm>
            <a:prstGeom prst="rect">
              <a:avLst/>
            </a:prstGeom>
            <a:noFill/>
            <a:ln w="9525">
              <a:noFill/>
            </a:ln>
          </p:spPr>
        </p:pic>
        <p:pic>
          <p:nvPicPr>
            <p:cNvPr id="3082" name="图片 10"/>
            <p:cNvPicPr/>
            <p:nvPr/>
          </p:nvPicPr>
          <p:blipFill>
            <a:blip r:embed="rId5"/>
            <a:stretch>
              <a:fillRect/>
            </a:stretch>
          </p:blipFill>
          <p:spPr>
            <a:xfrm>
              <a:off x="281354" y="771300"/>
              <a:ext cx="86400" cy="273600"/>
            </a:xfrm>
            <a:prstGeom prst="rect">
              <a:avLst/>
            </a:prstGeom>
            <a:noFill/>
            <a:ln w="9525">
              <a:noFill/>
            </a:ln>
          </p:spPr>
        </p:pic>
      </p:grpSp>
      <p:pic>
        <p:nvPicPr>
          <p:cNvPr id="3083" name="图片 15" descr="哈工大logo"/>
          <p:cNvPicPr>
            <a:picLocks noChangeAspect="1"/>
          </p:cNvPicPr>
          <p:nvPr userDrawn="1"/>
        </p:nvPicPr>
        <p:blipFill>
          <a:blip r:embed="rId6">
            <a:lum bright="69998" contrast="-70001"/>
          </a:blip>
          <a:stretch>
            <a:fillRect/>
          </a:stretch>
        </p:blipFill>
        <p:spPr>
          <a:xfrm>
            <a:off x="0" y="738188"/>
            <a:ext cx="403225" cy="347662"/>
          </a:xfrm>
          <a:prstGeom prst="rect">
            <a:avLst/>
          </a:prstGeom>
          <a:noFill/>
          <a:ln w="9525">
            <a:noFill/>
          </a:ln>
        </p:spPr>
      </p:pic>
      <p:pic>
        <p:nvPicPr>
          <p:cNvPr id="3084" name="图片 20"/>
          <p:cNvPicPr>
            <a:picLocks noChangeAspect="1"/>
          </p:cNvPicPr>
          <p:nvPr userDrawn="1"/>
        </p:nvPicPr>
        <p:blipFill>
          <a:blip r:embed="rId7">
            <a:clrChange>
              <a:clrFrom>
                <a:srgbClr val="F8FDFF"/>
              </a:clrFrom>
              <a:clrTo>
                <a:srgbClr val="F8FDFF">
                  <a:alpha val="0"/>
                </a:srgbClr>
              </a:clrTo>
            </a:clrChange>
          </a:blip>
          <a:stretch>
            <a:fillRect/>
          </a:stretch>
        </p:blipFill>
        <p:spPr>
          <a:xfrm>
            <a:off x="9748838" y="190500"/>
            <a:ext cx="2125662" cy="514350"/>
          </a:xfrm>
          <a:prstGeom prst="rect">
            <a:avLst/>
          </a:prstGeom>
          <a:noFill/>
          <a:ln w="9525">
            <a:noFill/>
          </a:ln>
        </p:spPr>
      </p:pic>
      <p:sp>
        <p:nvSpPr>
          <p:cNvPr id="2" name="标题 1"/>
          <p:cNvSpPr>
            <a:spLocks noGrp="1"/>
          </p:cNvSpPr>
          <p:nvPr>
            <p:ph type="title"/>
          </p:nvPr>
        </p:nvSpPr>
        <p:spPr/>
        <p:txBody>
          <a:bodyPr>
            <a:normAutofit/>
          </a:bodyPr>
          <a:lstStyle>
            <a:lvl1pPr algn="l">
              <a:defRPr sz="3810" b="1"/>
            </a:lvl1pPr>
          </a:lstStyle>
          <a:p>
            <a:pPr fontAlgn="auto"/>
            <a:r>
              <a:rPr lang="zh-CN" altLang="en-US" sz="3810" strike="noStrike" noProof="1" dirty="0"/>
              <a:t>单击此处编辑母版标题样式</a:t>
            </a:r>
            <a:endParaRPr lang="zh-CN" altLang="en-US" strike="noStrike" noProof="1" dirty="0"/>
          </a:p>
        </p:txBody>
      </p:sp>
      <p:sp>
        <p:nvSpPr>
          <p:cNvPr id="3" name="内容占位符 2"/>
          <p:cNvSpPr>
            <a:spLocks noGrp="1"/>
          </p:cNvSpPr>
          <p:nvPr>
            <p:ph idx="1"/>
          </p:nvPr>
        </p:nvSpPr>
        <p:spPr/>
        <p:txBody>
          <a:bodyPr>
            <a:normAutofit/>
          </a:bodyPr>
          <a:lstStyle>
            <a:lvl1pPr>
              <a:lnSpc>
                <a:spcPct val="120000"/>
              </a:lnSpc>
              <a:spcBef>
                <a:spcPts val="845"/>
              </a:spcBef>
              <a:defRPr sz="3385"/>
            </a:lvl1pPr>
            <a:lvl2pPr>
              <a:lnSpc>
                <a:spcPct val="120000"/>
              </a:lnSpc>
              <a:spcBef>
                <a:spcPts val="845"/>
              </a:spcBef>
              <a:defRPr sz="2540"/>
            </a:lvl2pPr>
            <a:lvl3pPr>
              <a:lnSpc>
                <a:spcPct val="120000"/>
              </a:lnSpc>
              <a:spcBef>
                <a:spcPts val="845"/>
              </a:spcBef>
              <a:defRPr sz="2115"/>
            </a:lvl3pPr>
            <a:lvl4pPr>
              <a:lnSpc>
                <a:spcPct val="120000"/>
              </a:lnSpc>
              <a:spcBef>
                <a:spcPts val="845"/>
              </a:spcBef>
              <a:defRPr sz="1905"/>
            </a:lvl4pPr>
            <a:lvl5pPr>
              <a:lnSpc>
                <a:spcPct val="120000"/>
              </a:lnSpc>
              <a:spcBef>
                <a:spcPts val="845"/>
              </a:spcBef>
              <a:defRPr sz="1905"/>
            </a:lvl5pPr>
          </a:lstStyle>
          <a:p>
            <a:pPr lvl="0" fontAlgn="auto"/>
            <a:r>
              <a:rPr lang="zh-CN" altLang="en-US" sz="3385" strike="noStrike" noProof="1" dirty="0"/>
              <a:t>单击此处编辑母版文本样式</a:t>
            </a:r>
            <a:endParaRPr lang="zh-CN" altLang="en-US" strike="noStrike" noProof="1" dirty="0"/>
          </a:p>
          <a:p>
            <a:pPr lvl="1" fontAlgn="auto"/>
            <a:r>
              <a:rPr lang="zh-CN" altLang="en-US" sz="2540" strike="noStrike" noProof="1" dirty="0"/>
              <a:t>第二级</a:t>
            </a:r>
            <a:endParaRPr lang="zh-CN" altLang="en-US" strike="noStrike" noProof="1" dirty="0"/>
          </a:p>
          <a:p>
            <a:pPr lvl="2" fontAlgn="auto"/>
            <a:r>
              <a:rPr lang="zh-CN" altLang="en-US" sz="2115" strike="noStrike" noProof="1" dirty="0"/>
              <a:t>第三级</a:t>
            </a:r>
            <a:endParaRPr lang="zh-CN" altLang="en-US" strike="noStrike" noProof="1" dirty="0"/>
          </a:p>
          <a:p>
            <a:pPr lvl="3" fontAlgn="auto"/>
            <a:r>
              <a:rPr lang="zh-CN" altLang="en-US" sz="1905" strike="noStrike" noProof="1" dirty="0"/>
              <a:t>第四级</a:t>
            </a:r>
            <a:endParaRPr lang="zh-CN" altLang="en-US" strike="noStrike" noProof="1" dirty="0"/>
          </a:p>
          <a:p>
            <a:pPr lvl="4" fontAlgn="auto"/>
            <a:r>
              <a:rPr lang="zh-CN" altLang="en-US" sz="1905" strike="noStrike" noProof="1" dirty="0"/>
              <a:t>第五级</a:t>
            </a:r>
            <a:endParaRPr lang="zh-CN" altLang="en-US" strike="noStrike" noProof="1" dirty="0"/>
          </a:p>
        </p:txBody>
      </p:sp>
      <p:sp>
        <p:nvSpPr>
          <p:cNvPr id="4" name="日期占位符 3"/>
          <p:cNvSpPr>
            <a:spLocks noGrp="1"/>
          </p:cNvSpPr>
          <p:nvPr>
            <p:ph type="dt" sz="half" idx="10"/>
          </p:nvPr>
        </p:nvSpPr>
        <p:spPr>
          <a:xfrm>
            <a:off x="609600" y="6356350"/>
            <a:ext cx="2844800" cy="365125"/>
          </a:xfrm>
          <a:prstGeom prst="rect">
            <a:avLst/>
          </a:prstGeom>
        </p:spPr>
        <p:txBody>
          <a:bodyPr vert="horz" lIns="115214" tIns="57607" rIns="115214" bIns="57607" rtlCol="0" anchor="ctr"/>
          <a:lstStyle/>
          <a:p>
            <a:pPr fontAlgn="auto"/>
            <a:fld id="{44596BF1-D799-FC43-ABD7-CBCD563BD991}" type="datetime1">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a:p>
        </p:txBody>
      </p:sp>
      <p:sp>
        <p:nvSpPr>
          <p:cNvPr id="5" name="页脚占位符 4"/>
          <p:cNvSpPr>
            <a:spLocks noGrp="1"/>
          </p:cNvSpPr>
          <p:nvPr>
            <p:ph type="ftr" sz="quarter" idx="11"/>
          </p:nvPr>
        </p:nvSpPr>
        <p:spPr>
          <a:xfrm>
            <a:off x="4165600" y="6356350"/>
            <a:ext cx="3860800" cy="365125"/>
          </a:xfrm>
          <a:prstGeom prst="rect">
            <a:avLst/>
          </a:prstGeom>
        </p:spPr>
        <p:txBody>
          <a:bodyPr vert="horz" lIns="115214" tIns="57607" rIns="115214" bIns="57607" rtlCol="0" anchor="ctr"/>
          <a:lstStyle/>
          <a:p>
            <a:pPr fontAlgn="auto"/>
            <a:endParaRPr lang="zh-CN" altLang="en-US" strike="noStrike" noProof="1"/>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lIns="115214" tIns="57607" rIns="115214" bIns="57607" rtlCol="0" anchor="ctr"/>
          <a:lstStyle/>
          <a:p>
            <a:pPr fontAlgn="auto"/>
            <a:fld id="{B91EE9DE-39C0-45B1-B406-4DEC767CB4A8}" type="slidenum">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101" name="组合 8"/>
          <p:cNvGrpSpPr/>
          <p:nvPr userDrawn="1"/>
        </p:nvGrpSpPr>
        <p:grpSpPr>
          <a:xfrm>
            <a:off x="0" y="703263"/>
            <a:ext cx="368300" cy="415925"/>
            <a:chOff x="0" y="702885"/>
            <a:chExt cx="367754" cy="416560"/>
          </a:xfrm>
        </p:grpSpPr>
        <p:pic>
          <p:nvPicPr>
            <p:cNvPr id="4102" name="图片 9"/>
            <p:cNvPicPr>
              <a:picLocks noChangeAspect="1"/>
            </p:cNvPicPr>
            <p:nvPr/>
          </p:nvPicPr>
          <p:blipFill>
            <a:blip r:embed="rId2"/>
            <a:stretch>
              <a:fillRect/>
            </a:stretch>
          </p:blipFill>
          <p:spPr>
            <a:xfrm>
              <a:off x="0" y="702885"/>
              <a:ext cx="325120" cy="416560"/>
            </a:xfrm>
            <a:prstGeom prst="rect">
              <a:avLst/>
            </a:prstGeom>
            <a:noFill/>
            <a:ln w="9525">
              <a:noFill/>
            </a:ln>
          </p:spPr>
        </p:pic>
        <p:pic>
          <p:nvPicPr>
            <p:cNvPr id="4103" name="图片 10"/>
            <p:cNvPicPr/>
            <p:nvPr/>
          </p:nvPicPr>
          <p:blipFill>
            <a:blip r:embed="rId2"/>
            <a:stretch>
              <a:fillRect/>
            </a:stretch>
          </p:blipFill>
          <p:spPr>
            <a:xfrm>
              <a:off x="281354" y="771300"/>
              <a:ext cx="86400" cy="273600"/>
            </a:xfrm>
            <a:prstGeom prst="rect">
              <a:avLst/>
            </a:prstGeom>
            <a:noFill/>
            <a:ln w="9525">
              <a:noFill/>
            </a:ln>
          </p:spPr>
        </p:pic>
      </p:grpSp>
      <p:pic>
        <p:nvPicPr>
          <p:cNvPr id="4104" name="图片 15" descr="哈工大logo"/>
          <p:cNvPicPr>
            <a:picLocks noChangeAspect="1"/>
          </p:cNvPicPr>
          <p:nvPr userDrawn="1"/>
        </p:nvPicPr>
        <p:blipFill>
          <a:blip r:embed="rId3">
            <a:lum bright="69998" contrast="-70001"/>
          </a:blip>
          <a:stretch>
            <a:fillRect/>
          </a:stretch>
        </p:blipFill>
        <p:spPr>
          <a:xfrm>
            <a:off x="0" y="738188"/>
            <a:ext cx="403225" cy="347662"/>
          </a:xfrm>
          <a:prstGeom prst="rect">
            <a:avLst/>
          </a:prstGeom>
          <a:noFill/>
          <a:ln w="9525">
            <a:noFill/>
          </a:ln>
        </p:spPr>
      </p:pic>
      <p:pic>
        <p:nvPicPr>
          <p:cNvPr id="4105" name="图片 20"/>
          <p:cNvPicPr>
            <a:picLocks noChangeAspect="1"/>
          </p:cNvPicPr>
          <p:nvPr userDrawn="1"/>
        </p:nvPicPr>
        <p:blipFill>
          <a:blip r:embed="rId4">
            <a:clrChange>
              <a:clrFrom>
                <a:srgbClr val="F8FDFF"/>
              </a:clrFrom>
              <a:clrTo>
                <a:srgbClr val="F8FDFF">
                  <a:alpha val="0"/>
                </a:srgbClr>
              </a:clrTo>
            </a:clrChange>
          </a:blip>
          <a:stretch>
            <a:fillRect/>
          </a:stretch>
        </p:blipFill>
        <p:spPr>
          <a:xfrm>
            <a:off x="9748838" y="190500"/>
            <a:ext cx="2125662" cy="514350"/>
          </a:xfrm>
          <a:prstGeom prst="rect">
            <a:avLst/>
          </a:prstGeom>
          <a:noFill/>
          <a:ln w="9525">
            <a:noFill/>
          </a:ln>
        </p:spPr>
      </p:pic>
      <p:sp>
        <p:nvSpPr>
          <p:cNvPr id="2" name="标题 1"/>
          <p:cNvSpPr>
            <a:spLocks noGrp="1"/>
          </p:cNvSpPr>
          <p:nvPr>
            <p:ph type="title"/>
          </p:nvPr>
        </p:nvSpPr>
        <p:spPr>
          <a:xfrm>
            <a:off x="963084" y="4406902"/>
            <a:ext cx="10363200" cy="1362074"/>
          </a:xfrm>
        </p:spPr>
        <p:txBody>
          <a:bodyPr anchor="t"/>
          <a:lstStyle>
            <a:lvl1pPr algn="l">
              <a:defRPr sz="5290" b="1" cap="all"/>
            </a:lvl1pPr>
          </a:lstStyle>
          <a:p>
            <a:pPr fontAlgn="auto"/>
            <a:r>
              <a:rPr lang="zh-CN" altLang="en-US" sz="5290" strike="noStrike" noProof="1"/>
              <a:t>单击此处编辑母版标题样式</a:t>
            </a:r>
            <a:endParaRPr lang="zh-CN" altLang="en-US" strike="noStrike" noProof="1"/>
          </a:p>
        </p:txBody>
      </p:sp>
      <p:sp>
        <p:nvSpPr>
          <p:cNvPr id="3" name="文本占位符 2"/>
          <p:cNvSpPr>
            <a:spLocks noGrp="1"/>
          </p:cNvSpPr>
          <p:nvPr>
            <p:ph type="body" idx="1"/>
          </p:nvPr>
        </p:nvSpPr>
        <p:spPr>
          <a:xfrm>
            <a:off x="963084" y="2906714"/>
            <a:ext cx="10363200" cy="1500186"/>
          </a:xfrm>
        </p:spPr>
        <p:txBody>
          <a:bodyPr anchor="b"/>
          <a:lstStyle>
            <a:lvl1pPr marL="0" indent="0">
              <a:buNone/>
              <a:defRPr sz="2645">
                <a:solidFill>
                  <a:schemeClr val="tx1">
                    <a:tint val="75000"/>
                  </a:schemeClr>
                </a:solidFill>
              </a:defRPr>
            </a:lvl1pPr>
            <a:lvl2pPr marL="609600" indent="0">
              <a:buNone/>
              <a:defRPr sz="2435">
                <a:solidFill>
                  <a:schemeClr val="tx1">
                    <a:tint val="75000"/>
                  </a:schemeClr>
                </a:solidFill>
              </a:defRPr>
            </a:lvl2pPr>
            <a:lvl3pPr marL="1218565" indent="0">
              <a:buNone/>
              <a:defRPr sz="2115">
                <a:solidFill>
                  <a:schemeClr val="tx1">
                    <a:tint val="75000"/>
                  </a:schemeClr>
                </a:solidFill>
              </a:defRPr>
            </a:lvl3pPr>
            <a:lvl4pPr marL="1828800" indent="0">
              <a:buNone/>
              <a:defRPr sz="1905">
                <a:solidFill>
                  <a:schemeClr val="tx1">
                    <a:tint val="75000"/>
                  </a:schemeClr>
                </a:solidFill>
              </a:defRPr>
            </a:lvl4pPr>
            <a:lvl5pPr marL="2438400" indent="0">
              <a:buNone/>
              <a:defRPr sz="1905">
                <a:solidFill>
                  <a:schemeClr val="tx1">
                    <a:tint val="75000"/>
                  </a:schemeClr>
                </a:solidFill>
              </a:defRPr>
            </a:lvl5pPr>
            <a:lvl6pPr marL="3048000" indent="0">
              <a:buNone/>
              <a:defRPr sz="1905">
                <a:solidFill>
                  <a:schemeClr val="tx1">
                    <a:tint val="75000"/>
                  </a:schemeClr>
                </a:solidFill>
              </a:defRPr>
            </a:lvl6pPr>
            <a:lvl7pPr marL="3656965" indent="0">
              <a:buNone/>
              <a:defRPr sz="1905">
                <a:solidFill>
                  <a:schemeClr val="tx1">
                    <a:tint val="75000"/>
                  </a:schemeClr>
                </a:solidFill>
              </a:defRPr>
            </a:lvl7pPr>
            <a:lvl8pPr marL="4266565" indent="0">
              <a:buNone/>
              <a:defRPr sz="1905">
                <a:solidFill>
                  <a:schemeClr val="tx1">
                    <a:tint val="75000"/>
                  </a:schemeClr>
                </a:solidFill>
              </a:defRPr>
            </a:lvl8pPr>
            <a:lvl9pPr marL="4876800" indent="0">
              <a:buNone/>
              <a:defRPr sz="1905">
                <a:solidFill>
                  <a:schemeClr val="tx1">
                    <a:tint val="75000"/>
                  </a:schemeClr>
                </a:solidFill>
              </a:defRPr>
            </a:lvl9pPr>
          </a:lstStyle>
          <a:p>
            <a:pPr lvl="0" fontAlgn="auto"/>
            <a:r>
              <a:rPr lang="zh-CN" altLang="en-US" sz="2645" strike="noStrike" noProof="1"/>
              <a:t>单击此处编辑母版文本样式</a:t>
            </a:r>
            <a:endParaRPr lang="zh-CN" altLang="en-US" strike="noStrike" noProof="1"/>
          </a:p>
        </p:txBody>
      </p:sp>
      <p:sp>
        <p:nvSpPr>
          <p:cNvPr id="4" name="日期占位符 3"/>
          <p:cNvSpPr>
            <a:spLocks noGrp="1"/>
          </p:cNvSpPr>
          <p:nvPr>
            <p:ph type="dt" sz="half" idx="10"/>
          </p:nvPr>
        </p:nvSpPr>
        <p:spPr>
          <a:xfrm>
            <a:off x="609600" y="6356350"/>
            <a:ext cx="2844800" cy="365125"/>
          </a:xfrm>
          <a:prstGeom prst="rect">
            <a:avLst/>
          </a:prstGeom>
        </p:spPr>
        <p:txBody>
          <a:bodyPr vert="horz" lIns="115214" tIns="57607" rIns="115214" bIns="57607" rtlCol="0" anchor="ctr"/>
          <a:p>
            <a:pPr fontAlgn="auto"/>
            <a:fld id="{876DBDA8-8BD7-5D41-AECE-8B61D7328468}" type="datetime1">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sp>
        <p:nvSpPr>
          <p:cNvPr id="5" name="页脚占位符 4"/>
          <p:cNvSpPr>
            <a:spLocks noGrp="1"/>
          </p:cNvSpPr>
          <p:nvPr>
            <p:ph type="ftr" sz="quarter" idx="11"/>
          </p:nvPr>
        </p:nvSpPr>
        <p:spPr>
          <a:xfrm>
            <a:off x="4165600" y="6356350"/>
            <a:ext cx="3860800" cy="365125"/>
          </a:xfrm>
          <a:prstGeom prst="rect">
            <a:avLst/>
          </a:prstGeom>
        </p:spPr>
        <p:txBody>
          <a:bodyPr vert="horz" lIns="115214" tIns="57607" rIns="115214" bIns="57607" rtlCol="0" anchor="ctr"/>
          <a:p>
            <a:pPr fontAlgn="auto"/>
            <a:endParaRPr lang="zh-CN" altLang="en-US" strike="noStrike" noProof="1" dirty="0">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lIns="115214" tIns="57607" rIns="115214" bIns="57607" rtlCol="0" anchor="ctr"/>
          <a:p>
            <a:pPr fontAlgn="auto"/>
            <a:fld id="{B91EE9DE-39C0-45B1-B406-4DEC767CB4A8}" type="slidenum">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5125" name="组合 8"/>
          <p:cNvGrpSpPr/>
          <p:nvPr userDrawn="1"/>
        </p:nvGrpSpPr>
        <p:grpSpPr>
          <a:xfrm>
            <a:off x="0" y="703263"/>
            <a:ext cx="368300" cy="415925"/>
            <a:chOff x="0" y="702885"/>
            <a:chExt cx="367754" cy="416560"/>
          </a:xfrm>
        </p:grpSpPr>
        <p:pic>
          <p:nvPicPr>
            <p:cNvPr id="5126" name="图片 9"/>
            <p:cNvPicPr>
              <a:picLocks noChangeAspect="1"/>
            </p:cNvPicPr>
            <p:nvPr/>
          </p:nvPicPr>
          <p:blipFill>
            <a:blip r:embed="rId2"/>
            <a:stretch>
              <a:fillRect/>
            </a:stretch>
          </p:blipFill>
          <p:spPr>
            <a:xfrm>
              <a:off x="0" y="702885"/>
              <a:ext cx="325120" cy="416560"/>
            </a:xfrm>
            <a:prstGeom prst="rect">
              <a:avLst/>
            </a:prstGeom>
            <a:noFill/>
            <a:ln w="9525">
              <a:noFill/>
            </a:ln>
          </p:spPr>
        </p:pic>
        <p:pic>
          <p:nvPicPr>
            <p:cNvPr id="5127" name="图片 10"/>
            <p:cNvPicPr/>
            <p:nvPr/>
          </p:nvPicPr>
          <p:blipFill>
            <a:blip r:embed="rId2"/>
            <a:stretch>
              <a:fillRect/>
            </a:stretch>
          </p:blipFill>
          <p:spPr>
            <a:xfrm>
              <a:off x="281354" y="771300"/>
              <a:ext cx="86400" cy="273600"/>
            </a:xfrm>
            <a:prstGeom prst="rect">
              <a:avLst/>
            </a:prstGeom>
            <a:noFill/>
            <a:ln w="9525">
              <a:noFill/>
            </a:ln>
          </p:spPr>
        </p:pic>
      </p:grpSp>
      <p:pic>
        <p:nvPicPr>
          <p:cNvPr id="5128" name="图片 15" descr="哈工大logo"/>
          <p:cNvPicPr>
            <a:picLocks noChangeAspect="1"/>
          </p:cNvPicPr>
          <p:nvPr userDrawn="1"/>
        </p:nvPicPr>
        <p:blipFill>
          <a:blip r:embed="rId3">
            <a:lum bright="69998" contrast="-70001"/>
          </a:blip>
          <a:stretch>
            <a:fillRect/>
          </a:stretch>
        </p:blipFill>
        <p:spPr>
          <a:xfrm>
            <a:off x="0" y="738188"/>
            <a:ext cx="403225" cy="347662"/>
          </a:xfrm>
          <a:prstGeom prst="rect">
            <a:avLst/>
          </a:prstGeom>
          <a:noFill/>
          <a:ln w="9525">
            <a:noFill/>
          </a:ln>
        </p:spPr>
      </p:pic>
      <p:pic>
        <p:nvPicPr>
          <p:cNvPr id="5129" name="图片 20"/>
          <p:cNvPicPr>
            <a:picLocks noChangeAspect="1"/>
          </p:cNvPicPr>
          <p:nvPr userDrawn="1"/>
        </p:nvPicPr>
        <p:blipFill>
          <a:blip r:embed="rId4">
            <a:clrChange>
              <a:clrFrom>
                <a:srgbClr val="F8FDFF"/>
              </a:clrFrom>
              <a:clrTo>
                <a:srgbClr val="F8FDFF">
                  <a:alpha val="0"/>
                </a:srgbClr>
              </a:clrTo>
            </a:clrChange>
          </a:blip>
          <a:stretch>
            <a:fillRect/>
          </a:stretch>
        </p:blipFill>
        <p:spPr>
          <a:xfrm>
            <a:off x="9748838" y="190500"/>
            <a:ext cx="2125662" cy="514350"/>
          </a:xfrm>
          <a:prstGeom prst="rect">
            <a:avLst/>
          </a:prstGeom>
          <a:noFill/>
          <a:ln w="9525">
            <a:noFill/>
          </a:ln>
        </p:spPr>
      </p:pic>
      <p:sp>
        <p:nvSpPr>
          <p:cNvPr id="2" name="标题 1"/>
          <p:cNvSpPr>
            <a:spLocks noGrp="1"/>
          </p:cNvSpPr>
          <p:nvPr>
            <p:ph type="title"/>
          </p:nvPr>
        </p:nvSpPr>
        <p:spPr/>
        <p:txBody>
          <a:bodyPr/>
          <a:lstStyle/>
          <a:p>
            <a:pPr fontAlgn="auto"/>
            <a:r>
              <a:rPr lang="zh-CN" altLang="en-US" sz="3810"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200151"/>
            <a:ext cx="5384800" cy="3394074"/>
          </a:xfrm>
        </p:spPr>
        <p:txBody>
          <a:bodyPr/>
          <a:lstStyle>
            <a:lvl1pPr>
              <a:defRPr sz="3705"/>
            </a:lvl1pPr>
            <a:lvl2pPr>
              <a:defRPr sz="3175"/>
            </a:lvl2pPr>
            <a:lvl3pPr>
              <a:defRPr sz="2645"/>
            </a:lvl3pPr>
            <a:lvl4pPr>
              <a:defRPr sz="2435"/>
            </a:lvl4pPr>
            <a:lvl5pPr>
              <a:defRPr sz="2435"/>
            </a:lvl5pPr>
            <a:lvl6pPr>
              <a:defRPr sz="2435"/>
            </a:lvl6pPr>
            <a:lvl7pPr>
              <a:defRPr sz="2435"/>
            </a:lvl7pPr>
            <a:lvl8pPr>
              <a:defRPr sz="2435"/>
            </a:lvl8pPr>
            <a:lvl9pPr>
              <a:defRPr sz="2435"/>
            </a:lvl9pPr>
          </a:lstStyle>
          <a:p>
            <a:pPr lvl="0" fontAlgn="auto"/>
            <a:r>
              <a:rPr lang="zh-CN" altLang="en-US" sz="3705" strike="noStrike" noProof="1"/>
              <a:t>单击此处编辑母版文本样式</a:t>
            </a:r>
            <a:endParaRPr lang="zh-CN" altLang="en-US" strike="noStrike" noProof="1"/>
          </a:p>
          <a:p>
            <a:pPr lvl="1" fontAlgn="auto"/>
            <a:r>
              <a:rPr lang="zh-CN" altLang="en-US" sz="3175" strike="noStrike" noProof="1"/>
              <a:t>第二级</a:t>
            </a:r>
            <a:endParaRPr lang="zh-CN" altLang="en-US" strike="noStrike" noProof="1"/>
          </a:p>
          <a:p>
            <a:pPr lvl="2" fontAlgn="auto"/>
            <a:r>
              <a:rPr lang="zh-CN" altLang="en-US" sz="2645" strike="noStrike" noProof="1"/>
              <a:t>第三级</a:t>
            </a:r>
            <a:endParaRPr lang="zh-CN" altLang="en-US" strike="noStrike" noProof="1"/>
          </a:p>
          <a:p>
            <a:pPr lvl="3" fontAlgn="auto"/>
            <a:r>
              <a:rPr lang="zh-CN" altLang="en-US" sz="2435" strike="noStrike" noProof="1"/>
              <a:t>第四级</a:t>
            </a:r>
            <a:endParaRPr lang="zh-CN" altLang="en-US" strike="noStrike" noProof="1"/>
          </a:p>
          <a:p>
            <a:pPr lvl="4" fontAlgn="auto"/>
            <a:r>
              <a:rPr lang="zh-CN" altLang="en-US" sz="2435" strike="noStrike" noProof="1"/>
              <a:t>第五级</a:t>
            </a:r>
            <a:endParaRPr lang="zh-CN" altLang="en-US" strike="noStrike" noProof="1"/>
          </a:p>
        </p:txBody>
      </p:sp>
      <p:sp>
        <p:nvSpPr>
          <p:cNvPr id="4" name="内容占位符 3"/>
          <p:cNvSpPr>
            <a:spLocks noGrp="1"/>
          </p:cNvSpPr>
          <p:nvPr>
            <p:ph sz="half" idx="2"/>
          </p:nvPr>
        </p:nvSpPr>
        <p:spPr>
          <a:xfrm>
            <a:off x="6197600" y="1200151"/>
            <a:ext cx="5384800" cy="3394074"/>
          </a:xfrm>
        </p:spPr>
        <p:txBody>
          <a:bodyPr/>
          <a:lstStyle>
            <a:lvl1pPr>
              <a:defRPr sz="3705"/>
            </a:lvl1pPr>
            <a:lvl2pPr>
              <a:defRPr sz="3175"/>
            </a:lvl2pPr>
            <a:lvl3pPr>
              <a:defRPr sz="2645"/>
            </a:lvl3pPr>
            <a:lvl4pPr>
              <a:defRPr sz="2435"/>
            </a:lvl4pPr>
            <a:lvl5pPr>
              <a:defRPr sz="2435"/>
            </a:lvl5pPr>
            <a:lvl6pPr>
              <a:defRPr sz="2435"/>
            </a:lvl6pPr>
            <a:lvl7pPr>
              <a:defRPr sz="2435"/>
            </a:lvl7pPr>
            <a:lvl8pPr>
              <a:defRPr sz="2435"/>
            </a:lvl8pPr>
            <a:lvl9pPr>
              <a:defRPr sz="2435"/>
            </a:lvl9pPr>
          </a:lstStyle>
          <a:p>
            <a:pPr lvl="0" fontAlgn="auto"/>
            <a:r>
              <a:rPr lang="zh-CN" altLang="en-US" sz="3705" strike="noStrike" noProof="1"/>
              <a:t>单击此处编辑母版文本样式</a:t>
            </a:r>
            <a:endParaRPr lang="zh-CN" altLang="en-US" strike="noStrike" noProof="1"/>
          </a:p>
          <a:p>
            <a:pPr lvl="1" fontAlgn="auto"/>
            <a:r>
              <a:rPr lang="zh-CN" altLang="en-US" sz="3175" strike="noStrike" noProof="1"/>
              <a:t>第二级</a:t>
            </a:r>
            <a:endParaRPr lang="zh-CN" altLang="en-US" strike="noStrike" noProof="1"/>
          </a:p>
          <a:p>
            <a:pPr lvl="2" fontAlgn="auto"/>
            <a:r>
              <a:rPr lang="zh-CN" altLang="en-US" sz="2645" strike="noStrike" noProof="1"/>
              <a:t>第三级</a:t>
            </a:r>
            <a:endParaRPr lang="zh-CN" altLang="en-US" strike="noStrike" noProof="1"/>
          </a:p>
          <a:p>
            <a:pPr lvl="3" fontAlgn="auto"/>
            <a:r>
              <a:rPr lang="zh-CN" altLang="en-US" sz="2435" strike="noStrike" noProof="1"/>
              <a:t>第四级</a:t>
            </a:r>
            <a:endParaRPr lang="zh-CN" altLang="en-US" strike="noStrike" noProof="1"/>
          </a:p>
          <a:p>
            <a:pPr lvl="4" fontAlgn="auto"/>
            <a:r>
              <a:rPr lang="zh-CN" altLang="en-US" sz="2435" strike="noStrike" noProof="1"/>
              <a:t>第五级</a:t>
            </a:r>
            <a:endParaRPr lang="zh-CN" altLang="en-US" strike="noStrike" noProof="1"/>
          </a:p>
        </p:txBody>
      </p:sp>
      <p:sp>
        <p:nvSpPr>
          <p:cNvPr id="5" name="日期占位符 4"/>
          <p:cNvSpPr>
            <a:spLocks noGrp="1"/>
          </p:cNvSpPr>
          <p:nvPr>
            <p:ph type="dt" sz="half" idx="10"/>
          </p:nvPr>
        </p:nvSpPr>
        <p:spPr>
          <a:xfrm>
            <a:off x="609600" y="6356350"/>
            <a:ext cx="2844800" cy="365125"/>
          </a:xfrm>
          <a:prstGeom prst="rect">
            <a:avLst/>
          </a:prstGeom>
        </p:spPr>
        <p:txBody>
          <a:bodyPr vert="horz" lIns="115214" tIns="57607" rIns="115214" bIns="57607" rtlCol="0" anchor="ctr"/>
          <a:p>
            <a:pPr fontAlgn="auto"/>
            <a:fld id="{876DBDA8-8BD7-5D41-AECE-8B61D7328468}" type="datetime1">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sp>
        <p:nvSpPr>
          <p:cNvPr id="6" name="页脚占位符 5"/>
          <p:cNvSpPr>
            <a:spLocks noGrp="1"/>
          </p:cNvSpPr>
          <p:nvPr>
            <p:ph type="ftr" sz="quarter" idx="11"/>
          </p:nvPr>
        </p:nvSpPr>
        <p:spPr>
          <a:xfrm>
            <a:off x="4165600" y="6356350"/>
            <a:ext cx="3860800" cy="365125"/>
          </a:xfrm>
          <a:prstGeom prst="rect">
            <a:avLst/>
          </a:prstGeom>
        </p:spPr>
        <p:txBody>
          <a:bodyPr vert="horz" lIns="115214" tIns="57607" rIns="115214" bIns="57607" rtlCol="0" anchor="ctr"/>
          <a:p>
            <a:pPr fontAlgn="auto"/>
            <a:endParaRPr lang="zh-CN" altLang="en-US" strike="noStrike" noProof="1" dirty="0">
              <a:latin typeface="Times New Roman" panose="02020603050405020304" pitchFamily="18" charset="0"/>
              <a:cs typeface="Times New Roman" panose="02020603050405020304" pitchFamily="18" charset="0"/>
            </a:endParaRPr>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lIns="115214" tIns="57607" rIns="115214" bIns="57607" rtlCol="0" anchor="ctr"/>
          <a:p>
            <a:pPr fontAlgn="auto"/>
            <a:fld id="{B91EE9DE-39C0-45B1-B406-4DEC767CB4A8}" type="slidenum">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6149" name="组合 9"/>
          <p:cNvGrpSpPr/>
          <p:nvPr userDrawn="1"/>
        </p:nvGrpSpPr>
        <p:grpSpPr>
          <a:xfrm>
            <a:off x="0" y="703263"/>
            <a:ext cx="368300" cy="415925"/>
            <a:chOff x="0" y="702885"/>
            <a:chExt cx="367754" cy="416560"/>
          </a:xfrm>
        </p:grpSpPr>
        <p:pic>
          <p:nvPicPr>
            <p:cNvPr id="6150" name="图片 10"/>
            <p:cNvPicPr>
              <a:picLocks noChangeAspect="1"/>
            </p:cNvPicPr>
            <p:nvPr/>
          </p:nvPicPr>
          <p:blipFill>
            <a:blip r:embed="rId2"/>
            <a:stretch>
              <a:fillRect/>
            </a:stretch>
          </p:blipFill>
          <p:spPr>
            <a:xfrm>
              <a:off x="0" y="702885"/>
              <a:ext cx="325120" cy="416560"/>
            </a:xfrm>
            <a:prstGeom prst="rect">
              <a:avLst/>
            </a:prstGeom>
            <a:noFill/>
            <a:ln w="9525">
              <a:noFill/>
            </a:ln>
          </p:spPr>
        </p:pic>
        <p:pic>
          <p:nvPicPr>
            <p:cNvPr id="6151" name="图片 11"/>
            <p:cNvPicPr/>
            <p:nvPr/>
          </p:nvPicPr>
          <p:blipFill>
            <a:blip r:embed="rId2"/>
            <a:stretch>
              <a:fillRect/>
            </a:stretch>
          </p:blipFill>
          <p:spPr>
            <a:xfrm>
              <a:off x="281354" y="771300"/>
              <a:ext cx="86400" cy="273600"/>
            </a:xfrm>
            <a:prstGeom prst="rect">
              <a:avLst/>
            </a:prstGeom>
            <a:noFill/>
            <a:ln w="9525">
              <a:noFill/>
            </a:ln>
          </p:spPr>
        </p:pic>
      </p:grpSp>
      <p:pic>
        <p:nvPicPr>
          <p:cNvPr id="6152" name="图片 15" descr="哈工大logo"/>
          <p:cNvPicPr>
            <a:picLocks noChangeAspect="1"/>
          </p:cNvPicPr>
          <p:nvPr userDrawn="1"/>
        </p:nvPicPr>
        <p:blipFill>
          <a:blip r:embed="rId3">
            <a:lum bright="69998" contrast="-70001"/>
          </a:blip>
          <a:stretch>
            <a:fillRect/>
          </a:stretch>
        </p:blipFill>
        <p:spPr>
          <a:xfrm>
            <a:off x="0" y="738188"/>
            <a:ext cx="403225" cy="347662"/>
          </a:xfrm>
          <a:prstGeom prst="rect">
            <a:avLst/>
          </a:prstGeom>
          <a:noFill/>
          <a:ln w="9525">
            <a:noFill/>
          </a:ln>
        </p:spPr>
      </p:pic>
      <p:pic>
        <p:nvPicPr>
          <p:cNvPr id="6153" name="图片 20"/>
          <p:cNvPicPr>
            <a:picLocks noChangeAspect="1"/>
          </p:cNvPicPr>
          <p:nvPr userDrawn="1"/>
        </p:nvPicPr>
        <p:blipFill>
          <a:blip r:embed="rId4">
            <a:clrChange>
              <a:clrFrom>
                <a:srgbClr val="F8FDFF"/>
              </a:clrFrom>
              <a:clrTo>
                <a:srgbClr val="F8FDFF">
                  <a:alpha val="0"/>
                </a:srgbClr>
              </a:clrTo>
            </a:clrChange>
          </a:blip>
          <a:stretch>
            <a:fillRect/>
          </a:stretch>
        </p:blipFill>
        <p:spPr>
          <a:xfrm>
            <a:off x="9748838" y="190500"/>
            <a:ext cx="2125662" cy="514350"/>
          </a:xfrm>
          <a:prstGeom prst="rect">
            <a:avLst/>
          </a:prstGeom>
          <a:noFill/>
          <a:ln w="9525">
            <a:noFill/>
          </a:ln>
        </p:spPr>
      </p:pic>
      <p:sp>
        <p:nvSpPr>
          <p:cNvPr id="2" name="标题 1"/>
          <p:cNvSpPr>
            <a:spLocks noGrp="1"/>
          </p:cNvSpPr>
          <p:nvPr>
            <p:ph type="title"/>
          </p:nvPr>
        </p:nvSpPr>
        <p:spPr>
          <a:xfrm>
            <a:off x="609600" y="274639"/>
            <a:ext cx="10972801" cy="1143000"/>
          </a:xfrm>
        </p:spPr>
        <p:txBody>
          <a:bodyPr/>
          <a:lstStyle>
            <a:lvl1pPr>
              <a:defRPr/>
            </a:lvl1pPr>
          </a:lstStyle>
          <a:p>
            <a:pPr fontAlgn="auto"/>
            <a:r>
              <a:rPr lang="zh-CN" altLang="en-US" sz="3810" strike="noStrike" noProof="1"/>
              <a:t>单击此处编辑母版标题样式</a:t>
            </a:r>
            <a:endParaRPr lang="zh-CN" altLang="en-US" strike="noStrike" noProof="1"/>
          </a:p>
        </p:txBody>
      </p:sp>
      <p:sp>
        <p:nvSpPr>
          <p:cNvPr id="3" name="文本占位符 2"/>
          <p:cNvSpPr>
            <a:spLocks noGrp="1"/>
          </p:cNvSpPr>
          <p:nvPr>
            <p:ph type="body" idx="1"/>
          </p:nvPr>
        </p:nvSpPr>
        <p:spPr>
          <a:xfrm>
            <a:off x="609601" y="1535113"/>
            <a:ext cx="5386917" cy="639762"/>
          </a:xfrm>
        </p:spPr>
        <p:txBody>
          <a:bodyPr anchor="b"/>
          <a:lstStyle>
            <a:lvl1pPr marL="0" indent="0">
              <a:buNone/>
              <a:defRPr sz="3175" b="1"/>
            </a:lvl1pPr>
            <a:lvl2pPr marL="609600" indent="0">
              <a:buNone/>
              <a:defRPr sz="2645" b="1"/>
            </a:lvl2pPr>
            <a:lvl3pPr marL="1218565" indent="0">
              <a:buNone/>
              <a:defRPr sz="2435" b="1"/>
            </a:lvl3pPr>
            <a:lvl4pPr marL="1828800" indent="0">
              <a:buNone/>
              <a:defRPr sz="2115" b="1"/>
            </a:lvl4pPr>
            <a:lvl5pPr marL="2438400" indent="0">
              <a:buNone/>
              <a:defRPr sz="2115" b="1"/>
            </a:lvl5pPr>
            <a:lvl6pPr marL="3048000" indent="0">
              <a:buNone/>
              <a:defRPr sz="2115" b="1"/>
            </a:lvl6pPr>
            <a:lvl7pPr marL="3656965" indent="0">
              <a:buNone/>
              <a:defRPr sz="2115" b="1"/>
            </a:lvl7pPr>
            <a:lvl8pPr marL="4266565" indent="0">
              <a:buNone/>
              <a:defRPr sz="2115" b="1"/>
            </a:lvl8pPr>
            <a:lvl9pPr marL="4876800" indent="0">
              <a:buNone/>
              <a:defRPr sz="2115" b="1"/>
            </a:lvl9pPr>
          </a:lstStyle>
          <a:p>
            <a:pPr lvl="0" fontAlgn="auto"/>
            <a:r>
              <a:rPr lang="zh-CN" altLang="en-US" sz="3175" strike="noStrike" noProof="1"/>
              <a:t>单击此处编辑母版文本样式</a:t>
            </a:r>
            <a:endParaRPr lang="zh-CN" altLang="en-US" strike="noStrike" noProof="1"/>
          </a:p>
        </p:txBody>
      </p:sp>
      <p:sp>
        <p:nvSpPr>
          <p:cNvPr id="4" name="内容占位符 3"/>
          <p:cNvSpPr>
            <a:spLocks noGrp="1"/>
          </p:cNvSpPr>
          <p:nvPr>
            <p:ph sz="half" idx="2"/>
          </p:nvPr>
        </p:nvSpPr>
        <p:spPr>
          <a:xfrm>
            <a:off x="609601" y="2174875"/>
            <a:ext cx="5386917" cy="3951288"/>
          </a:xfrm>
        </p:spPr>
        <p:txBody>
          <a:bodyPr/>
          <a:lstStyle>
            <a:lvl1pPr>
              <a:defRPr sz="3175"/>
            </a:lvl1pPr>
            <a:lvl2pPr>
              <a:defRPr sz="2645"/>
            </a:lvl2pPr>
            <a:lvl3pPr>
              <a:defRPr sz="2435"/>
            </a:lvl3pPr>
            <a:lvl4pPr>
              <a:defRPr sz="2115"/>
            </a:lvl4pPr>
            <a:lvl5pPr>
              <a:defRPr sz="2115"/>
            </a:lvl5pPr>
            <a:lvl6pPr>
              <a:defRPr sz="2115"/>
            </a:lvl6pPr>
            <a:lvl7pPr>
              <a:defRPr sz="2115"/>
            </a:lvl7pPr>
            <a:lvl8pPr>
              <a:defRPr sz="2115"/>
            </a:lvl8pPr>
            <a:lvl9pPr>
              <a:defRPr sz="2115"/>
            </a:lvl9pPr>
          </a:lstStyle>
          <a:p>
            <a:pPr lvl="0" fontAlgn="auto"/>
            <a:r>
              <a:rPr lang="zh-CN" altLang="en-US" sz="3175" strike="noStrike" noProof="1"/>
              <a:t>单击此处编辑母版文本样式</a:t>
            </a:r>
            <a:endParaRPr lang="zh-CN" altLang="en-US" strike="noStrike" noProof="1"/>
          </a:p>
          <a:p>
            <a:pPr lvl="1" fontAlgn="auto"/>
            <a:r>
              <a:rPr lang="zh-CN" altLang="en-US" sz="2645" strike="noStrike" noProof="1"/>
              <a:t>第二级</a:t>
            </a:r>
            <a:endParaRPr lang="zh-CN" altLang="en-US" strike="noStrike" noProof="1"/>
          </a:p>
          <a:p>
            <a:pPr lvl="2" fontAlgn="auto"/>
            <a:r>
              <a:rPr lang="zh-CN" altLang="en-US" sz="2435" strike="noStrike" noProof="1"/>
              <a:t>第三级</a:t>
            </a:r>
            <a:endParaRPr lang="zh-CN" altLang="en-US" strike="noStrike" noProof="1"/>
          </a:p>
          <a:p>
            <a:pPr lvl="3" fontAlgn="auto"/>
            <a:r>
              <a:rPr lang="zh-CN" altLang="en-US" sz="2115" strike="noStrike" noProof="1"/>
              <a:t>第四级</a:t>
            </a:r>
            <a:endParaRPr lang="zh-CN" altLang="en-US" strike="noStrike" noProof="1"/>
          </a:p>
          <a:p>
            <a:pPr lvl="4" fontAlgn="auto"/>
            <a:r>
              <a:rPr lang="zh-CN" altLang="en-US" sz="2115" strike="noStrike" noProof="1"/>
              <a:t>第五级</a:t>
            </a:r>
            <a:endParaRPr lang="zh-CN" altLang="en-US" strike="noStrike" noProof="1"/>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3175" b="1"/>
            </a:lvl1pPr>
            <a:lvl2pPr marL="609600" indent="0">
              <a:buNone/>
              <a:defRPr sz="2645" b="1"/>
            </a:lvl2pPr>
            <a:lvl3pPr marL="1218565" indent="0">
              <a:buNone/>
              <a:defRPr sz="2435" b="1"/>
            </a:lvl3pPr>
            <a:lvl4pPr marL="1828800" indent="0">
              <a:buNone/>
              <a:defRPr sz="2115" b="1"/>
            </a:lvl4pPr>
            <a:lvl5pPr marL="2438400" indent="0">
              <a:buNone/>
              <a:defRPr sz="2115" b="1"/>
            </a:lvl5pPr>
            <a:lvl6pPr marL="3048000" indent="0">
              <a:buNone/>
              <a:defRPr sz="2115" b="1"/>
            </a:lvl6pPr>
            <a:lvl7pPr marL="3656965" indent="0">
              <a:buNone/>
              <a:defRPr sz="2115" b="1"/>
            </a:lvl7pPr>
            <a:lvl8pPr marL="4266565" indent="0">
              <a:buNone/>
              <a:defRPr sz="2115" b="1"/>
            </a:lvl8pPr>
            <a:lvl9pPr marL="4876800" indent="0">
              <a:buNone/>
              <a:defRPr sz="2115" b="1"/>
            </a:lvl9pPr>
          </a:lstStyle>
          <a:p>
            <a:pPr lvl="0" fontAlgn="auto"/>
            <a:r>
              <a:rPr lang="zh-CN" altLang="en-US" sz="3175"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3369" y="2174875"/>
            <a:ext cx="5389033" cy="3951288"/>
          </a:xfrm>
        </p:spPr>
        <p:txBody>
          <a:bodyPr/>
          <a:lstStyle>
            <a:lvl1pPr>
              <a:defRPr sz="3175"/>
            </a:lvl1pPr>
            <a:lvl2pPr>
              <a:defRPr sz="2645"/>
            </a:lvl2pPr>
            <a:lvl3pPr>
              <a:defRPr sz="2435"/>
            </a:lvl3pPr>
            <a:lvl4pPr>
              <a:defRPr sz="2115"/>
            </a:lvl4pPr>
            <a:lvl5pPr>
              <a:defRPr sz="2115"/>
            </a:lvl5pPr>
            <a:lvl6pPr>
              <a:defRPr sz="2115"/>
            </a:lvl6pPr>
            <a:lvl7pPr>
              <a:defRPr sz="2115"/>
            </a:lvl7pPr>
            <a:lvl8pPr>
              <a:defRPr sz="2115"/>
            </a:lvl8pPr>
            <a:lvl9pPr>
              <a:defRPr sz="2115"/>
            </a:lvl9pPr>
          </a:lstStyle>
          <a:p>
            <a:pPr lvl="0" fontAlgn="auto"/>
            <a:r>
              <a:rPr lang="zh-CN" altLang="en-US" sz="3175" strike="noStrike" noProof="1"/>
              <a:t>单击此处编辑母版文本样式</a:t>
            </a:r>
            <a:endParaRPr lang="zh-CN" altLang="en-US" strike="noStrike" noProof="1"/>
          </a:p>
          <a:p>
            <a:pPr lvl="1" fontAlgn="auto"/>
            <a:r>
              <a:rPr lang="zh-CN" altLang="en-US" sz="2645" strike="noStrike" noProof="1"/>
              <a:t>第二级</a:t>
            </a:r>
            <a:endParaRPr lang="zh-CN" altLang="en-US" strike="noStrike" noProof="1"/>
          </a:p>
          <a:p>
            <a:pPr lvl="2" fontAlgn="auto"/>
            <a:r>
              <a:rPr lang="zh-CN" altLang="en-US" sz="2435" strike="noStrike" noProof="1"/>
              <a:t>第三级</a:t>
            </a:r>
            <a:endParaRPr lang="zh-CN" altLang="en-US" strike="noStrike" noProof="1"/>
          </a:p>
          <a:p>
            <a:pPr lvl="3" fontAlgn="auto"/>
            <a:r>
              <a:rPr lang="zh-CN" altLang="en-US" sz="2115" strike="noStrike" noProof="1"/>
              <a:t>第四级</a:t>
            </a:r>
            <a:endParaRPr lang="zh-CN" altLang="en-US" strike="noStrike" noProof="1"/>
          </a:p>
          <a:p>
            <a:pPr lvl="4" fontAlgn="auto"/>
            <a:r>
              <a:rPr lang="zh-CN" altLang="en-US" sz="2115" strike="noStrike" noProof="1"/>
              <a:t>第五级</a:t>
            </a:r>
            <a:endParaRPr lang="zh-CN" altLang="en-US" strike="noStrike" noProof="1"/>
          </a:p>
        </p:txBody>
      </p:sp>
      <p:sp>
        <p:nvSpPr>
          <p:cNvPr id="7" name="日期占位符 6"/>
          <p:cNvSpPr>
            <a:spLocks noGrp="1"/>
          </p:cNvSpPr>
          <p:nvPr>
            <p:ph type="dt" sz="half" idx="10"/>
          </p:nvPr>
        </p:nvSpPr>
        <p:spPr>
          <a:xfrm>
            <a:off x="609600" y="6356350"/>
            <a:ext cx="2844800" cy="365125"/>
          </a:xfrm>
          <a:prstGeom prst="rect">
            <a:avLst/>
          </a:prstGeom>
        </p:spPr>
        <p:txBody>
          <a:bodyPr vert="horz" lIns="115214" tIns="57607" rIns="115214" bIns="57607" rtlCol="0" anchor="ctr"/>
          <a:p>
            <a:pPr fontAlgn="auto"/>
            <a:fld id="{876DBDA8-8BD7-5D41-AECE-8B61D7328468}" type="datetime1">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sp>
        <p:nvSpPr>
          <p:cNvPr id="8" name="页脚占位符 7"/>
          <p:cNvSpPr>
            <a:spLocks noGrp="1"/>
          </p:cNvSpPr>
          <p:nvPr>
            <p:ph type="ftr" sz="quarter" idx="11"/>
          </p:nvPr>
        </p:nvSpPr>
        <p:spPr>
          <a:xfrm>
            <a:off x="4165600" y="6356350"/>
            <a:ext cx="3860800" cy="365125"/>
          </a:xfrm>
          <a:prstGeom prst="rect">
            <a:avLst/>
          </a:prstGeom>
        </p:spPr>
        <p:txBody>
          <a:bodyPr vert="horz" lIns="115214" tIns="57607" rIns="115214" bIns="57607" rtlCol="0" anchor="ctr"/>
          <a:p>
            <a:pPr fontAlgn="auto"/>
            <a:endParaRPr lang="zh-CN" altLang="en-US" strike="noStrike" noProof="1" dirty="0">
              <a:latin typeface="Times New Roman" panose="02020603050405020304" pitchFamily="18" charset="0"/>
              <a:cs typeface="Times New Roman" panose="02020603050405020304" pitchFamily="18" charset="0"/>
            </a:endParaRPr>
          </a:p>
        </p:txBody>
      </p:sp>
      <p:sp>
        <p:nvSpPr>
          <p:cNvPr id="9" name="灯片编号占位符 8"/>
          <p:cNvSpPr>
            <a:spLocks noGrp="1"/>
          </p:cNvSpPr>
          <p:nvPr>
            <p:ph type="sldNum" sz="quarter" idx="12"/>
          </p:nvPr>
        </p:nvSpPr>
        <p:spPr>
          <a:xfrm>
            <a:off x="8737600" y="6356350"/>
            <a:ext cx="2844800" cy="365125"/>
          </a:xfrm>
          <a:prstGeom prst="rect">
            <a:avLst/>
          </a:prstGeom>
        </p:spPr>
        <p:txBody>
          <a:bodyPr vert="horz" lIns="115214" tIns="57607" rIns="115214" bIns="57607" rtlCol="0" anchor="ctr"/>
          <a:p>
            <a:pPr fontAlgn="auto"/>
            <a:fld id="{B91EE9DE-39C0-45B1-B406-4DEC767CB4A8}" type="slidenum">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7173" name="组合 8"/>
          <p:cNvGrpSpPr/>
          <p:nvPr userDrawn="1"/>
        </p:nvGrpSpPr>
        <p:grpSpPr>
          <a:xfrm>
            <a:off x="0" y="703263"/>
            <a:ext cx="368300" cy="415925"/>
            <a:chOff x="0" y="702885"/>
            <a:chExt cx="367754" cy="416560"/>
          </a:xfrm>
        </p:grpSpPr>
        <p:pic>
          <p:nvPicPr>
            <p:cNvPr id="7174" name="图片 9"/>
            <p:cNvPicPr>
              <a:picLocks noChangeAspect="1"/>
            </p:cNvPicPr>
            <p:nvPr/>
          </p:nvPicPr>
          <p:blipFill>
            <a:blip r:embed="rId2"/>
            <a:stretch>
              <a:fillRect/>
            </a:stretch>
          </p:blipFill>
          <p:spPr>
            <a:xfrm>
              <a:off x="0" y="702885"/>
              <a:ext cx="325120" cy="416560"/>
            </a:xfrm>
            <a:prstGeom prst="rect">
              <a:avLst/>
            </a:prstGeom>
            <a:noFill/>
            <a:ln w="9525">
              <a:noFill/>
            </a:ln>
          </p:spPr>
        </p:pic>
        <p:pic>
          <p:nvPicPr>
            <p:cNvPr id="7175" name="图片 10"/>
            <p:cNvPicPr/>
            <p:nvPr/>
          </p:nvPicPr>
          <p:blipFill>
            <a:blip r:embed="rId2"/>
            <a:stretch>
              <a:fillRect/>
            </a:stretch>
          </p:blipFill>
          <p:spPr>
            <a:xfrm>
              <a:off x="281354" y="771300"/>
              <a:ext cx="86400" cy="273600"/>
            </a:xfrm>
            <a:prstGeom prst="rect">
              <a:avLst/>
            </a:prstGeom>
            <a:noFill/>
            <a:ln w="9525">
              <a:noFill/>
            </a:ln>
          </p:spPr>
        </p:pic>
      </p:grpSp>
      <p:pic>
        <p:nvPicPr>
          <p:cNvPr id="7176" name="图片 15" descr="哈工大logo"/>
          <p:cNvPicPr>
            <a:picLocks noChangeAspect="1"/>
          </p:cNvPicPr>
          <p:nvPr userDrawn="1"/>
        </p:nvPicPr>
        <p:blipFill>
          <a:blip r:embed="rId3">
            <a:lum bright="69998" contrast="-70001"/>
          </a:blip>
          <a:stretch>
            <a:fillRect/>
          </a:stretch>
        </p:blipFill>
        <p:spPr>
          <a:xfrm>
            <a:off x="0" y="738188"/>
            <a:ext cx="403225" cy="347662"/>
          </a:xfrm>
          <a:prstGeom prst="rect">
            <a:avLst/>
          </a:prstGeom>
          <a:noFill/>
          <a:ln w="9525">
            <a:noFill/>
          </a:ln>
        </p:spPr>
      </p:pic>
      <p:pic>
        <p:nvPicPr>
          <p:cNvPr id="7177" name="图片 20"/>
          <p:cNvPicPr>
            <a:picLocks noChangeAspect="1"/>
          </p:cNvPicPr>
          <p:nvPr userDrawn="1"/>
        </p:nvPicPr>
        <p:blipFill>
          <a:blip r:embed="rId4">
            <a:clrChange>
              <a:clrFrom>
                <a:srgbClr val="F8FDFF"/>
              </a:clrFrom>
              <a:clrTo>
                <a:srgbClr val="F8FDFF">
                  <a:alpha val="0"/>
                </a:srgbClr>
              </a:clrTo>
            </a:clrChange>
          </a:blip>
          <a:stretch>
            <a:fillRect/>
          </a:stretch>
        </p:blipFill>
        <p:spPr>
          <a:xfrm>
            <a:off x="9748838" y="190500"/>
            <a:ext cx="2125662" cy="514350"/>
          </a:xfrm>
          <a:prstGeom prst="rect">
            <a:avLst/>
          </a:prstGeom>
          <a:noFill/>
          <a:ln w="9525">
            <a:noFill/>
          </a:ln>
        </p:spPr>
      </p:pic>
      <p:sp>
        <p:nvSpPr>
          <p:cNvPr id="2" name="标题 1"/>
          <p:cNvSpPr>
            <a:spLocks noGrp="1"/>
          </p:cNvSpPr>
          <p:nvPr>
            <p:ph type="title"/>
          </p:nvPr>
        </p:nvSpPr>
        <p:spPr/>
        <p:txBody>
          <a:bodyPr/>
          <a:lstStyle/>
          <a:p>
            <a:pPr fontAlgn="auto"/>
            <a:r>
              <a:rPr lang="zh-CN" altLang="en-US" sz="3810" strike="noStrike" noProof="1"/>
              <a:t>单击此处编辑母版标题样式</a:t>
            </a:r>
            <a:endParaRPr lang="zh-CN" altLang="en-US" strike="noStrike" noProof="1"/>
          </a:p>
        </p:txBody>
      </p:sp>
      <p:sp>
        <p:nvSpPr>
          <p:cNvPr id="3" name="日期占位符 2"/>
          <p:cNvSpPr>
            <a:spLocks noGrp="1"/>
          </p:cNvSpPr>
          <p:nvPr>
            <p:ph type="dt" sz="half" idx="10"/>
          </p:nvPr>
        </p:nvSpPr>
        <p:spPr>
          <a:xfrm>
            <a:off x="609600" y="6356350"/>
            <a:ext cx="2844800" cy="365125"/>
          </a:xfrm>
          <a:prstGeom prst="rect">
            <a:avLst/>
          </a:prstGeom>
        </p:spPr>
        <p:txBody>
          <a:bodyPr vert="horz" lIns="115214" tIns="57607" rIns="115214" bIns="57607" rtlCol="0" anchor="ctr"/>
          <a:p>
            <a:pPr fontAlgn="auto"/>
            <a:fld id="{876DBDA8-8BD7-5D41-AECE-8B61D7328468}" type="datetime1">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1"/>
          </p:nvPr>
        </p:nvSpPr>
        <p:spPr>
          <a:xfrm>
            <a:off x="4165600" y="6356350"/>
            <a:ext cx="3860800" cy="365125"/>
          </a:xfrm>
          <a:prstGeom prst="rect">
            <a:avLst/>
          </a:prstGeom>
        </p:spPr>
        <p:txBody>
          <a:bodyPr vert="horz" lIns="115214" tIns="57607" rIns="115214" bIns="57607" rtlCol="0" anchor="ctr"/>
          <a:p>
            <a:pPr fontAlgn="auto"/>
            <a:endParaRPr lang="zh-CN" altLang="en-US" strike="noStrike" noProof="1" dirty="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a:xfrm>
            <a:off x="8737600" y="6356350"/>
            <a:ext cx="2844800" cy="365125"/>
          </a:xfrm>
          <a:prstGeom prst="rect">
            <a:avLst/>
          </a:prstGeom>
        </p:spPr>
        <p:txBody>
          <a:bodyPr vert="horz" lIns="115214" tIns="57607" rIns="115214" bIns="57607" rtlCol="0" anchor="ctr"/>
          <a:p>
            <a:pPr fontAlgn="auto"/>
            <a:fld id="{B91EE9DE-39C0-45B1-B406-4DEC767CB4A8}" type="slidenum">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8197" name="组合 8"/>
          <p:cNvGrpSpPr/>
          <p:nvPr userDrawn="1"/>
        </p:nvGrpSpPr>
        <p:grpSpPr>
          <a:xfrm>
            <a:off x="0" y="703263"/>
            <a:ext cx="368300" cy="415925"/>
            <a:chOff x="0" y="702885"/>
            <a:chExt cx="367754" cy="416560"/>
          </a:xfrm>
        </p:grpSpPr>
        <p:pic>
          <p:nvPicPr>
            <p:cNvPr id="8198" name="图片 9"/>
            <p:cNvPicPr>
              <a:picLocks noChangeAspect="1"/>
            </p:cNvPicPr>
            <p:nvPr/>
          </p:nvPicPr>
          <p:blipFill>
            <a:blip r:embed="rId2"/>
            <a:stretch>
              <a:fillRect/>
            </a:stretch>
          </p:blipFill>
          <p:spPr>
            <a:xfrm>
              <a:off x="0" y="702885"/>
              <a:ext cx="325120" cy="416560"/>
            </a:xfrm>
            <a:prstGeom prst="rect">
              <a:avLst/>
            </a:prstGeom>
            <a:noFill/>
            <a:ln w="9525">
              <a:noFill/>
            </a:ln>
          </p:spPr>
        </p:pic>
        <p:pic>
          <p:nvPicPr>
            <p:cNvPr id="8199" name="图片 10"/>
            <p:cNvPicPr/>
            <p:nvPr/>
          </p:nvPicPr>
          <p:blipFill>
            <a:blip r:embed="rId2"/>
            <a:stretch>
              <a:fillRect/>
            </a:stretch>
          </p:blipFill>
          <p:spPr>
            <a:xfrm>
              <a:off x="281354" y="771300"/>
              <a:ext cx="86400" cy="273600"/>
            </a:xfrm>
            <a:prstGeom prst="rect">
              <a:avLst/>
            </a:prstGeom>
            <a:noFill/>
            <a:ln w="9525">
              <a:noFill/>
            </a:ln>
          </p:spPr>
        </p:pic>
      </p:grpSp>
      <p:pic>
        <p:nvPicPr>
          <p:cNvPr id="8200" name="图片 15" descr="哈工大logo"/>
          <p:cNvPicPr>
            <a:picLocks noChangeAspect="1"/>
          </p:cNvPicPr>
          <p:nvPr userDrawn="1"/>
        </p:nvPicPr>
        <p:blipFill>
          <a:blip r:embed="rId3">
            <a:lum bright="69998" contrast="-70001"/>
          </a:blip>
          <a:stretch>
            <a:fillRect/>
          </a:stretch>
        </p:blipFill>
        <p:spPr>
          <a:xfrm>
            <a:off x="0" y="738188"/>
            <a:ext cx="403225" cy="347662"/>
          </a:xfrm>
          <a:prstGeom prst="rect">
            <a:avLst/>
          </a:prstGeom>
          <a:noFill/>
          <a:ln w="9525">
            <a:noFill/>
          </a:ln>
        </p:spPr>
      </p:pic>
      <p:pic>
        <p:nvPicPr>
          <p:cNvPr id="8201" name="图片 20"/>
          <p:cNvPicPr>
            <a:picLocks noChangeAspect="1"/>
          </p:cNvPicPr>
          <p:nvPr userDrawn="1"/>
        </p:nvPicPr>
        <p:blipFill>
          <a:blip r:embed="rId4">
            <a:clrChange>
              <a:clrFrom>
                <a:srgbClr val="F8FDFF"/>
              </a:clrFrom>
              <a:clrTo>
                <a:srgbClr val="F8FDFF">
                  <a:alpha val="0"/>
                </a:srgbClr>
              </a:clrTo>
            </a:clrChange>
          </a:blip>
          <a:stretch>
            <a:fillRect/>
          </a:stretch>
        </p:blipFill>
        <p:spPr>
          <a:xfrm>
            <a:off x="9748838" y="190500"/>
            <a:ext cx="2125662" cy="514350"/>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115214" tIns="57607" rIns="115214" bIns="57607" rtlCol="0" anchor="ctr"/>
          <a:p>
            <a:pPr fontAlgn="auto"/>
            <a:fld id="{876DBDA8-8BD7-5D41-AECE-8B61D7328468}" type="datetime1">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115214" tIns="57607" rIns="115214" bIns="57607" rtlCol="0" anchor="ctr"/>
          <a:p>
            <a:pPr fontAlgn="auto"/>
            <a:endParaRPr lang="zh-CN" altLang="en-US" strike="noStrike" noProof="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115214" tIns="57607" rIns="115214" bIns="57607" rtlCol="0" anchor="ctr"/>
          <a:p>
            <a:pPr fontAlgn="auto"/>
            <a:fld id="{B91EE9DE-39C0-45B1-B406-4DEC767CB4A8}" type="slidenum">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9221" name="组合 8"/>
          <p:cNvGrpSpPr/>
          <p:nvPr userDrawn="1"/>
        </p:nvGrpSpPr>
        <p:grpSpPr>
          <a:xfrm>
            <a:off x="0" y="703263"/>
            <a:ext cx="368300" cy="415925"/>
            <a:chOff x="0" y="702885"/>
            <a:chExt cx="367754" cy="416560"/>
          </a:xfrm>
        </p:grpSpPr>
        <p:pic>
          <p:nvPicPr>
            <p:cNvPr id="9222" name="图片 9"/>
            <p:cNvPicPr>
              <a:picLocks noChangeAspect="1"/>
            </p:cNvPicPr>
            <p:nvPr/>
          </p:nvPicPr>
          <p:blipFill>
            <a:blip r:embed="rId2"/>
            <a:stretch>
              <a:fillRect/>
            </a:stretch>
          </p:blipFill>
          <p:spPr>
            <a:xfrm>
              <a:off x="0" y="702885"/>
              <a:ext cx="325120" cy="416560"/>
            </a:xfrm>
            <a:prstGeom prst="rect">
              <a:avLst/>
            </a:prstGeom>
            <a:noFill/>
            <a:ln w="9525">
              <a:noFill/>
            </a:ln>
          </p:spPr>
        </p:pic>
        <p:pic>
          <p:nvPicPr>
            <p:cNvPr id="9223" name="图片 10"/>
            <p:cNvPicPr/>
            <p:nvPr/>
          </p:nvPicPr>
          <p:blipFill>
            <a:blip r:embed="rId2"/>
            <a:stretch>
              <a:fillRect/>
            </a:stretch>
          </p:blipFill>
          <p:spPr>
            <a:xfrm>
              <a:off x="281354" y="771300"/>
              <a:ext cx="86400" cy="273600"/>
            </a:xfrm>
            <a:prstGeom prst="rect">
              <a:avLst/>
            </a:prstGeom>
            <a:noFill/>
            <a:ln w="9525">
              <a:noFill/>
            </a:ln>
          </p:spPr>
        </p:pic>
      </p:grpSp>
      <p:pic>
        <p:nvPicPr>
          <p:cNvPr id="9224" name="图片 15" descr="哈工大logo"/>
          <p:cNvPicPr>
            <a:picLocks noChangeAspect="1"/>
          </p:cNvPicPr>
          <p:nvPr userDrawn="1"/>
        </p:nvPicPr>
        <p:blipFill>
          <a:blip r:embed="rId3">
            <a:lum bright="69998" contrast="-70001"/>
          </a:blip>
          <a:stretch>
            <a:fillRect/>
          </a:stretch>
        </p:blipFill>
        <p:spPr>
          <a:xfrm>
            <a:off x="0" y="738188"/>
            <a:ext cx="403225" cy="347662"/>
          </a:xfrm>
          <a:prstGeom prst="rect">
            <a:avLst/>
          </a:prstGeom>
          <a:noFill/>
          <a:ln w="9525">
            <a:noFill/>
          </a:ln>
        </p:spPr>
      </p:pic>
      <p:pic>
        <p:nvPicPr>
          <p:cNvPr id="9225" name="图片 20"/>
          <p:cNvPicPr>
            <a:picLocks noChangeAspect="1"/>
          </p:cNvPicPr>
          <p:nvPr userDrawn="1"/>
        </p:nvPicPr>
        <p:blipFill>
          <a:blip r:embed="rId4">
            <a:clrChange>
              <a:clrFrom>
                <a:srgbClr val="F8FDFF"/>
              </a:clrFrom>
              <a:clrTo>
                <a:srgbClr val="F8FDFF">
                  <a:alpha val="0"/>
                </a:srgbClr>
              </a:clrTo>
            </a:clrChange>
          </a:blip>
          <a:stretch>
            <a:fillRect/>
          </a:stretch>
        </p:blipFill>
        <p:spPr>
          <a:xfrm>
            <a:off x="9748838" y="190500"/>
            <a:ext cx="2125662" cy="514350"/>
          </a:xfrm>
          <a:prstGeom prst="rect">
            <a:avLst/>
          </a:prstGeom>
          <a:noFill/>
          <a:ln w="9525">
            <a:noFill/>
          </a:ln>
        </p:spPr>
      </p:pic>
      <p:sp>
        <p:nvSpPr>
          <p:cNvPr id="2" name="标题 1"/>
          <p:cNvSpPr>
            <a:spLocks noGrp="1"/>
          </p:cNvSpPr>
          <p:nvPr>
            <p:ph type="title"/>
          </p:nvPr>
        </p:nvSpPr>
        <p:spPr>
          <a:xfrm>
            <a:off x="609603" y="273049"/>
            <a:ext cx="4011084" cy="1162050"/>
          </a:xfrm>
        </p:spPr>
        <p:txBody>
          <a:bodyPr anchor="b"/>
          <a:lstStyle>
            <a:lvl1pPr algn="l">
              <a:defRPr sz="2645" b="1"/>
            </a:lvl1pPr>
          </a:lstStyle>
          <a:p>
            <a:pPr fontAlgn="auto"/>
            <a:r>
              <a:rPr lang="zh-CN" altLang="en-US" sz="2645" strike="noStrike" noProof="1"/>
              <a:t>单击此处编辑母版标题样式</a:t>
            </a:r>
            <a:endParaRPr lang="zh-CN" altLang="en-US" strike="noStrike" noProof="1"/>
          </a:p>
        </p:txBody>
      </p:sp>
      <p:sp>
        <p:nvSpPr>
          <p:cNvPr id="3" name="内容占位符 2"/>
          <p:cNvSpPr>
            <a:spLocks noGrp="1"/>
          </p:cNvSpPr>
          <p:nvPr>
            <p:ph idx="1"/>
          </p:nvPr>
        </p:nvSpPr>
        <p:spPr>
          <a:xfrm>
            <a:off x="4766733" y="273051"/>
            <a:ext cx="6815667" cy="5853113"/>
          </a:xfrm>
        </p:spPr>
        <p:txBody>
          <a:bodyPr/>
          <a:lstStyle>
            <a:lvl1pPr>
              <a:defRPr sz="4230"/>
            </a:lvl1pPr>
            <a:lvl2pPr>
              <a:defRPr sz="3705"/>
            </a:lvl2pPr>
            <a:lvl3pPr>
              <a:defRPr sz="3175"/>
            </a:lvl3pPr>
            <a:lvl4pPr>
              <a:defRPr sz="2645"/>
            </a:lvl4pPr>
            <a:lvl5pPr>
              <a:defRPr sz="2645"/>
            </a:lvl5pPr>
            <a:lvl6pPr>
              <a:defRPr sz="2645"/>
            </a:lvl6pPr>
            <a:lvl7pPr>
              <a:defRPr sz="2645"/>
            </a:lvl7pPr>
            <a:lvl8pPr>
              <a:defRPr sz="2645"/>
            </a:lvl8pPr>
            <a:lvl9pPr>
              <a:defRPr sz="2645"/>
            </a:lvl9pPr>
          </a:lstStyle>
          <a:p>
            <a:pPr lvl="0" fontAlgn="auto"/>
            <a:r>
              <a:rPr lang="zh-CN" altLang="en-US" sz="4230" strike="noStrike" noProof="1"/>
              <a:t>单击此处编辑母版文本样式</a:t>
            </a:r>
            <a:endParaRPr lang="zh-CN" altLang="en-US" strike="noStrike" noProof="1"/>
          </a:p>
          <a:p>
            <a:pPr lvl="1" fontAlgn="auto"/>
            <a:r>
              <a:rPr lang="zh-CN" altLang="en-US" sz="3705" strike="noStrike" noProof="1"/>
              <a:t>第二级</a:t>
            </a:r>
            <a:endParaRPr lang="zh-CN" altLang="en-US" strike="noStrike" noProof="1"/>
          </a:p>
          <a:p>
            <a:pPr lvl="2" fontAlgn="auto"/>
            <a:r>
              <a:rPr lang="zh-CN" altLang="en-US" sz="3175" strike="noStrike" noProof="1"/>
              <a:t>第三级</a:t>
            </a:r>
            <a:endParaRPr lang="zh-CN" altLang="en-US" strike="noStrike" noProof="1"/>
          </a:p>
          <a:p>
            <a:pPr lvl="3" fontAlgn="auto"/>
            <a:r>
              <a:rPr lang="zh-CN" altLang="en-US" sz="2645" strike="noStrike" noProof="1"/>
              <a:t>第四级</a:t>
            </a:r>
            <a:endParaRPr lang="zh-CN" altLang="en-US" strike="noStrike" noProof="1"/>
          </a:p>
          <a:p>
            <a:pPr lvl="4" fontAlgn="auto"/>
            <a:r>
              <a:rPr lang="zh-CN" altLang="en-US" sz="2645" strike="noStrike" noProof="1"/>
              <a:t>第五级</a:t>
            </a:r>
            <a:endParaRPr lang="zh-CN" altLang="en-US" strike="noStrike" noProof="1"/>
          </a:p>
        </p:txBody>
      </p:sp>
      <p:sp>
        <p:nvSpPr>
          <p:cNvPr id="4" name="文本占位符 3"/>
          <p:cNvSpPr>
            <a:spLocks noGrp="1"/>
          </p:cNvSpPr>
          <p:nvPr>
            <p:ph type="body" sz="half" idx="2"/>
          </p:nvPr>
        </p:nvSpPr>
        <p:spPr>
          <a:xfrm>
            <a:off x="609603" y="1435101"/>
            <a:ext cx="4011084" cy="4691063"/>
          </a:xfrm>
        </p:spPr>
        <p:txBody>
          <a:bodyPr/>
          <a:lstStyle>
            <a:lvl1pPr marL="0" indent="0">
              <a:buNone/>
              <a:defRPr sz="1905"/>
            </a:lvl1pPr>
            <a:lvl2pPr marL="609600" indent="0">
              <a:buNone/>
              <a:defRPr sz="1585"/>
            </a:lvl2pPr>
            <a:lvl3pPr marL="1218565" indent="0">
              <a:buNone/>
              <a:defRPr sz="1375"/>
            </a:lvl3pPr>
            <a:lvl4pPr marL="1828800" indent="0">
              <a:buNone/>
              <a:defRPr sz="1165"/>
            </a:lvl4pPr>
            <a:lvl5pPr marL="2438400" indent="0">
              <a:buNone/>
              <a:defRPr sz="1165"/>
            </a:lvl5pPr>
            <a:lvl6pPr marL="3048000" indent="0">
              <a:buNone/>
              <a:defRPr sz="1165"/>
            </a:lvl6pPr>
            <a:lvl7pPr marL="3656965" indent="0">
              <a:buNone/>
              <a:defRPr sz="1165"/>
            </a:lvl7pPr>
            <a:lvl8pPr marL="4266565" indent="0">
              <a:buNone/>
              <a:defRPr sz="1165"/>
            </a:lvl8pPr>
            <a:lvl9pPr marL="4876800" indent="0">
              <a:buNone/>
              <a:defRPr sz="1165"/>
            </a:lvl9pPr>
          </a:lstStyle>
          <a:p>
            <a:pPr lvl="0" fontAlgn="auto"/>
            <a:r>
              <a:rPr lang="zh-CN" altLang="en-US" sz="1905" strike="noStrike" noProof="1"/>
              <a:t>单击此处编辑母版文本样式</a:t>
            </a:r>
            <a:endParaRPr lang="zh-CN" altLang="en-US" strike="noStrike" noProof="1"/>
          </a:p>
        </p:txBody>
      </p:sp>
      <p:sp>
        <p:nvSpPr>
          <p:cNvPr id="5" name="日期占位符 4"/>
          <p:cNvSpPr>
            <a:spLocks noGrp="1"/>
          </p:cNvSpPr>
          <p:nvPr>
            <p:ph type="dt" sz="half" idx="10"/>
          </p:nvPr>
        </p:nvSpPr>
        <p:spPr>
          <a:xfrm>
            <a:off x="609600" y="6356350"/>
            <a:ext cx="2844800" cy="365125"/>
          </a:xfrm>
          <a:prstGeom prst="rect">
            <a:avLst/>
          </a:prstGeom>
        </p:spPr>
        <p:txBody>
          <a:bodyPr vert="horz" lIns="115214" tIns="57607" rIns="115214" bIns="57607" rtlCol="0" anchor="ctr"/>
          <a:p>
            <a:pPr fontAlgn="auto"/>
            <a:fld id="{876DBDA8-8BD7-5D41-AECE-8B61D7328468}" type="datetime1">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sp>
        <p:nvSpPr>
          <p:cNvPr id="6" name="页脚占位符 5"/>
          <p:cNvSpPr>
            <a:spLocks noGrp="1"/>
          </p:cNvSpPr>
          <p:nvPr>
            <p:ph type="ftr" sz="quarter" idx="11"/>
          </p:nvPr>
        </p:nvSpPr>
        <p:spPr>
          <a:xfrm>
            <a:off x="4165600" y="6356350"/>
            <a:ext cx="3860800" cy="365125"/>
          </a:xfrm>
          <a:prstGeom prst="rect">
            <a:avLst/>
          </a:prstGeom>
        </p:spPr>
        <p:txBody>
          <a:bodyPr vert="horz" lIns="115214" tIns="57607" rIns="115214" bIns="57607" rtlCol="0" anchor="ctr"/>
          <a:p>
            <a:pPr fontAlgn="auto"/>
            <a:endParaRPr lang="zh-CN" altLang="en-US" strike="noStrike" noProof="1" dirty="0">
              <a:latin typeface="Times New Roman" panose="02020603050405020304" pitchFamily="18" charset="0"/>
              <a:cs typeface="Times New Roman" panose="02020603050405020304" pitchFamily="18" charset="0"/>
            </a:endParaRPr>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lIns="115214" tIns="57607" rIns="115214" bIns="57607" rtlCol="0" anchor="ctr"/>
          <a:p>
            <a:pPr fontAlgn="auto"/>
            <a:fld id="{B91EE9DE-39C0-45B1-B406-4DEC767CB4A8}" type="slidenum">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10245" name="组合 8"/>
          <p:cNvGrpSpPr/>
          <p:nvPr userDrawn="1"/>
        </p:nvGrpSpPr>
        <p:grpSpPr>
          <a:xfrm>
            <a:off x="0" y="703263"/>
            <a:ext cx="368300" cy="415925"/>
            <a:chOff x="0" y="702885"/>
            <a:chExt cx="367754" cy="416560"/>
          </a:xfrm>
        </p:grpSpPr>
        <p:pic>
          <p:nvPicPr>
            <p:cNvPr id="10246" name="图片 9"/>
            <p:cNvPicPr>
              <a:picLocks noChangeAspect="1"/>
            </p:cNvPicPr>
            <p:nvPr/>
          </p:nvPicPr>
          <p:blipFill>
            <a:blip r:embed="rId2"/>
            <a:stretch>
              <a:fillRect/>
            </a:stretch>
          </p:blipFill>
          <p:spPr>
            <a:xfrm>
              <a:off x="0" y="702885"/>
              <a:ext cx="325120" cy="416560"/>
            </a:xfrm>
            <a:prstGeom prst="rect">
              <a:avLst/>
            </a:prstGeom>
            <a:noFill/>
            <a:ln w="9525">
              <a:noFill/>
            </a:ln>
          </p:spPr>
        </p:pic>
        <p:pic>
          <p:nvPicPr>
            <p:cNvPr id="10247" name="图片 10"/>
            <p:cNvPicPr/>
            <p:nvPr/>
          </p:nvPicPr>
          <p:blipFill>
            <a:blip r:embed="rId2"/>
            <a:stretch>
              <a:fillRect/>
            </a:stretch>
          </p:blipFill>
          <p:spPr>
            <a:xfrm>
              <a:off x="281354" y="771300"/>
              <a:ext cx="86400" cy="273600"/>
            </a:xfrm>
            <a:prstGeom prst="rect">
              <a:avLst/>
            </a:prstGeom>
            <a:noFill/>
            <a:ln w="9525">
              <a:noFill/>
            </a:ln>
          </p:spPr>
        </p:pic>
      </p:grpSp>
      <p:pic>
        <p:nvPicPr>
          <p:cNvPr id="10248" name="图片 15" descr="哈工大logo"/>
          <p:cNvPicPr>
            <a:picLocks noChangeAspect="1"/>
          </p:cNvPicPr>
          <p:nvPr userDrawn="1"/>
        </p:nvPicPr>
        <p:blipFill>
          <a:blip r:embed="rId3">
            <a:lum bright="69998" contrast="-70001"/>
          </a:blip>
          <a:stretch>
            <a:fillRect/>
          </a:stretch>
        </p:blipFill>
        <p:spPr>
          <a:xfrm>
            <a:off x="0" y="738188"/>
            <a:ext cx="403225" cy="347662"/>
          </a:xfrm>
          <a:prstGeom prst="rect">
            <a:avLst/>
          </a:prstGeom>
          <a:noFill/>
          <a:ln w="9525">
            <a:noFill/>
          </a:ln>
        </p:spPr>
      </p:pic>
      <p:pic>
        <p:nvPicPr>
          <p:cNvPr id="10249" name="图片 20"/>
          <p:cNvPicPr>
            <a:picLocks noChangeAspect="1"/>
          </p:cNvPicPr>
          <p:nvPr userDrawn="1"/>
        </p:nvPicPr>
        <p:blipFill>
          <a:blip r:embed="rId4">
            <a:clrChange>
              <a:clrFrom>
                <a:srgbClr val="F8FDFF"/>
              </a:clrFrom>
              <a:clrTo>
                <a:srgbClr val="F8FDFF">
                  <a:alpha val="0"/>
                </a:srgbClr>
              </a:clrTo>
            </a:clrChange>
          </a:blip>
          <a:stretch>
            <a:fillRect/>
          </a:stretch>
        </p:blipFill>
        <p:spPr>
          <a:xfrm>
            <a:off x="9748838" y="190500"/>
            <a:ext cx="2125662" cy="514350"/>
          </a:xfrm>
          <a:prstGeom prst="rect">
            <a:avLst/>
          </a:prstGeom>
          <a:noFill/>
          <a:ln w="9525">
            <a:noFill/>
          </a:ln>
        </p:spPr>
      </p:pic>
      <p:sp>
        <p:nvSpPr>
          <p:cNvPr id="2" name="标题 1"/>
          <p:cNvSpPr>
            <a:spLocks noGrp="1"/>
          </p:cNvSpPr>
          <p:nvPr>
            <p:ph type="title"/>
          </p:nvPr>
        </p:nvSpPr>
        <p:spPr>
          <a:xfrm>
            <a:off x="2389717" y="4800600"/>
            <a:ext cx="7315200" cy="566739"/>
          </a:xfrm>
        </p:spPr>
        <p:txBody>
          <a:bodyPr anchor="b"/>
          <a:lstStyle>
            <a:lvl1pPr algn="l">
              <a:defRPr sz="2645" b="1"/>
            </a:lvl1pPr>
          </a:lstStyle>
          <a:p>
            <a:pPr fontAlgn="auto"/>
            <a:r>
              <a:rPr lang="zh-CN" altLang="en-US" sz="2645" strike="noStrike" noProof="1"/>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p:spPr>
        <p:txBody>
          <a:bodyPr/>
          <a:lstStyle>
            <a:lvl1pPr marL="0" indent="0">
              <a:buNone/>
              <a:defRPr sz="4230"/>
            </a:lvl1pPr>
            <a:lvl2pPr marL="609600" indent="0">
              <a:buNone/>
              <a:defRPr sz="3705"/>
            </a:lvl2pPr>
            <a:lvl3pPr marL="1218565" indent="0">
              <a:buNone/>
              <a:defRPr sz="3175"/>
            </a:lvl3pPr>
            <a:lvl4pPr marL="1828800" indent="0">
              <a:buNone/>
              <a:defRPr sz="2645"/>
            </a:lvl4pPr>
            <a:lvl5pPr marL="2438400" indent="0">
              <a:buNone/>
              <a:defRPr sz="2645"/>
            </a:lvl5pPr>
            <a:lvl6pPr marL="3048000" indent="0">
              <a:buNone/>
              <a:defRPr sz="2645"/>
            </a:lvl6pPr>
            <a:lvl7pPr marL="3656965" indent="0">
              <a:buNone/>
              <a:defRPr sz="2645"/>
            </a:lvl7pPr>
            <a:lvl8pPr marL="4266565" indent="0">
              <a:buNone/>
              <a:defRPr sz="2645"/>
            </a:lvl8pPr>
            <a:lvl9pPr marL="4876800" indent="0">
              <a:buNone/>
              <a:defRPr sz="2645"/>
            </a:lvl9pPr>
          </a:lstStyle>
          <a:p>
            <a:pPr fontAlgn="auto"/>
            <a:endParaRPr lang="zh-CN" altLang="en-US" strike="noStrike" noProof="1"/>
          </a:p>
        </p:txBody>
      </p:sp>
      <p:sp>
        <p:nvSpPr>
          <p:cNvPr id="4" name="文本占位符 3"/>
          <p:cNvSpPr>
            <a:spLocks noGrp="1"/>
          </p:cNvSpPr>
          <p:nvPr>
            <p:ph type="body" sz="half" idx="2"/>
          </p:nvPr>
        </p:nvSpPr>
        <p:spPr>
          <a:xfrm>
            <a:off x="2389717" y="5367338"/>
            <a:ext cx="7315200" cy="804863"/>
          </a:xfrm>
        </p:spPr>
        <p:txBody>
          <a:bodyPr/>
          <a:lstStyle>
            <a:lvl1pPr marL="0" indent="0">
              <a:buNone/>
              <a:defRPr sz="1905"/>
            </a:lvl1pPr>
            <a:lvl2pPr marL="609600" indent="0">
              <a:buNone/>
              <a:defRPr sz="1585"/>
            </a:lvl2pPr>
            <a:lvl3pPr marL="1218565" indent="0">
              <a:buNone/>
              <a:defRPr sz="1375"/>
            </a:lvl3pPr>
            <a:lvl4pPr marL="1828800" indent="0">
              <a:buNone/>
              <a:defRPr sz="1165"/>
            </a:lvl4pPr>
            <a:lvl5pPr marL="2438400" indent="0">
              <a:buNone/>
              <a:defRPr sz="1165"/>
            </a:lvl5pPr>
            <a:lvl6pPr marL="3048000" indent="0">
              <a:buNone/>
              <a:defRPr sz="1165"/>
            </a:lvl6pPr>
            <a:lvl7pPr marL="3656965" indent="0">
              <a:buNone/>
              <a:defRPr sz="1165"/>
            </a:lvl7pPr>
            <a:lvl8pPr marL="4266565" indent="0">
              <a:buNone/>
              <a:defRPr sz="1165"/>
            </a:lvl8pPr>
            <a:lvl9pPr marL="4876800" indent="0">
              <a:buNone/>
              <a:defRPr sz="1165"/>
            </a:lvl9pPr>
          </a:lstStyle>
          <a:p>
            <a:pPr lvl="0" fontAlgn="auto"/>
            <a:r>
              <a:rPr lang="zh-CN" altLang="en-US" sz="1905" strike="noStrike" noProof="1"/>
              <a:t>单击此处编辑母版文本样式</a:t>
            </a:r>
            <a:endParaRPr lang="zh-CN" altLang="en-US" strike="noStrike" noProof="1"/>
          </a:p>
        </p:txBody>
      </p:sp>
      <p:sp>
        <p:nvSpPr>
          <p:cNvPr id="5" name="日期占位符 4"/>
          <p:cNvSpPr>
            <a:spLocks noGrp="1"/>
          </p:cNvSpPr>
          <p:nvPr>
            <p:ph type="dt" sz="half" idx="10"/>
          </p:nvPr>
        </p:nvSpPr>
        <p:spPr>
          <a:xfrm>
            <a:off x="609600" y="6356350"/>
            <a:ext cx="2844800" cy="365125"/>
          </a:xfrm>
          <a:prstGeom prst="rect">
            <a:avLst/>
          </a:prstGeom>
        </p:spPr>
        <p:txBody>
          <a:bodyPr vert="horz" lIns="115214" tIns="57607" rIns="115214" bIns="57607" rtlCol="0" anchor="ctr"/>
          <a:p>
            <a:pPr fontAlgn="auto"/>
            <a:fld id="{876DBDA8-8BD7-5D41-AECE-8B61D7328468}" type="datetime1">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sp>
        <p:nvSpPr>
          <p:cNvPr id="6" name="页脚占位符 5"/>
          <p:cNvSpPr>
            <a:spLocks noGrp="1"/>
          </p:cNvSpPr>
          <p:nvPr>
            <p:ph type="ftr" sz="quarter" idx="11"/>
          </p:nvPr>
        </p:nvSpPr>
        <p:spPr>
          <a:xfrm>
            <a:off x="4165600" y="6356350"/>
            <a:ext cx="3860800" cy="365125"/>
          </a:xfrm>
          <a:prstGeom prst="rect">
            <a:avLst/>
          </a:prstGeom>
        </p:spPr>
        <p:txBody>
          <a:bodyPr vert="horz" lIns="115214" tIns="57607" rIns="115214" bIns="57607" rtlCol="0" anchor="ctr"/>
          <a:p>
            <a:pPr fontAlgn="auto"/>
            <a:endParaRPr lang="zh-CN" altLang="en-US" strike="noStrike" noProof="1" dirty="0">
              <a:latin typeface="Times New Roman" panose="02020603050405020304" pitchFamily="18" charset="0"/>
              <a:cs typeface="Times New Roman" panose="02020603050405020304" pitchFamily="18" charset="0"/>
            </a:endParaRPr>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lIns="115214" tIns="57607" rIns="115214" bIns="57607" rtlCol="0" anchor="ctr"/>
          <a:p>
            <a:pPr fontAlgn="auto"/>
            <a:fld id="{B91EE9DE-39C0-45B1-B406-4DEC767CB4A8}" type="slidenum">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6.png"/><Relationship Id="rId14" Type="http://schemas.openxmlformats.org/officeDocument/2006/relationships/image" Target="../media/image5.png"/><Relationship Id="rId13" Type="http://schemas.openxmlformats.org/officeDocument/2006/relationships/image" Target="../media/image4.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pic>
        <p:nvPicPr>
          <p:cNvPr id="7" name="Picture 1510"/>
          <p:cNvPicPr>
            <a:picLocks noChangeArrowheads="1"/>
          </p:cNvPicPr>
          <p:nvPr/>
        </p:nvPicPr>
        <p:blipFill>
          <a:blip r:embed="rId13"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4320000" flipH="1">
            <a:off x="148919" y="3246222"/>
            <a:ext cx="3225713" cy="5154303"/>
          </a:xfrm>
          <a:prstGeom prst="rect">
            <a:avLst/>
          </a:prstGeom>
          <a:noFill/>
          <a:ln w="9525">
            <a:noFill/>
            <a:miter lim="800000"/>
            <a:headEnd/>
            <a:tailEnd/>
          </a:ln>
        </p:spPr>
      </p:pic>
      <p:sp>
        <p:nvSpPr>
          <p:cNvPr id="2" name="标题占位符 1"/>
          <p:cNvSpPr>
            <a:spLocks noGrp="1"/>
          </p:cNvSpPr>
          <p:nvPr>
            <p:ph type="title"/>
          </p:nvPr>
        </p:nvSpPr>
        <p:spPr>
          <a:xfrm>
            <a:off x="609600" y="274638"/>
            <a:ext cx="10972800" cy="1143000"/>
          </a:xfrm>
          <a:prstGeom prst="rect">
            <a:avLst/>
          </a:prstGeom>
        </p:spPr>
        <p:txBody>
          <a:bodyPr vert="horz" lIns="115214" tIns="57607" rIns="115214" bIns="57607" rtlCol="0" anchor="ctr">
            <a:normAutofit/>
          </a:bodyPr>
          <a:lstStyle/>
          <a:p>
            <a:pPr fontAlgn="auto"/>
            <a:r>
              <a:rPr lang="zh-CN" altLang="en-US" sz="3810" strike="noStrike" noProof="1" dirty="0"/>
              <a:t>单击此处编辑母版标题样式</a:t>
            </a:r>
            <a:endParaRPr lang="zh-CN" altLang="en-US" strike="noStrike" noProof="1" dirty="0"/>
          </a:p>
        </p:txBody>
      </p:sp>
      <p:sp>
        <p:nvSpPr>
          <p:cNvPr id="3" name="文本占位符 2"/>
          <p:cNvSpPr>
            <a:spLocks noGrp="1"/>
          </p:cNvSpPr>
          <p:nvPr>
            <p:ph type="body" idx="1"/>
          </p:nvPr>
        </p:nvSpPr>
        <p:spPr>
          <a:xfrm>
            <a:off x="609600" y="1600200"/>
            <a:ext cx="10972800" cy="4525963"/>
          </a:xfrm>
          <a:prstGeom prst="rect">
            <a:avLst/>
          </a:prstGeom>
        </p:spPr>
        <p:txBody>
          <a:bodyPr vert="horz" lIns="115214" tIns="57607" rIns="115214" bIns="57607" rtlCol="0">
            <a:normAutofit/>
          </a:bodyPr>
          <a:lstStyle/>
          <a:p>
            <a:pPr lvl="0" fontAlgn="auto"/>
            <a:r>
              <a:rPr lang="zh-CN" altLang="en-US" sz="3385" strike="noStrike" noProof="1" dirty="0"/>
              <a:t>单击此处编辑母版文本样式</a:t>
            </a:r>
            <a:endParaRPr lang="zh-CN" altLang="en-US" strike="noStrike" noProof="1" dirty="0"/>
          </a:p>
          <a:p>
            <a:pPr lvl="1" fontAlgn="auto"/>
            <a:r>
              <a:rPr lang="zh-CN" altLang="en-US" sz="2965" strike="noStrike" noProof="1" dirty="0"/>
              <a:t>第二级</a:t>
            </a:r>
            <a:endParaRPr lang="zh-CN" altLang="en-US" strike="noStrike" noProof="1" dirty="0"/>
          </a:p>
          <a:p>
            <a:pPr lvl="2" fontAlgn="auto"/>
            <a:r>
              <a:rPr lang="zh-CN" altLang="en-US" sz="2540" strike="noStrike" noProof="1" dirty="0"/>
              <a:t>第三级</a:t>
            </a:r>
            <a:endParaRPr lang="zh-CN" altLang="en-US" strike="noStrike" noProof="1" dirty="0"/>
          </a:p>
          <a:p>
            <a:pPr lvl="3" fontAlgn="auto"/>
            <a:r>
              <a:rPr lang="zh-CN" altLang="en-US" sz="2115" strike="noStrike" noProof="1" dirty="0"/>
              <a:t>第四级</a:t>
            </a:r>
            <a:endParaRPr lang="zh-CN" altLang="en-US" strike="noStrike" noProof="1" dirty="0"/>
          </a:p>
          <a:p>
            <a:pPr lvl="4" fontAlgn="auto"/>
            <a:r>
              <a:rPr lang="zh-CN" altLang="en-US" sz="2115" strike="noStrike" noProof="1" dirty="0"/>
              <a:t>第五级</a:t>
            </a:r>
            <a:endParaRPr lang="zh-CN" altLang="en-US" strike="noStrike" noProof="1" dirty="0"/>
          </a:p>
        </p:txBody>
      </p:sp>
      <p:sp>
        <p:nvSpPr>
          <p:cNvPr id="4" name="日期占位符 3"/>
          <p:cNvSpPr>
            <a:spLocks noGrp="1"/>
          </p:cNvSpPr>
          <p:nvPr>
            <p:ph type="dt" sz="half" idx="2"/>
          </p:nvPr>
        </p:nvSpPr>
        <p:spPr>
          <a:xfrm>
            <a:off x="609600" y="6356350"/>
            <a:ext cx="2844800" cy="365125"/>
          </a:xfrm>
          <a:prstGeom prst="rect">
            <a:avLst/>
          </a:prstGeom>
        </p:spPr>
        <p:txBody>
          <a:bodyPr vert="horz" lIns="115214" tIns="57607" rIns="115214" bIns="57607" rtlCol="0" anchor="ctr"/>
          <a:lstStyle>
            <a:lvl1pPr algn="l">
              <a:defRPr sz="1585">
                <a:solidFill>
                  <a:schemeClr val="tx1">
                    <a:tint val="75000"/>
                  </a:schemeClr>
                </a:solidFill>
                <a:latin typeface="Times New Roman" panose="02020603050405020304" pitchFamily="18" charset="0"/>
                <a:cs typeface="Times New Roman" panose="02020603050405020304" pitchFamily="18" charset="0"/>
              </a:defRPr>
            </a:lvl1pPr>
          </a:lstStyle>
          <a:p>
            <a:pPr fontAlgn="auto"/>
            <a:fld id="{876DBDA8-8BD7-5D41-AECE-8B61D7328468}" type="datetime1">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sp>
        <p:nvSpPr>
          <p:cNvPr id="5" name="页脚占位符 4"/>
          <p:cNvSpPr>
            <a:spLocks noGrp="1"/>
          </p:cNvSpPr>
          <p:nvPr>
            <p:ph type="ftr" sz="quarter" idx="3"/>
          </p:nvPr>
        </p:nvSpPr>
        <p:spPr>
          <a:xfrm>
            <a:off x="4165600" y="6356350"/>
            <a:ext cx="3860800" cy="365125"/>
          </a:xfrm>
          <a:prstGeom prst="rect">
            <a:avLst/>
          </a:prstGeom>
        </p:spPr>
        <p:txBody>
          <a:bodyPr vert="horz" lIns="115214" tIns="57607" rIns="115214" bIns="57607" rtlCol="0" anchor="ctr"/>
          <a:lstStyle>
            <a:lvl1pPr algn="ctr">
              <a:defRPr sz="1585">
                <a:solidFill>
                  <a:schemeClr val="tx1">
                    <a:tint val="75000"/>
                  </a:schemeClr>
                </a:solidFill>
                <a:latin typeface="Times New Roman" panose="02020603050405020304" pitchFamily="18" charset="0"/>
                <a:cs typeface="Times New Roman" panose="02020603050405020304" pitchFamily="18" charset="0"/>
              </a:defRPr>
            </a:lvl1pPr>
          </a:lstStyle>
          <a:p>
            <a:pPr fontAlgn="auto"/>
            <a:endParaRPr lang="zh-CN" altLang="en-US" strike="noStrike" noProof="1" dirty="0">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115214" tIns="57607" rIns="115214" bIns="57607" rtlCol="0" anchor="ctr"/>
          <a:lstStyle>
            <a:lvl1pPr algn="r">
              <a:defRPr sz="1585">
                <a:solidFill>
                  <a:schemeClr val="tx1">
                    <a:tint val="75000"/>
                  </a:schemeClr>
                </a:solidFill>
                <a:latin typeface="Times New Roman" panose="02020603050405020304" pitchFamily="18" charset="0"/>
                <a:cs typeface="Times New Roman" panose="02020603050405020304" pitchFamily="18" charset="0"/>
              </a:defRPr>
            </a:lvl1pPr>
          </a:lstStyle>
          <a:p>
            <a:pPr fontAlgn="auto"/>
            <a:fld id="{B91EE9DE-39C0-45B1-B406-4DEC767CB4A8}" type="slidenum">
              <a:rPr lang="zh-CN" altLang="en-US" sz="1585" strike="noStrike" noProof="1" smtClean="0">
                <a:latin typeface="Times New Roman" panose="02020603050405020304" pitchFamily="18" charset="0"/>
                <a:ea typeface="+mn-ea"/>
                <a:cs typeface="Times New Roman" panose="02020603050405020304" pitchFamily="18" charset="0"/>
              </a:rPr>
            </a:fld>
            <a:endParaRPr lang="zh-CN" altLang="en-US" strike="noStrike" noProof="1" dirty="0">
              <a:latin typeface="Times New Roman" panose="02020603050405020304" pitchFamily="18" charset="0"/>
              <a:cs typeface="Times New Roman" panose="02020603050405020304" pitchFamily="18" charset="0"/>
            </a:endParaRPr>
          </a:p>
        </p:txBody>
      </p:sp>
      <p:pic>
        <p:nvPicPr>
          <p:cNvPr id="8" name="Picture 1510"/>
          <p:cNvPicPr>
            <a:picLocks noChangeArrowheads="1"/>
          </p:cNvPicPr>
          <p:nvPr/>
        </p:nvPicPr>
        <p:blipFill>
          <a:blip r:embed="rId14"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16200000" flipH="1">
            <a:off x="8619771" y="-986871"/>
            <a:ext cx="3909161" cy="5425087"/>
          </a:xfrm>
          <a:prstGeom prst="rect">
            <a:avLst/>
          </a:prstGeom>
          <a:noFill/>
          <a:ln w="9525">
            <a:noFill/>
            <a:miter lim="800000"/>
            <a:headEnd/>
            <a:tailEnd/>
          </a:ln>
        </p:spPr>
      </p:pic>
      <p:pic>
        <p:nvPicPr>
          <p:cNvPr id="1033" name="图片 8" descr="part素材.png"/>
          <p:cNvPicPr>
            <a:picLocks noChangeAspect="1"/>
          </p:cNvPicPr>
          <p:nvPr/>
        </p:nvPicPr>
        <p:blipFill>
          <a:blip r:embed="rId15"/>
          <a:stretch>
            <a:fillRect/>
          </a:stretch>
        </p:blipFill>
        <p:spPr>
          <a:xfrm>
            <a:off x="0" y="138113"/>
            <a:ext cx="449263" cy="15763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fade/>
  </p:transition>
  <p:hf sldNum="0" hdr="0" ftr="0" dt="0"/>
  <p:txStyles>
    <p:titleStyle>
      <a:lvl1pPr algn="l" defTabSz="1218565" rtl="0" eaLnBrk="1" latinLnBrk="0" hangingPunct="1">
        <a:spcBef>
          <a:spcPct val="0"/>
        </a:spcBef>
        <a:buNone/>
        <a:defRPr sz="3810" b="1" kern="1200">
          <a:solidFill>
            <a:schemeClr val="tx1"/>
          </a:solidFill>
          <a:latin typeface="+mj-lt"/>
          <a:ea typeface="+mj-ea"/>
          <a:cs typeface="+mj-cs"/>
        </a:defRPr>
      </a:lvl1pPr>
    </p:titleStyle>
    <p:bodyStyle>
      <a:lvl1pPr marL="457200" indent="-457200" algn="l" defTabSz="1218565" rtl="0" eaLnBrk="1" latinLnBrk="0" hangingPunct="1">
        <a:lnSpc>
          <a:spcPct val="120000"/>
        </a:lnSpc>
        <a:spcBef>
          <a:spcPts val="845"/>
        </a:spcBef>
        <a:buFont typeface="Arial" panose="020B0604020202020204" pitchFamily="34" charset="0"/>
        <a:buChar char="•"/>
        <a:defRPr sz="3385" kern="1200">
          <a:solidFill>
            <a:schemeClr val="tx1"/>
          </a:solidFill>
          <a:latin typeface="+mn-lt"/>
          <a:ea typeface="+mn-ea"/>
          <a:cs typeface="+mn-cs"/>
        </a:defRPr>
      </a:lvl1pPr>
      <a:lvl2pPr marL="990600" indent="-381000" algn="l" defTabSz="1218565" rtl="0" eaLnBrk="1" latinLnBrk="0" hangingPunct="1">
        <a:lnSpc>
          <a:spcPct val="120000"/>
        </a:lnSpc>
        <a:spcBef>
          <a:spcPts val="845"/>
        </a:spcBef>
        <a:buFont typeface="Arial" panose="020B0604020202020204" pitchFamily="34" charset="0"/>
        <a:buChar char="–"/>
        <a:defRPr sz="2965" kern="1200">
          <a:solidFill>
            <a:schemeClr val="tx1"/>
          </a:solidFill>
          <a:latin typeface="+mn-lt"/>
          <a:ea typeface="+mn-ea"/>
          <a:cs typeface="+mn-cs"/>
        </a:defRPr>
      </a:lvl2pPr>
      <a:lvl3pPr marL="1524000" indent="-304800" algn="l" defTabSz="1218565" rtl="0" eaLnBrk="1" latinLnBrk="0" hangingPunct="1">
        <a:lnSpc>
          <a:spcPct val="120000"/>
        </a:lnSpc>
        <a:spcBef>
          <a:spcPts val="845"/>
        </a:spcBef>
        <a:buFont typeface="Arial" panose="020B0604020202020204" pitchFamily="34" charset="0"/>
        <a:buChar char="•"/>
        <a:defRPr sz="2540" kern="1200">
          <a:solidFill>
            <a:schemeClr val="tx1"/>
          </a:solidFill>
          <a:latin typeface="+mn-lt"/>
          <a:ea typeface="+mn-ea"/>
          <a:cs typeface="+mn-cs"/>
        </a:defRPr>
      </a:lvl3pPr>
      <a:lvl4pPr marL="2132965" indent="-304800" algn="l" defTabSz="1218565" rtl="0" eaLnBrk="1" latinLnBrk="0" hangingPunct="1">
        <a:lnSpc>
          <a:spcPct val="120000"/>
        </a:lnSpc>
        <a:spcBef>
          <a:spcPts val="845"/>
        </a:spcBef>
        <a:buFont typeface="Arial" panose="020B0604020202020204" pitchFamily="34" charset="0"/>
        <a:buChar char="–"/>
        <a:defRPr sz="2115" kern="1200">
          <a:solidFill>
            <a:schemeClr val="tx1"/>
          </a:solidFill>
          <a:latin typeface="+mn-lt"/>
          <a:ea typeface="+mn-ea"/>
          <a:cs typeface="+mn-cs"/>
        </a:defRPr>
      </a:lvl4pPr>
      <a:lvl5pPr marL="2742565" indent="-304800" algn="l" defTabSz="1218565" rtl="0" eaLnBrk="1" latinLnBrk="0" hangingPunct="1">
        <a:lnSpc>
          <a:spcPct val="120000"/>
        </a:lnSpc>
        <a:spcBef>
          <a:spcPts val="845"/>
        </a:spcBef>
        <a:buFont typeface="Arial" panose="020B0604020202020204" pitchFamily="34" charset="0"/>
        <a:buChar char="»"/>
        <a:defRPr sz="211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9pPr>
    </p:bodyStyle>
    <p:otherStyle>
      <a:defPPr>
        <a:defRPr lang="zh-CN"/>
      </a:defPPr>
      <a:lvl1pPr marL="0" algn="l" defTabSz="1218565" rtl="0" eaLnBrk="1" latinLnBrk="0" hangingPunct="1">
        <a:defRPr sz="2435" kern="1200">
          <a:solidFill>
            <a:schemeClr val="tx1"/>
          </a:solidFill>
          <a:latin typeface="+mn-lt"/>
          <a:ea typeface="+mn-ea"/>
          <a:cs typeface="+mn-cs"/>
        </a:defRPr>
      </a:lvl1pPr>
      <a:lvl2pPr marL="609600" algn="l" defTabSz="1218565" rtl="0" eaLnBrk="1" latinLnBrk="0" hangingPunct="1">
        <a:defRPr sz="2435" kern="1200">
          <a:solidFill>
            <a:schemeClr val="tx1"/>
          </a:solidFill>
          <a:latin typeface="+mn-lt"/>
          <a:ea typeface="+mn-ea"/>
          <a:cs typeface="+mn-cs"/>
        </a:defRPr>
      </a:lvl2pPr>
      <a:lvl3pPr marL="1218565" algn="l" defTabSz="1218565" rtl="0" eaLnBrk="1" latinLnBrk="0" hangingPunct="1">
        <a:defRPr sz="2435" kern="1200">
          <a:solidFill>
            <a:schemeClr val="tx1"/>
          </a:solidFill>
          <a:latin typeface="+mn-lt"/>
          <a:ea typeface="+mn-ea"/>
          <a:cs typeface="+mn-cs"/>
        </a:defRPr>
      </a:lvl3pPr>
      <a:lvl4pPr marL="1828800" algn="l" defTabSz="1218565" rtl="0" eaLnBrk="1" latinLnBrk="0" hangingPunct="1">
        <a:defRPr sz="2435" kern="1200">
          <a:solidFill>
            <a:schemeClr val="tx1"/>
          </a:solidFill>
          <a:latin typeface="+mn-lt"/>
          <a:ea typeface="+mn-ea"/>
          <a:cs typeface="+mn-cs"/>
        </a:defRPr>
      </a:lvl4pPr>
      <a:lvl5pPr marL="2438400" algn="l" defTabSz="1218565" rtl="0" eaLnBrk="1" latinLnBrk="0" hangingPunct="1">
        <a:defRPr sz="2435" kern="1200">
          <a:solidFill>
            <a:schemeClr val="tx1"/>
          </a:solidFill>
          <a:latin typeface="+mn-lt"/>
          <a:ea typeface="+mn-ea"/>
          <a:cs typeface="+mn-cs"/>
        </a:defRPr>
      </a:lvl5pPr>
      <a:lvl6pPr marL="3048000" algn="l" defTabSz="1218565" rtl="0" eaLnBrk="1" latinLnBrk="0" hangingPunct="1">
        <a:defRPr sz="2435" kern="1200">
          <a:solidFill>
            <a:schemeClr val="tx1"/>
          </a:solidFill>
          <a:latin typeface="+mn-lt"/>
          <a:ea typeface="+mn-ea"/>
          <a:cs typeface="+mn-cs"/>
        </a:defRPr>
      </a:lvl6pPr>
      <a:lvl7pPr marL="3656965" algn="l" defTabSz="1218565" rtl="0" eaLnBrk="1" latinLnBrk="0" hangingPunct="1">
        <a:defRPr sz="2435" kern="1200">
          <a:solidFill>
            <a:schemeClr val="tx1"/>
          </a:solidFill>
          <a:latin typeface="+mn-lt"/>
          <a:ea typeface="+mn-ea"/>
          <a:cs typeface="+mn-cs"/>
        </a:defRPr>
      </a:lvl7pPr>
      <a:lvl8pPr marL="4266565" algn="l" defTabSz="1218565" rtl="0" eaLnBrk="1" latinLnBrk="0" hangingPunct="1">
        <a:defRPr sz="2435" kern="1200">
          <a:solidFill>
            <a:schemeClr val="tx1"/>
          </a:solidFill>
          <a:latin typeface="+mn-lt"/>
          <a:ea typeface="+mn-ea"/>
          <a:cs typeface="+mn-cs"/>
        </a:defRPr>
      </a:lvl8pPr>
      <a:lvl9pPr marL="4876800" algn="l" defTabSz="1218565" rtl="0" eaLnBrk="1" latinLnBrk="0" hangingPunct="1">
        <a:defRPr sz="24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12.jpeg"/><Relationship Id="rId2" Type="http://schemas.microsoft.com/office/2007/relationships/hdphoto" Target="../media/image11.wdp"/><Relationship Id="rId1" Type="http://schemas.openxmlformats.org/officeDocument/2006/relationships/image" Target="../media/image10.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xml"/><Relationship Id="rId4" Type="http://schemas.microsoft.com/office/2007/relationships/hdphoto" Target="../media/image11.wdp"/><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image" Target="../media/image28.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screen">
            <a:extLst>
              <a:ext uri="{BEBA8EAE-BF5A-486C-A8C5-ECC9F3942E4B}">
                <a14:imgProps xmlns:a14="http://schemas.microsoft.com/office/drawing/2010/main">
                  <a14:imgLayer r:embed="rId2">
                    <a14:imgEffect>
                      <a14:saturation sat="200000"/>
                    </a14:imgEffect>
                  </a14:imgLayer>
                </a14:imgProps>
              </a:ext>
            </a:extLst>
          </a:blip>
          <a:stretch>
            <a:fillRect/>
          </a:stretch>
        </p:blipFill>
        <p:spPr>
          <a:xfrm>
            <a:off x="0" y="-63970"/>
            <a:ext cx="12208952" cy="6858416"/>
          </a:xfrm>
          <a:prstGeom prst="rect">
            <a:avLst/>
          </a:prstGeom>
        </p:spPr>
      </p:pic>
      <p:sp>
        <p:nvSpPr>
          <p:cNvPr id="2" name="文本框 1"/>
          <p:cNvSpPr txBox="1"/>
          <p:nvPr/>
        </p:nvSpPr>
        <p:spPr>
          <a:xfrm>
            <a:off x="609600" y="1885315"/>
            <a:ext cx="10756265" cy="2331720"/>
          </a:xfrm>
          <a:prstGeom prst="rect">
            <a:avLst/>
          </a:prstGeom>
          <a:noFill/>
        </p:spPr>
        <p:txBody>
          <a:bodyPr wrap="square" rtlCol="0">
            <a:spAutoFit/>
          </a:bodyPr>
          <a:lstStyle/>
          <a:p>
            <a:pPr algn="ctr">
              <a:lnSpc>
                <a:spcPct val="130000"/>
              </a:lnSpc>
            </a:pPr>
            <a:r>
              <a:rPr lang="en-US" altLang="zh-CN" sz="4000" b="1" dirty="0">
                <a:latin typeface="Times New Roman" panose="02020603050405020304" pitchFamily="18" charset="0"/>
                <a:cs typeface="Times New Roman" panose="02020603050405020304" pitchFamily="18" charset="0"/>
              </a:rPr>
              <a:t>A F</a:t>
            </a:r>
            <a:r>
              <a:rPr lang="en-US" altLang="zh-CN" sz="4000" b="1" dirty="0">
                <a:latin typeface="Times New Roman" panose="02020603050405020304" pitchFamily="18" charset="0"/>
                <a:cs typeface="Times New Roman" panose="02020603050405020304" pitchFamily="18" charset="0"/>
              </a:rPr>
              <a:t>rustratingly Easy Approach for Entity and Relation Extraction</a:t>
            </a:r>
            <a:endParaRPr lang="en-US" altLang="zh-CN" sz="4000" b="1" dirty="0">
              <a:latin typeface="Times New Roman" panose="02020603050405020304" pitchFamily="18" charset="0"/>
              <a:cs typeface="Times New Roman" panose="02020603050405020304" pitchFamily="18" charset="0"/>
            </a:endParaRPr>
          </a:p>
          <a:p>
            <a:pPr algn="ctr">
              <a:lnSpc>
                <a:spcPct val="130000"/>
              </a:lnSpc>
            </a:pPr>
            <a:r>
              <a:rPr lang="en-US" altLang="zh-CN" sz="3200" b="1" dirty="0">
                <a:latin typeface="Times New Roman" panose="02020603050405020304" pitchFamily="18" charset="0"/>
                <a:cs typeface="Times New Roman" panose="02020603050405020304" pitchFamily="18" charset="0"/>
              </a:rPr>
              <a:t>publisher:NAACL2021</a:t>
            </a:r>
            <a:endParaRPr lang="en-US" altLang="zh-CN" sz="3200" b="1"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3454218" y="4424708"/>
            <a:ext cx="5022398" cy="891540"/>
          </a:xfrm>
          <a:prstGeom prst="rect">
            <a:avLst/>
          </a:prstGeom>
          <a:noFill/>
        </p:spPr>
        <p:txBody>
          <a:bodyPr wrap="square" rtlCol="0">
            <a:spAutoFit/>
          </a:bodyPr>
          <a:lstStyle/>
          <a:p>
            <a:pPr algn="ctr"/>
            <a:r>
              <a:rPr lang="zh-CN" altLang="en-US" sz="2600" b="1" dirty="0">
                <a:latin typeface="Times New Roman" panose="02020603050405020304" pitchFamily="18" charset="0"/>
                <a:cs typeface="Times New Roman" panose="02020603050405020304" pitchFamily="18" charset="0"/>
              </a:rPr>
              <a:t>汇报人：夏时雨</a:t>
            </a:r>
            <a:endParaRPr lang="en-US" altLang="zh-CN" sz="2600" b="1" dirty="0">
              <a:latin typeface="Times New Roman" panose="02020603050405020304" pitchFamily="18" charset="0"/>
              <a:cs typeface="Times New Roman" panose="02020603050405020304" pitchFamily="18" charset="0"/>
            </a:endParaRPr>
          </a:p>
          <a:p>
            <a:pPr algn="ctr"/>
            <a:r>
              <a:rPr lang="zh-CN" altLang="en-US" sz="2600" b="1" dirty="0">
                <a:latin typeface="Times New Roman" panose="02020603050405020304" pitchFamily="18" charset="0"/>
                <a:cs typeface="Times New Roman" panose="02020603050405020304" pitchFamily="18" charset="0"/>
              </a:rPr>
              <a:t>指导老师：朱聪慧</a:t>
            </a:r>
            <a:endParaRPr lang="zh-CN" altLang="en-US" sz="2600" b="1"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clrChange>
              <a:clrFrom>
                <a:srgbClr val="FDFCF8">
                  <a:alpha val="100000"/>
                </a:srgbClr>
              </a:clrFrom>
              <a:clrTo>
                <a:srgbClr val="FDFCF8">
                  <a:alpha val="100000"/>
                  <a:alpha val="0"/>
                </a:srgbClr>
              </a:clrTo>
            </a:clrChange>
            <a:extLst>
              <a:ext uri="{28A0092B-C50C-407E-A947-70E740481C1C}">
                <a14:useLocalDpi xmlns:a14="http://schemas.microsoft.com/office/drawing/2010/main" val="0"/>
              </a:ext>
            </a:extLst>
          </a:blip>
          <a:stretch>
            <a:fillRect/>
          </a:stretch>
        </p:blipFill>
        <p:spPr>
          <a:xfrm>
            <a:off x="269789" y="451937"/>
            <a:ext cx="3254462" cy="788190"/>
          </a:xfrm>
          <a:prstGeom prst="rect">
            <a:avLst/>
          </a:prstGeom>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批</a:t>
            </a:r>
            <a:r>
              <a:rPr lang="zh-CN" altLang="en-US"/>
              <a:t>计算</a:t>
            </a:r>
            <a:endParaRPr lang="zh-CN" altLang="en-US"/>
          </a:p>
        </p:txBody>
      </p:sp>
      <p:sp>
        <p:nvSpPr>
          <p:cNvPr id="3" name="内容占位符 2"/>
          <p:cNvSpPr>
            <a:spLocks noGrp="1"/>
          </p:cNvSpPr>
          <p:nvPr>
            <p:ph idx="1"/>
          </p:nvPr>
        </p:nvSpPr>
        <p:spPr/>
        <p:txBody>
          <a:bodyPr>
            <a:normAutofit lnSpcReduction="10000"/>
          </a:bodyPr>
          <a:p>
            <a:r>
              <a:rPr lang="zh-CN" altLang="en-US" sz="3380">
                <a:sym typeface="+mn-ea"/>
              </a:rPr>
              <a:t>具体的操作：</a:t>
            </a:r>
            <a:r>
              <a:rPr lang="en-US" altLang="zh-CN" sz="3380">
                <a:sym typeface="+mn-ea"/>
              </a:rPr>
              <a:t>bert</a:t>
            </a:r>
            <a:r>
              <a:rPr lang="zh-CN" altLang="en-US" sz="3380">
                <a:sym typeface="+mn-ea"/>
              </a:rPr>
              <a:t>的输入分为两类，一是原始文本</a:t>
            </a:r>
            <a:r>
              <a:rPr lang="en-US" altLang="zh-CN" sz="3380">
                <a:sym typeface="+mn-ea"/>
              </a:rPr>
              <a:t>token</a:t>
            </a:r>
            <a:r>
              <a:rPr lang="zh-CN" altLang="en-US" sz="3380">
                <a:sym typeface="+mn-ea"/>
              </a:rPr>
              <a:t>二是标识符</a:t>
            </a:r>
            <a:r>
              <a:rPr lang="en-US" altLang="zh-CN" sz="3380">
                <a:sym typeface="+mn-ea"/>
              </a:rPr>
              <a:t>token</a:t>
            </a:r>
            <a:r>
              <a:rPr lang="zh-CN" altLang="en-US" sz="3380">
                <a:sym typeface="+mn-ea"/>
              </a:rPr>
              <a:t>。在</a:t>
            </a:r>
            <a:r>
              <a:rPr lang="en-US" altLang="zh-CN" sz="3380">
                <a:sym typeface="+mn-ea"/>
              </a:rPr>
              <a:t>attention</a:t>
            </a:r>
            <a:r>
              <a:rPr lang="zh-CN" altLang="en-US" sz="3380">
                <a:sym typeface="+mn-ea"/>
              </a:rPr>
              <a:t>层，文本</a:t>
            </a:r>
            <a:r>
              <a:rPr lang="en-US" altLang="zh-CN" sz="3380">
                <a:sym typeface="+mn-ea"/>
              </a:rPr>
              <a:t>token</a:t>
            </a:r>
            <a:r>
              <a:rPr lang="zh-CN" altLang="en-US" sz="3380">
                <a:sym typeface="+mn-ea"/>
              </a:rPr>
              <a:t>只去</a:t>
            </a:r>
            <a:r>
              <a:rPr lang="en-US" altLang="zh-CN" sz="3380">
                <a:sym typeface="+mn-ea"/>
              </a:rPr>
              <a:t>attend</a:t>
            </a:r>
            <a:r>
              <a:rPr lang="zh-CN" altLang="en-US" sz="3380">
                <a:sym typeface="+mn-ea"/>
              </a:rPr>
              <a:t>文本</a:t>
            </a:r>
            <a:r>
              <a:rPr lang="en-US" altLang="zh-CN" sz="3380">
                <a:sym typeface="+mn-ea"/>
              </a:rPr>
              <a:t>token</a:t>
            </a:r>
            <a:r>
              <a:rPr lang="zh-CN" altLang="en-US" sz="3380">
                <a:sym typeface="+mn-ea"/>
              </a:rPr>
              <a:t>，不去</a:t>
            </a:r>
            <a:r>
              <a:rPr lang="en-US" altLang="zh-CN" sz="3380">
                <a:sym typeface="+mn-ea"/>
              </a:rPr>
              <a:t>attend</a:t>
            </a:r>
            <a:r>
              <a:rPr lang="zh-CN" altLang="en-US" sz="3380">
                <a:sym typeface="+mn-ea"/>
              </a:rPr>
              <a:t>标识符</a:t>
            </a:r>
            <a:r>
              <a:rPr lang="en-US" altLang="zh-CN" sz="3380">
                <a:sym typeface="+mn-ea"/>
              </a:rPr>
              <a:t>token</a:t>
            </a:r>
            <a:r>
              <a:rPr lang="zh-CN" altLang="en-US" sz="3380">
                <a:sym typeface="+mn-ea"/>
              </a:rPr>
              <a:t>，而标识符</a:t>
            </a:r>
            <a:r>
              <a:rPr lang="en-US" altLang="zh-CN" sz="3380">
                <a:sym typeface="+mn-ea"/>
              </a:rPr>
              <a:t>token</a:t>
            </a:r>
            <a:r>
              <a:rPr lang="zh-CN" altLang="en-US" sz="3380">
                <a:sym typeface="+mn-ea"/>
              </a:rPr>
              <a:t>既</a:t>
            </a:r>
            <a:r>
              <a:rPr lang="en-US" altLang="zh-CN" sz="3380">
                <a:sym typeface="+mn-ea"/>
              </a:rPr>
              <a:t>attend</a:t>
            </a:r>
            <a:r>
              <a:rPr lang="zh-CN" altLang="en-US" sz="3380">
                <a:sym typeface="+mn-ea"/>
              </a:rPr>
              <a:t>原文</a:t>
            </a:r>
            <a:r>
              <a:rPr lang="en-US" altLang="zh-CN" sz="3380">
                <a:sym typeface="+mn-ea"/>
              </a:rPr>
              <a:t>token</a:t>
            </a:r>
            <a:r>
              <a:rPr lang="zh-CN" altLang="en-US" sz="3380">
                <a:sym typeface="+mn-ea"/>
              </a:rPr>
              <a:t>也</a:t>
            </a:r>
            <a:r>
              <a:rPr lang="en-US" altLang="zh-CN" sz="3380">
                <a:sym typeface="+mn-ea"/>
              </a:rPr>
              <a:t>attend</a:t>
            </a:r>
            <a:r>
              <a:rPr lang="zh-CN" altLang="en-US" sz="3380">
                <a:sym typeface="+mn-ea"/>
              </a:rPr>
              <a:t>四个</a:t>
            </a:r>
            <a:r>
              <a:rPr lang="zh-CN" altLang="en-US" sz="3380">
                <a:sym typeface="+mn-ea"/>
              </a:rPr>
              <a:t>标识符。</a:t>
            </a:r>
            <a:endParaRPr lang="en-US" altLang="zh-CN"/>
          </a:p>
          <a:p>
            <a:r>
              <a:rPr lang="zh-CN" altLang="en-US"/>
              <a:t>实现了：文本</a:t>
            </a:r>
            <a:r>
              <a:rPr lang="en-US" altLang="zh-CN"/>
              <a:t>tokens</a:t>
            </a:r>
            <a:r>
              <a:rPr lang="zh-CN" altLang="en-US"/>
              <a:t>的表示和标识符</a:t>
            </a:r>
            <a:r>
              <a:rPr lang="en-US" altLang="zh-CN"/>
              <a:t>tokens</a:t>
            </a:r>
            <a:r>
              <a:rPr lang="zh-CN" altLang="en-US"/>
              <a:t>的表示是独立的，可以把标识符</a:t>
            </a:r>
            <a:r>
              <a:rPr lang="en-US" altLang="zh-CN"/>
              <a:t>token</a:t>
            </a:r>
            <a:r>
              <a:rPr lang="zh-CN" altLang="en-US"/>
              <a:t>放在句子末尾一起</a:t>
            </a:r>
            <a:r>
              <a:rPr lang="zh-CN" altLang="en-US"/>
              <a:t>打包。</a:t>
            </a:r>
            <a:endParaRPr lang="zh-CN" altLang="en-US"/>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模型</a:t>
            </a:r>
            <a:endParaRPr lang="zh-CN" altLang="en-US"/>
          </a:p>
        </p:txBody>
      </p:sp>
      <p:sp>
        <p:nvSpPr>
          <p:cNvPr id="3" name="内容占位符 2"/>
          <p:cNvSpPr>
            <a:spLocks noGrp="1"/>
          </p:cNvSpPr>
          <p:nvPr>
            <p:ph idx="1"/>
          </p:nvPr>
        </p:nvSpPr>
        <p:spPr/>
        <p:txBody>
          <a:bodyPr/>
          <a:p>
            <a:endParaRPr lang="zh-CN" altLang="en-US"/>
          </a:p>
        </p:txBody>
      </p:sp>
      <p:pic>
        <p:nvPicPr>
          <p:cNvPr id="4" name="图片 3" descr="组会11"/>
          <p:cNvPicPr>
            <a:picLocks noChangeAspect="1"/>
          </p:cNvPicPr>
          <p:nvPr/>
        </p:nvPicPr>
        <p:blipFill>
          <a:blip r:embed="rId1"/>
          <a:stretch>
            <a:fillRect/>
          </a:stretch>
        </p:blipFill>
        <p:spPr>
          <a:xfrm>
            <a:off x="796290" y="1497330"/>
            <a:ext cx="10371455" cy="4138930"/>
          </a:xfrm>
          <a:prstGeom prst="rect">
            <a:avLst/>
          </a:prstGeom>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跨句信息</a:t>
            </a:r>
            <a:r>
              <a:rPr lang="en-US" altLang="zh-CN"/>
              <a:t>(cross-sentence context)</a:t>
            </a:r>
            <a:endParaRPr lang="en-US" altLang="zh-CN"/>
          </a:p>
        </p:txBody>
      </p:sp>
      <p:sp>
        <p:nvSpPr>
          <p:cNvPr id="3" name="内容占位符 2"/>
          <p:cNvSpPr>
            <a:spLocks noGrp="1"/>
          </p:cNvSpPr>
          <p:nvPr>
            <p:ph idx="1"/>
          </p:nvPr>
        </p:nvSpPr>
        <p:spPr/>
        <p:txBody>
          <a:bodyPr/>
          <a:p>
            <a:r>
              <a:rPr lang="zh-CN" altLang="en-US"/>
              <a:t>采用滑动窗口的方式把当前句子的前后两个句子的表示加入进来，来获取跨句子上下文</a:t>
            </a:r>
            <a:r>
              <a:rPr lang="zh-CN" altLang="en-US"/>
              <a:t>特征。</a:t>
            </a:r>
            <a:endParaRPr lang="zh-CN" altLang="en-US"/>
          </a:p>
          <a:p>
            <a:r>
              <a:rPr lang="zh-CN" altLang="en-US"/>
              <a:t>具体做法：文本输入的左右上下文中分别滑动</a:t>
            </a:r>
            <a:r>
              <a:rPr lang="en-US" altLang="zh-CN"/>
              <a:t>(W-n)/2</a:t>
            </a:r>
            <a:r>
              <a:rPr lang="zh-CN" altLang="en-US"/>
              <a:t>个</a:t>
            </a:r>
            <a:r>
              <a:rPr lang="en-US" altLang="zh-CN"/>
              <a:t>words,n</a:t>
            </a:r>
            <a:r>
              <a:rPr lang="zh-CN" altLang="en-US"/>
              <a:t>为文本长度，</a:t>
            </a:r>
            <a:r>
              <a:rPr lang="en-US" altLang="zh-CN"/>
              <a:t>W</a:t>
            </a:r>
            <a:r>
              <a:rPr lang="zh-CN" altLang="en-US"/>
              <a:t>为固定窗口大小（论文中</a:t>
            </a:r>
            <a:r>
              <a:rPr lang="en-US" altLang="zh-CN"/>
              <a:t>NER</a:t>
            </a:r>
            <a:r>
              <a:rPr lang="zh-CN" altLang="en-US"/>
              <a:t>为</a:t>
            </a:r>
            <a:r>
              <a:rPr lang="en-US" altLang="zh-CN"/>
              <a:t>400</a:t>
            </a:r>
            <a:r>
              <a:rPr lang="zh-CN" altLang="en-US"/>
              <a:t>，</a:t>
            </a:r>
            <a:r>
              <a:rPr lang="en-US" altLang="zh-CN"/>
              <a:t>RE</a:t>
            </a:r>
            <a:r>
              <a:rPr lang="zh-CN" altLang="en-US"/>
              <a:t>为</a:t>
            </a:r>
            <a:r>
              <a:rPr lang="en-US" altLang="zh-CN"/>
              <a:t>100</a:t>
            </a:r>
            <a:r>
              <a:rPr lang="zh-CN" altLang="en-US"/>
              <a:t>）</a:t>
            </a:r>
            <a:endParaRPr lang="zh-CN" altLang="en-US"/>
          </a:p>
          <a:p>
            <a:r>
              <a:rPr lang="en-US" altLang="zh-CN"/>
              <a:t>pretrained_model</a:t>
            </a:r>
            <a:r>
              <a:rPr lang="zh-CN" altLang="en-US"/>
              <a:t>可以捕获长距离</a:t>
            </a:r>
            <a:r>
              <a:rPr lang="zh-CN" altLang="en-US"/>
              <a:t>的依赖</a:t>
            </a:r>
            <a:endParaRPr lang="zh-CN"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cstate="print">
            <a:clrChange>
              <a:clrFrom>
                <a:srgbClr val="FFFEFF">
                  <a:alpha val="100000"/>
                </a:srgbClr>
              </a:clrFrom>
              <a:clrTo>
                <a:srgbClr val="FFFEFF">
                  <a:alpha val="100000"/>
                  <a:alpha val="0"/>
                </a:srgbClr>
              </a:clrTo>
            </a:clrChange>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sp>
        <p:nvSpPr>
          <p:cNvPr id="28" name="TextBox 11"/>
          <p:cNvSpPr txBox="1"/>
          <p:nvPr/>
        </p:nvSpPr>
        <p:spPr>
          <a:xfrm>
            <a:off x="6318490" y="2951946"/>
            <a:ext cx="2316480" cy="953135"/>
          </a:xfrm>
          <a:prstGeom prst="rect">
            <a:avLst/>
          </a:prstGeom>
          <a:noFill/>
        </p:spPr>
        <p:txBody>
          <a:bodyPr wrap="none" rtlCol="0">
            <a:spAutoFit/>
          </a:bodyPr>
          <a:lstStyle/>
          <a:p>
            <a:pPr marL="0" lvl="1"/>
            <a:r>
              <a:rPr lang="zh-CN" altLang="en-US" sz="2800" b="1" dirty="0">
                <a:solidFill>
                  <a:srgbClr val="006AB6"/>
                </a:solidFill>
                <a:latin typeface="微软雅黑" panose="020B0503020204020204" charset="-122"/>
                <a:ea typeface="微软雅黑" panose="020B0503020204020204" charset="-122"/>
              </a:rPr>
              <a:t>第</a:t>
            </a:r>
            <a:r>
              <a:rPr lang="zh-CN" altLang="en-US" sz="2800" b="1" dirty="0">
                <a:solidFill>
                  <a:srgbClr val="006AB6"/>
                </a:solidFill>
                <a:latin typeface="微软雅黑" panose="020B0503020204020204" charset="-122"/>
                <a:ea typeface="微软雅黑" panose="020B0503020204020204" charset="-122"/>
              </a:rPr>
              <a:t>二部分</a:t>
            </a:r>
            <a:endParaRPr lang="zh-CN" altLang="en-US" sz="2800" b="1" dirty="0">
              <a:solidFill>
                <a:srgbClr val="006AB6"/>
              </a:solidFill>
              <a:latin typeface="微软雅黑" panose="020B0503020204020204" charset="-122"/>
              <a:ea typeface="微软雅黑" panose="020B0503020204020204" charset="-122"/>
            </a:endParaRPr>
          </a:p>
          <a:p>
            <a:pPr marL="0" lvl="1"/>
            <a:r>
              <a:rPr lang="zh-CN" altLang="en-US" sz="2800" b="1" dirty="0">
                <a:solidFill>
                  <a:srgbClr val="006AB6"/>
                </a:solidFill>
                <a:latin typeface="微软雅黑" panose="020B0503020204020204" charset="-122"/>
                <a:ea typeface="微软雅黑" panose="020B0503020204020204" charset="-122"/>
              </a:rPr>
              <a:t>实验以及</a:t>
            </a:r>
            <a:r>
              <a:rPr lang="zh-CN" altLang="en-US" sz="2800" b="1" dirty="0">
                <a:solidFill>
                  <a:srgbClr val="006AB6"/>
                </a:solidFill>
                <a:latin typeface="微软雅黑" panose="020B0503020204020204" charset="-122"/>
                <a:ea typeface="微软雅黑" panose="020B0503020204020204" charset="-122"/>
              </a:rPr>
              <a:t>结果</a:t>
            </a:r>
            <a:endParaRPr lang="zh-CN" altLang="en-US" sz="2800" b="1" dirty="0">
              <a:solidFill>
                <a:srgbClr val="006AB6"/>
              </a:solidFill>
              <a:latin typeface="微软雅黑" panose="020B0503020204020204" charset="-122"/>
              <a:ea typeface="微软雅黑" panose="020B0503020204020204" charset="-122"/>
            </a:endParaRPr>
          </a:p>
        </p:txBody>
      </p:sp>
      <p:cxnSp>
        <p:nvCxnSpPr>
          <p:cNvPr id="29" name="直接连接符 28"/>
          <p:cNvCxnSpPr/>
          <p:nvPr/>
        </p:nvCxnSpPr>
        <p:spPr>
          <a:xfrm flipV="1">
            <a:off x="6023847" y="2542222"/>
            <a:ext cx="0" cy="199784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0" name="TextBox 13"/>
          <p:cNvSpPr txBox="1"/>
          <p:nvPr/>
        </p:nvSpPr>
        <p:spPr>
          <a:xfrm>
            <a:off x="4260277" y="4193821"/>
            <a:ext cx="1269558" cy="346075"/>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02</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31" name="组合 30"/>
          <p:cNvGrpSpPr/>
          <p:nvPr/>
        </p:nvGrpSpPr>
        <p:grpSpPr>
          <a:xfrm>
            <a:off x="4052827" y="2505429"/>
            <a:ext cx="1477008" cy="1477008"/>
            <a:chOff x="304800" y="673100"/>
            <a:chExt cx="4000500" cy="4000500"/>
          </a:xfrm>
          <a:effectLst>
            <a:outerShdw blurRad="444500" dist="254000" dir="8100000" algn="tr" rotWithShape="0">
              <a:prstClr val="black">
                <a:alpha val="50000"/>
              </a:prstClr>
            </a:outerShdw>
          </a:effectLst>
        </p:grpSpPr>
        <p:sp>
          <p:nvSpPr>
            <p:cNvPr id="32"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33" name="椭圆 3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34" name="TextBox 13"/>
          <p:cNvSpPr txBox="1"/>
          <p:nvPr/>
        </p:nvSpPr>
        <p:spPr>
          <a:xfrm>
            <a:off x="4234631" y="2737376"/>
            <a:ext cx="1269558" cy="1081405"/>
          </a:xfrm>
          <a:prstGeom prst="rect">
            <a:avLst/>
          </a:prstGeom>
          <a:noFill/>
        </p:spPr>
        <p:txBody>
          <a:bodyPr wrap="square" lIns="0" tIns="0" rIns="0" bIns="0" rtlCol="0">
            <a:spAutoFit/>
          </a:bodyPr>
          <a:lstStyle/>
          <a:p>
            <a:r>
              <a:rPr lang="en-US" altLang="zh-CN" sz="7030" b="1" dirty="0">
                <a:solidFill>
                  <a:srgbClr val="006AB6"/>
                </a:solidFill>
                <a:latin typeface="Arial" panose="020B0604020202020204" pitchFamily="34" charset="0"/>
                <a:ea typeface="+mj-ea"/>
                <a:cs typeface="Arial" panose="020B0604020202020204" pitchFamily="34" charset="0"/>
              </a:rPr>
              <a:t>02</a:t>
            </a:r>
            <a:endParaRPr lang="zh-CN" altLang="en-US" sz="7030" b="1" dirty="0">
              <a:solidFill>
                <a:srgbClr val="006AB6"/>
              </a:solidFill>
              <a:latin typeface="Arial" panose="020B0604020202020204" pitchFamily="34" charset="0"/>
              <a:ea typeface="+mj-ea"/>
              <a:cs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anim calcmode="lin" valueType="num">
                                      <p:cBhvr>
                                        <p:cTn id="16" dur="500" fill="hold"/>
                                        <p:tgtEl>
                                          <p:spTgt spid="34"/>
                                        </p:tgtEl>
                                        <p:attrNameLst>
                                          <p:attrName>ppt_x</p:attrName>
                                        </p:attrNameLst>
                                      </p:cBhvr>
                                      <p:tavLst>
                                        <p:tav tm="0">
                                          <p:val>
                                            <p:strVal val="#ppt_x"/>
                                          </p:val>
                                        </p:tav>
                                        <p:tav tm="100000">
                                          <p:val>
                                            <p:strVal val="#ppt_x"/>
                                          </p:val>
                                        </p:tav>
                                      </p:tavLst>
                                    </p:anim>
                                    <p:anim calcmode="lin" valueType="num">
                                      <p:cBhvr>
                                        <p:cTn id="17" dur="500" fill="hold"/>
                                        <p:tgtEl>
                                          <p:spTgt spid="3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ppt_x</p:attrName>
                                        </p:attrNameLst>
                                      </p:cBhvr>
                                      <p:tavLst>
                                        <p:tav tm="0">
                                          <p:val>
                                            <p:strVal val="#ppt_x-#ppt_w*1.125000"/>
                                          </p:val>
                                        </p:tav>
                                        <p:tav tm="100000">
                                          <p:val>
                                            <p:strVal val="#ppt_x"/>
                                          </p:val>
                                        </p:tav>
                                      </p:tavLst>
                                    </p:anim>
                                    <p:animEffect transition="in" filter="wipe(right)">
                                      <p:cBhvr>
                                        <p:cTn id="22" dur="500"/>
                                        <p:tgtEl>
                                          <p:spTgt spid="28"/>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anim calcmode="lin" valueType="num">
                                      <p:cBhvr>
                                        <p:cTn id="27" dur="500" fill="hold"/>
                                        <p:tgtEl>
                                          <p:spTgt spid="30"/>
                                        </p:tgtEl>
                                        <p:attrNameLst>
                                          <p:attrName>ppt_x</p:attrName>
                                        </p:attrNameLst>
                                      </p:cBhvr>
                                      <p:tavLst>
                                        <p:tav tm="0">
                                          <p:val>
                                            <p:strVal val="#ppt_x"/>
                                          </p:val>
                                        </p:tav>
                                        <p:tav tm="100000">
                                          <p:val>
                                            <p:strVal val="#ppt_x"/>
                                          </p:val>
                                        </p:tav>
                                      </p:tavLst>
                                    </p:anim>
                                    <p:anim calcmode="lin" valueType="num">
                                      <p:cBhvr>
                                        <p:cTn id="28"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a:t>
            </a:r>
            <a:endParaRPr lang="zh-CN" altLang="en-US"/>
          </a:p>
        </p:txBody>
      </p:sp>
      <p:sp>
        <p:nvSpPr>
          <p:cNvPr id="3" name="内容占位符 2"/>
          <p:cNvSpPr>
            <a:spLocks noGrp="1"/>
          </p:cNvSpPr>
          <p:nvPr>
            <p:ph idx="1"/>
          </p:nvPr>
        </p:nvSpPr>
        <p:spPr/>
        <p:txBody>
          <a:bodyPr>
            <a:normAutofit/>
          </a:bodyPr>
          <a:p>
            <a:r>
              <a:rPr lang="zh-CN" altLang="en-US"/>
              <a:t>在公开的</a:t>
            </a:r>
            <a:r>
              <a:rPr lang="en-US" altLang="zh-CN"/>
              <a:t>ACE04/05</a:t>
            </a:r>
            <a:r>
              <a:rPr lang="zh-CN" altLang="en-US"/>
              <a:t>，</a:t>
            </a:r>
            <a:r>
              <a:rPr lang="en-US" altLang="zh-CN"/>
              <a:t>SciERC</a:t>
            </a:r>
            <a:r>
              <a:rPr lang="zh-CN" altLang="en-US"/>
              <a:t>数据集上</a:t>
            </a:r>
            <a:r>
              <a:rPr lang="zh-CN" altLang="en-US"/>
              <a:t>实验</a:t>
            </a:r>
            <a:endParaRPr lang="zh-CN" altLang="en-US"/>
          </a:p>
          <a:p>
            <a:endParaRPr lang="zh-CN" altLang="en-US"/>
          </a:p>
          <a:p>
            <a:endParaRPr lang="zh-CN" altLang="en-US"/>
          </a:p>
          <a:p>
            <a:endParaRPr lang="zh-CN" altLang="en-US"/>
          </a:p>
          <a:p>
            <a:r>
              <a:rPr lang="zh-CN" altLang="en-US"/>
              <a:t>损失</a:t>
            </a:r>
            <a:r>
              <a:rPr lang="zh-CN" altLang="en-US"/>
              <a:t>函数：</a:t>
            </a:r>
            <a:endParaRPr lang="zh-CN" altLang="en-US"/>
          </a:p>
          <a:p>
            <a:endParaRPr lang="zh-CN" altLang="en-US"/>
          </a:p>
          <a:p>
            <a:endParaRPr lang="zh-CN" altLang="en-US"/>
          </a:p>
          <a:p>
            <a:endParaRPr lang="en-US" altLang="zh-CN"/>
          </a:p>
        </p:txBody>
      </p:sp>
      <p:pic>
        <p:nvPicPr>
          <p:cNvPr id="5" name="图片 4" descr="组会13"/>
          <p:cNvPicPr>
            <a:picLocks noChangeAspect="1"/>
          </p:cNvPicPr>
          <p:nvPr/>
        </p:nvPicPr>
        <p:blipFill>
          <a:blip r:embed="rId1"/>
          <a:stretch>
            <a:fillRect/>
          </a:stretch>
        </p:blipFill>
        <p:spPr>
          <a:xfrm>
            <a:off x="3861435" y="4662170"/>
            <a:ext cx="5172075" cy="1775460"/>
          </a:xfrm>
          <a:prstGeom prst="rect">
            <a:avLst/>
          </a:prstGeom>
        </p:spPr>
      </p:pic>
      <p:pic>
        <p:nvPicPr>
          <p:cNvPr id="6" name="图片 5" descr="组会14"/>
          <p:cNvPicPr>
            <a:picLocks noChangeAspect="1"/>
          </p:cNvPicPr>
          <p:nvPr/>
        </p:nvPicPr>
        <p:blipFill>
          <a:blip r:embed="rId2"/>
          <a:stretch>
            <a:fillRect/>
          </a:stretch>
        </p:blipFill>
        <p:spPr>
          <a:xfrm>
            <a:off x="3214370" y="2407285"/>
            <a:ext cx="4791075" cy="1853565"/>
          </a:xfrm>
          <a:prstGeom prst="rect">
            <a:avLst/>
          </a:prstGeom>
        </p:spPr>
      </p:pic>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a:t>
            </a:r>
            <a:r>
              <a:rPr lang="zh-CN" altLang="en-US"/>
              <a:t>结果</a:t>
            </a:r>
            <a:endParaRPr lang="zh-CN" altLang="en-US"/>
          </a:p>
        </p:txBody>
      </p:sp>
      <p:sp>
        <p:nvSpPr>
          <p:cNvPr id="3" name="内容占位符 2"/>
          <p:cNvSpPr>
            <a:spLocks noGrp="1"/>
          </p:cNvSpPr>
          <p:nvPr>
            <p:ph idx="1"/>
          </p:nvPr>
        </p:nvSpPr>
        <p:spPr/>
        <p:txBody>
          <a:bodyPr/>
          <a:p>
            <a:r>
              <a:rPr lang="en-US" altLang="zh-CN" sz="2400"/>
              <a:t>F1</a:t>
            </a:r>
            <a:r>
              <a:rPr lang="zh-CN" altLang="en-US" sz="2400"/>
              <a:t>分数：</a:t>
            </a:r>
            <a:endParaRPr lang="zh-CN" altLang="en-US" sz="2400"/>
          </a:p>
          <a:p>
            <a:r>
              <a:rPr lang="en-US" altLang="zh-CN" sz="2400"/>
              <a:t>NER</a:t>
            </a:r>
            <a:r>
              <a:rPr lang="zh-CN" altLang="en-US" sz="2400"/>
              <a:t>正确：实体的边界和类型正确</a:t>
            </a:r>
            <a:endParaRPr lang="zh-CN" altLang="en-US" sz="2400"/>
          </a:p>
          <a:p>
            <a:r>
              <a:rPr lang="en-US" altLang="zh-CN" sz="2400"/>
              <a:t>RE</a:t>
            </a:r>
            <a:r>
              <a:rPr lang="zh-CN" altLang="en-US" sz="2400"/>
              <a:t>正确：两个实体的边界和关系类型正确</a:t>
            </a:r>
            <a:endParaRPr lang="zh-CN" altLang="en-US" sz="2400"/>
          </a:p>
          <a:p>
            <a:r>
              <a:rPr lang="en-US" altLang="zh-CN" sz="2400"/>
              <a:t>Rel+(strict F1):</a:t>
            </a:r>
            <a:r>
              <a:rPr lang="zh-CN" altLang="en-US" sz="2400"/>
              <a:t>两个实体类型和两个实体边界和实体关系正确</a:t>
            </a:r>
            <a:endParaRPr lang="zh-CN" altLang="en-US" sz="2400"/>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a:t>
            </a:r>
            <a:r>
              <a:rPr lang="zh-CN" altLang="en-US"/>
              <a:t>结果</a:t>
            </a:r>
            <a:endParaRPr lang="zh-CN" altLang="en-US"/>
          </a:p>
        </p:txBody>
      </p:sp>
      <p:sp>
        <p:nvSpPr>
          <p:cNvPr id="3" name="内容占位符 2"/>
          <p:cNvSpPr>
            <a:spLocks noGrp="1"/>
          </p:cNvSpPr>
          <p:nvPr>
            <p:ph idx="1"/>
          </p:nvPr>
        </p:nvSpPr>
        <p:spPr/>
        <p:txBody>
          <a:bodyPr/>
          <a:p>
            <a:endParaRPr lang="zh-CN" altLang="en-US"/>
          </a:p>
        </p:txBody>
      </p:sp>
      <p:pic>
        <p:nvPicPr>
          <p:cNvPr id="4" name="图片 3" descr="组会7"/>
          <p:cNvPicPr>
            <a:picLocks noChangeAspect="1"/>
          </p:cNvPicPr>
          <p:nvPr/>
        </p:nvPicPr>
        <p:blipFill>
          <a:blip r:embed="rId1"/>
          <a:stretch>
            <a:fillRect/>
          </a:stretch>
        </p:blipFill>
        <p:spPr>
          <a:xfrm>
            <a:off x="2242185" y="554990"/>
            <a:ext cx="8100060" cy="6076315"/>
          </a:xfrm>
          <a:prstGeom prst="rect">
            <a:avLst/>
          </a:prstGeom>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对比</a:t>
            </a:r>
            <a:r>
              <a:rPr lang="zh-CN" altLang="en-US"/>
              <a:t>实验</a:t>
            </a:r>
            <a:endParaRPr lang="zh-CN" altLang="en-US"/>
          </a:p>
        </p:txBody>
      </p:sp>
      <p:sp>
        <p:nvSpPr>
          <p:cNvPr id="3" name="内容占位符 2"/>
          <p:cNvSpPr>
            <a:spLocks noGrp="1"/>
          </p:cNvSpPr>
          <p:nvPr>
            <p:ph idx="1"/>
          </p:nvPr>
        </p:nvSpPr>
        <p:spPr/>
        <p:txBody>
          <a:bodyPr/>
          <a:p>
            <a:r>
              <a:rPr lang="zh-CN" altLang="en-US"/>
              <a:t>原始模型</a:t>
            </a:r>
            <a:r>
              <a:rPr lang="en-US" altLang="zh-CN"/>
              <a:t>vs</a:t>
            </a:r>
            <a:r>
              <a:rPr lang="zh-CN" altLang="en-US"/>
              <a:t>近似模型</a:t>
            </a:r>
            <a:endParaRPr lang="zh-CN" altLang="en-US"/>
          </a:p>
          <a:p>
            <a:r>
              <a:rPr lang="zh-CN" altLang="en-US"/>
              <a:t>批计算在准确率降低不多的前提下，速度提升非常</a:t>
            </a:r>
            <a:r>
              <a:rPr lang="zh-CN" altLang="en-US"/>
              <a:t>多</a:t>
            </a:r>
            <a:endParaRPr lang="zh-CN" altLang="en-US"/>
          </a:p>
          <a:p>
            <a:pPr marL="0" indent="0">
              <a:buNone/>
            </a:pPr>
            <a:endParaRPr lang="zh-CN" altLang="en-US"/>
          </a:p>
        </p:txBody>
      </p:sp>
      <p:pic>
        <p:nvPicPr>
          <p:cNvPr id="4" name="图片 3" descr="组会8"/>
          <p:cNvPicPr>
            <a:picLocks noChangeAspect="1"/>
          </p:cNvPicPr>
          <p:nvPr/>
        </p:nvPicPr>
        <p:blipFill>
          <a:blip r:embed="rId1"/>
          <a:stretch>
            <a:fillRect/>
          </a:stretch>
        </p:blipFill>
        <p:spPr>
          <a:xfrm>
            <a:off x="2491740" y="3094355"/>
            <a:ext cx="6602730" cy="3338830"/>
          </a:xfrm>
          <a:prstGeom prst="rect">
            <a:avLst/>
          </a:prstGeom>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cstate="print">
            <a:clrChange>
              <a:clrFrom>
                <a:srgbClr val="FFFEFF">
                  <a:alpha val="100000"/>
                </a:srgbClr>
              </a:clrFrom>
              <a:clrTo>
                <a:srgbClr val="FFFEFF">
                  <a:alpha val="100000"/>
                  <a:alpha val="0"/>
                </a:srgbClr>
              </a:clrTo>
            </a:clrChange>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sp>
        <p:nvSpPr>
          <p:cNvPr id="28" name="TextBox 11"/>
          <p:cNvSpPr txBox="1"/>
          <p:nvPr/>
        </p:nvSpPr>
        <p:spPr>
          <a:xfrm>
            <a:off x="6318490" y="2951946"/>
            <a:ext cx="1605280" cy="953135"/>
          </a:xfrm>
          <a:prstGeom prst="rect">
            <a:avLst/>
          </a:prstGeom>
          <a:noFill/>
        </p:spPr>
        <p:txBody>
          <a:bodyPr wrap="none" rtlCol="0">
            <a:spAutoFit/>
          </a:bodyPr>
          <a:lstStyle/>
          <a:p>
            <a:pPr marL="0" lvl="1"/>
            <a:r>
              <a:rPr lang="zh-CN" altLang="en-US" sz="2800" b="1" dirty="0">
                <a:solidFill>
                  <a:srgbClr val="006AB6"/>
                </a:solidFill>
                <a:latin typeface="微软雅黑" panose="020B0503020204020204" charset="-122"/>
                <a:ea typeface="微软雅黑" panose="020B0503020204020204" charset="-122"/>
              </a:rPr>
              <a:t>第</a:t>
            </a:r>
            <a:r>
              <a:rPr lang="zh-CN" altLang="en-US" sz="2800" b="1" dirty="0">
                <a:solidFill>
                  <a:srgbClr val="006AB6"/>
                </a:solidFill>
                <a:latin typeface="微软雅黑" panose="020B0503020204020204" charset="-122"/>
                <a:ea typeface="微软雅黑" panose="020B0503020204020204" charset="-122"/>
              </a:rPr>
              <a:t>三部分</a:t>
            </a:r>
            <a:endParaRPr lang="zh-CN" altLang="en-US" sz="2800" b="1" dirty="0">
              <a:solidFill>
                <a:srgbClr val="006AB6"/>
              </a:solidFill>
              <a:latin typeface="微软雅黑" panose="020B0503020204020204" charset="-122"/>
              <a:ea typeface="微软雅黑" panose="020B0503020204020204" charset="-122"/>
            </a:endParaRPr>
          </a:p>
          <a:p>
            <a:pPr marL="0" lvl="1"/>
            <a:r>
              <a:rPr lang="zh-CN" altLang="en-US" sz="2800" b="1" dirty="0">
                <a:solidFill>
                  <a:srgbClr val="006AB6"/>
                </a:solidFill>
                <a:latin typeface="微软雅黑" panose="020B0503020204020204" charset="-122"/>
                <a:ea typeface="微软雅黑" panose="020B0503020204020204" charset="-122"/>
              </a:rPr>
              <a:t>结果分析</a:t>
            </a:r>
            <a:endParaRPr lang="zh-CN" altLang="en-US" sz="2800" b="1" dirty="0">
              <a:solidFill>
                <a:srgbClr val="006AB6"/>
              </a:solidFill>
              <a:latin typeface="微软雅黑" panose="020B0503020204020204" charset="-122"/>
              <a:ea typeface="微软雅黑" panose="020B0503020204020204" charset="-122"/>
            </a:endParaRPr>
          </a:p>
        </p:txBody>
      </p:sp>
      <p:cxnSp>
        <p:nvCxnSpPr>
          <p:cNvPr id="29" name="直接连接符 28"/>
          <p:cNvCxnSpPr/>
          <p:nvPr/>
        </p:nvCxnSpPr>
        <p:spPr>
          <a:xfrm flipV="1">
            <a:off x="6023847" y="2542222"/>
            <a:ext cx="0" cy="199784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0" name="TextBox 13"/>
          <p:cNvSpPr txBox="1"/>
          <p:nvPr/>
        </p:nvSpPr>
        <p:spPr>
          <a:xfrm>
            <a:off x="4260277" y="4193821"/>
            <a:ext cx="1269558" cy="346075"/>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03</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31" name="组合 30"/>
          <p:cNvGrpSpPr/>
          <p:nvPr/>
        </p:nvGrpSpPr>
        <p:grpSpPr>
          <a:xfrm>
            <a:off x="4052827" y="2505429"/>
            <a:ext cx="1477008" cy="1477008"/>
            <a:chOff x="304800" y="673100"/>
            <a:chExt cx="4000500" cy="4000500"/>
          </a:xfrm>
          <a:effectLst>
            <a:outerShdw blurRad="444500" dist="254000" dir="8100000" algn="tr" rotWithShape="0">
              <a:prstClr val="black">
                <a:alpha val="50000"/>
              </a:prstClr>
            </a:outerShdw>
          </a:effectLst>
        </p:grpSpPr>
        <p:sp>
          <p:nvSpPr>
            <p:cNvPr id="32"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33" name="椭圆 3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34" name="TextBox 13"/>
          <p:cNvSpPr txBox="1"/>
          <p:nvPr/>
        </p:nvSpPr>
        <p:spPr>
          <a:xfrm>
            <a:off x="4234631" y="2737376"/>
            <a:ext cx="1269558" cy="1081405"/>
          </a:xfrm>
          <a:prstGeom prst="rect">
            <a:avLst/>
          </a:prstGeom>
          <a:noFill/>
        </p:spPr>
        <p:txBody>
          <a:bodyPr wrap="square" lIns="0" tIns="0" rIns="0" bIns="0" rtlCol="0">
            <a:spAutoFit/>
          </a:bodyPr>
          <a:lstStyle/>
          <a:p>
            <a:r>
              <a:rPr lang="en-US" altLang="zh-CN" sz="7030" b="1" dirty="0">
                <a:solidFill>
                  <a:srgbClr val="006AB6"/>
                </a:solidFill>
                <a:latin typeface="Arial" panose="020B0604020202020204" pitchFamily="34" charset="0"/>
                <a:ea typeface="+mj-ea"/>
                <a:cs typeface="Arial" panose="020B0604020202020204" pitchFamily="34" charset="0"/>
              </a:rPr>
              <a:t>03</a:t>
            </a:r>
            <a:endParaRPr lang="zh-CN" altLang="en-US" sz="7030" b="1" dirty="0">
              <a:solidFill>
                <a:srgbClr val="006AB6"/>
              </a:solidFill>
              <a:latin typeface="Arial" panose="020B0604020202020204" pitchFamily="34" charset="0"/>
              <a:ea typeface="+mj-ea"/>
              <a:cs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anim calcmode="lin" valueType="num">
                                      <p:cBhvr>
                                        <p:cTn id="16" dur="500" fill="hold"/>
                                        <p:tgtEl>
                                          <p:spTgt spid="34"/>
                                        </p:tgtEl>
                                        <p:attrNameLst>
                                          <p:attrName>ppt_x</p:attrName>
                                        </p:attrNameLst>
                                      </p:cBhvr>
                                      <p:tavLst>
                                        <p:tav tm="0">
                                          <p:val>
                                            <p:strVal val="#ppt_x"/>
                                          </p:val>
                                        </p:tav>
                                        <p:tav tm="100000">
                                          <p:val>
                                            <p:strVal val="#ppt_x"/>
                                          </p:val>
                                        </p:tav>
                                      </p:tavLst>
                                    </p:anim>
                                    <p:anim calcmode="lin" valueType="num">
                                      <p:cBhvr>
                                        <p:cTn id="17" dur="500" fill="hold"/>
                                        <p:tgtEl>
                                          <p:spTgt spid="3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ppt_x</p:attrName>
                                        </p:attrNameLst>
                                      </p:cBhvr>
                                      <p:tavLst>
                                        <p:tav tm="0">
                                          <p:val>
                                            <p:strVal val="#ppt_x-#ppt_w*1.125000"/>
                                          </p:val>
                                        </p:tav>
                                        <p:tav tm="100000">
                                          <p:val>
                                            <p:strVal val="#ppt_x"/>
                                          </p:val>
                                        </p:tav>
                                      </p:tavLst>
                                    </p:anim>
                                    <p:animEffect transition="in" filter="wipe(right)">
                                      <p:cBhvr>
                                        <p:cTn id="22" dur="500"/>
                                        <p:tgtEl>
                                          <p:spTgt spid="28"/>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anim calcmode="lin" valueType="num">
                                      <p:cBhvr>
                                        <p:cTn id="27" dur="500" fill="hold"/>
                                        <p:tgtEl>
                                          <p:spTgt spid="30"/>
                                        </p:tgtEl>
                                        <p:attrNameLst>
                                          <p:attrName>ppt_x</p:attrName>
                                        </p:attrNameLst>
                                      </p:cBhvr>
                                      <p:tavLst>
                                        <p:tav tm="0">
                                          <p:val>
                                            <p:strVal val="#ppt_x"/>
                                          </p:val>
                                        </p:tav>
                                        <p:tav tm="100000">
                                          <p:val>
                                            <p:strVal val="#ppt_x"/>
                                          </p:val>
                                        </p:tav>
                                      </p:tavLst>
                                    </p:anim>
                                    <p:anim calcmode="lin" valueType="num">
                                      <p:cBhvr>
                                        <p:cTn id="28"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a:t>
            </a:r>
            <a:r>
              <a:rPr lang="zh-CN" altLang="en-US"/>
              <a:t>分析</a:t>
            </a:r>
            <a:endParaRPr lang="zh-CN" altLang="en-US"/>
          </a:p>
        </p:txBody>
      </p:sp>
      <p:sp>
        <p:nvSpPr>
          <p:cNvPr id="3" name="内容占位符 2"/>
          <p:cNvSpPr>
            <a:spLocks noGrp="1"/>
          </p:cNvSpPr>
          <p:nvPr>
            <p:ph idx="1"/>
          </p:nvPr>
        </p:nvSpPr>
        <p:spPr/>
        <p:txBody>
          <a:bodyPr/>
          <a:p>
            <a:r>
              <a:rPr lang="zh-CN" altLang="en-US"/>
              <a:t>不同实体表征方式的</a:t>
            </a:r>
            <a:r>
              <a:rPr lang="zh-CN" altLang="en-US"/>
              <a:t>影响</a:t>
            </a:r>
            <a:endParaRPr lang="zh-CN" altLang="en-US"/>
          </a:p>
          <a:p>
            <a:endParaRPr lang="zh-CN" altLang="en-US"/>
          </a:p>
          <a:p>
            <a:pPr marL="0" indent="0">
              <a:buNone/>
            </a:pPr>
            <a:endParaRPr lang="zh-CN" altLang="en-US"/>
          </a:p>
        </p:txBody>
      </p:sp>
      <p:graphicFrame>
        <p:nvGraphicFramePr>
          <p:cNvPr id="10" name="表格 9"/>
          <p:cNvGraphicFramePr/>
          <p:nvPr>
            <p:custDataLst>
              <p:tags r:id="rId1"/>
            </p:custDataLst>
          </p:nvPr>
        </p:nvGraphicFramePr>
        <p:xfrm>
          <a:off x="1828800" y="2286000"/>
          <a:ext cx="8533765" cy="2286000"/>
        </p:xfrm>
        <a:graphic>
          <a:graphicData uri="http://schemas.openxmlformats.org/drawingml/2006/table">
            <a:tbl>
              <a:tblPr firstRow="1" bandRow="1">
                <a:tableStyleId>{5C22544A-7EE6-4342-B048-85BDC9FD1C3A}</a:tableStyleId>
              </a:tblPr>
              <a:tblGrid>
                <a:gridCol w="4266565"/>
                <a:gridCol w="4266565"/>
              </a:tblGrid>
              <a:tr h="319405">
                <a:tc>
                  <a:txBody>
                    <a:bodyPr/>
                    <a:p>
                      <a:pPr>
                        <a:buNone/>
                      </a:pPr>
                      <a:r>
                        <a:rPr lang="en-US" altLang="zh-CN" sz="2000"/>
                        <a:t>TEXT</a:t>
                      </a:r>
                      <a:endParaRPr lang="en-US" altLang="zh-CN" sz="2000"/>
                    </a:p>
                  </a:txBody>
                  <a:tcPr/>
                </a:tc>
                <a:tc>
                  <a:txBody>
                    <a:bodyPr/>
                    <a:p>
                      <a:pPr>
                        <a:buNone/>
                      </a:pPr>
                      <a:r>
                        <a:rPr lang="zh-CN" altLang="en-US" sz="2000"/>
                        <a:t>直接提取原始文本中，实体</a:t>
                      </a:r>
                      <a:r>
                        <a:rPr lang="en-US" altLang="zh-CN" sz="2000"/>
                        <a:t>span</a:t>
                      </a:r>
                      <a:r>
                        <a:rPr lang="zh-CN" altLang="en-US" sz="2000"/>
                        <a:t>所对应的编码表示</a:t>
                      </a:r>
                      <a:r>
                        <a:rPr lang="en-US" altLang="zh-CN" sz="2000" u="heavy"/>
                        <a:t> </a:t>
                      </a:r>
                      <a:endParaRPr lang="en-US" altLang="zh-CN" sz="2000" u="heavy"/>
                    </a:p>
                  </a:txBody>
                  <a:tcPr/>
                </a:tc>
              </a:tr>
              <a:tr h="381000">
                <a:tc>
                  <a:txBody>
                    <a:bodyPr/>
                    <a:p>
                      <a:pPr>
                        <a:buNone/>
                      </a:pPr>
                      <a:r>
                        <a:rPr lang="en-US" altLang="zh-CN" sz="2000"/>
                        <a:t>TEXTETYPE</a:t>
                      </a:r>
                      <a:endParaRPr lang="en-US" altLang="zh-CN" sz="2000"/>
                    </a:p>
                  </a:txBody>
                  <a:tcPr/>
                </a:tc>
                <a:tc>
                  <a:txBody>
                    <a:bodyPr/>
                    <a:p>
                      <a:pPr>
                        <a:buNone/>
                      </a:pPr>
                      <a:r>
                        <a:rPr lang="zh-CN" altLang="en-US" sz="2000"/>
                        <a:t>在</a:t>
                      </a:r>
                      <a:r>
                        <a:rPr lang="en-US" altLang="zh-CN" sz="2000"/>
                        <a:t>text</a:t>
                      </a:r>
                      <a:r>
                        <a:rPr lang="zh-CN" altLang="en-US" sz="2000"/>
                        <a:t>基础上，拼接实体类别向量</a:t>
                      </a:r>
                      <a:endParaRPr lang="zh-CN" altLang="en-US" sz="2000"/>
                    </a:p>
                  </a:txBody>
                  <a:tcPr/>
                </a:tc>
              </a:tr>
              <a:tr h="381000">
                <a:tc>
                  <a:txBody>
                    <a:bodyPr/>
                    <a:p>
                      <a:pPr>
                        <a:buNone/>
                      </a:pPr>
                      <a:r>
                        <a:rPr lang="en-US" altLang="zh-CN" sz="2000"/>
                        <a:t>MARKERS</a:t>
                      </a:r>
                      <a:endParaRPr lang="en-US" altLang="zh-CN" sz="2000"/>
                    </a:p>
                  </a:txBody>
                  <a:tcPr/>
                </a:tc>
                <a:tc>
                  <a:txBody>
                    <a:bodyPr/>
                    <a:p>
                      <a:pPr>
                        <a:buNone/>
                      </a:pPr>
                      <a:r>
                        <a:rPr lang="zh-CN" altLang="en-US" sz="2000"/>
                        <a:t>将标识符</a:t>
                      </a:r>
                      <a:r>
                        <a:rPr lang="en-US" altLang="zh-CN" sz="2000"/>
                        <a:t>S,/S,O,/O</a:t>
                      </a:r>
                      <a:r>
                        <a:rPr lang="zh-CN" altLang="en-US" sz="2000"/>
                        <a:t>插入原始文本中，但是标识符没有实体类别信息</a:t>
                      </a:r>
                      <a:endParaRPr lang="zh-CN" altLang="en-US" sz="2000"/>
                    </a:p>
                  </a:txBody>
                  <a:tcPr/>
                </a:tc>
              </a:tr>
              <a:tr h="381000">
                <a:tc>
                  <a:txBody>
                    <a:bodyPr/>
                    <a:p>
                      <a:pPr>
                        <a:buNone/>
                      </a:pPr>
                      <a:r>
                        <a:rPr lang="en-US" altLang="zh-CN" sz="2000"/>
                        <a:t>MARKERSETYPE</a:t>
                      </a:r>
                      <a:endParaRPr lang="en-US" altLang="zh-CN" sz="2000"/>
                    </a:p>
                  </a:txBody>
                  <a:tcPr/>
                </a:tc>
                <a:tc>
                  <a:txBody>
                    <a:bodyPr/>
                    <a:p>
                      <a:pPr>
                        <a:buNone/>
                      </a:pPr>
                      <a:r>
                        <a:rPr lang="zh-CN" altLang="en-US" sz="2000"/>
                        <a:t>在</a:t>
                      </a:r>
                      <a:r>
                        <a:rPr lang="en-US" altLang="zh-CN" sz="2000"/>
                        <a:t>markers</a:t>
                      </a:r>
                      <a:r>
                        <a:rPr lang="zh-CN" altLang="en-US" sz="2000"/>
                        <a:t>基础上，拼接实体类别向量，</a:t>
                      </a:r>
                      <a:r>
                        <a:rPr lang="en-US" altLang="zh-CN" sz="2000"/>
                        <a:t>“</a:t>
                      </a:r>
                      <a:r>
                        <a:rPr lang="zh-CN" altLang="en-US" sz="2000"/>
                        <a:t>隐式</a:t>
                      </a:r>
                      <a:r>
                        <a:rPr lang="en-US" altLang="zh-CN" sz="2000"/>
                        <a:t>”</a:t>
                      </a:r>
                      <a:r>
                        <a:rPr lang="zh-CN" altLang="en-US" sz="2000"/>
                        <a:t>融入实体类别</a:t>
                      </a:r>
                      <a:endParaRPr lang="zh-CN" altLang="en-US" sz="2000"/>
                    </a:p>
                  </a:txBody>
                  <a:tcPr/>
                </a:tc>
              </a:tr>
              <a:tr h="381000">
                <a:tc>
                  <a:txBody>
                    <a:bodyPr/>
                    <a:p>
                      <a:pPr>
                        <a:buNone/>
                      </a:pPr>
                      <a:r>
                        <a:rPr lang="en-US" altLang="zh-CN" sz="2000"/>
                        <a:t>MARKERSELOSS</a:t>
                      </a:r>
                      <a:endParaRPr lang="en-US" altLang="zh-CN" sz="2000"/>
                    </a:p>
                  </a:txBody>
                  <a:tcPr/>
                </a:tc>
                <a:tc>
                  <a:txBody>
                    <a:bodyPr/>
                    <a:p>
                      <a:pPr>
                        <a:buNone/>
                      </a:pPr>
                      <a:r>
                        <a:rPr lang="zh-CN" altLang="en-US" sz="2000"/>
                        <a:t>在关系模型中，构建判别实体类别的辅助</a:t>
                      </a:r>
                      <a:r>
                        <a:rPr lang="en-US" altLang="zh-CN" sz="2000"/>
                        <a:t>loss</a:t>
                      </a:r>
                      <a:endParaRPr lang="en-US" altLang="zh-CN" sz="2000"/>
                    </a:p>
                  </a:txBody>
                  <a:tcPr/>
                </a:tc>
              </a:tr>
              <a:tr h="381000">
                <a:tc>
                  <a:txBody>
                    <a:bodyPr/>
                    <a:p>
                      <a:pPr>
                        <a:buNone/>
                      </a:pPr>
                      <a:r>
                        <a:rPr lang="en-US" altLang="zh-CN" sz="2000"/>
                        <a:t>TYPEDMARKERS</a:t>
                      </a:r>
                      <a:endParaRPr lang="en-US" altLang="zh-CN" sz="2000"/>
                    </a:p>
                  </a:txBody>
                  <a:tcPr/>
                </a:tc>
                <a:tc>
                  <a:txBody>
                    <a:bodyPr/>
                    <a:p>
                      <a:pPr>
                        <a:buNone/>
                      </a:pPr>
                      <a:r>
                        <a:rPr lang="zh-CN" altLang="en-US" sz="2000"/>
                        <a:t>论文中的方法，实体类别</a:t>
                      </a:r>
                      <a:r>
                        <a:rPr lang="en-US" altLang="zh-CN" sz="2000"/>
                        <a:t>“</a:t>
                      </a:r>
                      <a:r>
                        <a:rPr lang="zh-CN" altLang="en-US" sz="2000"/>
                        <a:t>显式</a:t>
                      </a:r>
                      <a:r>
                        <a:rPr lang="en-US" altLang="zh-CN" sz="2000"/>
                        <a:t>”</a:t>
                      </a:r>
                      <a:r>
                        <a:rPr lang="zh-CN" altLang="en-US" sz="2000"/>
                        <a:t>插入到文本中</a:t>
                      </a:r>
                      <a:endParaRPr lang="zh-CN" altLang="en-US" sz="2000"/>
                    </a:p>
                  </a:txBody>
                  <a:tcPr/>
                </a:tc>
              </a:tr>
            </a:tbl>
          </a:graphicData>
        </a:graphic>
      </p:graphicFrame>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9"/>
          <p:cNvSpPr txBox="1"/>
          <p:nvPr/>
        </p:nvSpPr>
        <p:spPr>
          <a:xfrm>
            <a:off x="1388815" y="2880822"/>
            <a:ext cx="1437213" cy="735503"/>
          </a:xfrm>
          <a:prstGeom prst="rect">
            <a:avLst/>
          </a:prstGeom>
          <a:effectLst>
            <a:outerShdw blurRad="50800" dist="50800" dir="5400000" algn="ctr" rotWithShape="0">
              <a:schemeClr val="bg1">
                <a:lumMod val="75000"/>
                <a:alpha val="90000"/>
              </a:schemeClr>
            </a:outerShdw>
          </a:effec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zh-CN" altLang="en-US" dirty="0">
                <a:solidFill>
                  <a:srgbClr val="006AB6"/>
                </a:solidFill>
                <a:latin typeface="微软雅黑" panose="020B0503020204020204" charset="-122"/>
                <a:ea typeface="微软雅黑" panose="020B0503020204020204" charset="-122"/>
                <a:cs typeface="+mn-ea"/>
                <a:sym typeface="+mn-lt"/>
              </a:rPr>
              <a:t>目录</a:t>
            </a:r>
            <a:endParaRPr lang="en-AU" dirty="0">
              <a:solidFill>
                <a:srgbClr val="006AB6"/>
              </a:solidFill>
              <a:latin typeface="微软雅黑" panose="020B0503020204020204" charset="-122"/>
              <a:ea typeface="微软雅黑" panose="020B0503020204020204" charset="-122"/>
              <a:cs typeface="+mn-ea"/>
              <a:sym typeface="+mn-lt"/>
            </a:endParaRPr>
          </a:p>
        </p:txBody>
      </p:sp>
      <p:sp>
        <p:nvSpPr>
          <p:cNvPr id="9" name="Subtitle 10"/>
          <p:cNvSpPr txBox="1"/>
          <p:nvPr/>
        </p:nvSpPr>
        <p:spPr>
          <a:xfrm>
            <a:off x="1402676" y="3484706"/>
            <a:ext cx="1409493" cy="394611"/>
          </a:xfrm>
          <a:prstGeom prst="rect">
            <a:avLst/>
          </a:prstGeom>
          <a:effectLst>
            <a:outerShdw blurRad="50800" dist="50800" dir="5400000" algn="ctr" rotWithShape="0">
              <a:schemeClr val="bg1">
                <a:lumMod val="75000"/>
                <a:alpha val="90000"/>
              </a:scheme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dirty="0">
                <a:solidFill>
                  <a:srgbClr val="006AB6"/>
                </a:solidFill>
                <a:latin typeface="Agency FB" panose="020B0503020202020204" pitchFamily="34" charset="0"/>
                <a:ea typeface="微软雅黑" panose="020B0503020204020204" charset="-122"/>
              </a:rPr>
              <a:t>CONTENTS</a:t>
            </a:r>
            <a:endParaRPr lang="en-US" altLang="zh-CN" dirty="0">
              <a:solidFill>
                <a:srgbClr val="006AB6"/>
              </a:solidFill>
              <a:latin typeface="Agency FB" panose="020B0503020202020204" pitchFamily="34" charset="0"/>
              <a:ea typeface="微软雅黑" panose="020B0503020204020204" charset="-122"/>
            </a:endParaRPr>
          </a:p>
        </p:txBody>
      </p:sp>
      <p:cxnSp>
        <p:nvCxnSpPr>
          <p:cNvPr id="10" name="直接连接符 9"/>
          <p:cNvCxnSpPr/>
          <p:nvPr/>
        </p:nvCxnSpPr>
        <p:spPr>
          <a:xfrm>
            <a:off x="3189015" y="231949"/>
            <a:ext cx="0" cy="64807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182510" y="1486300"/>
            <a:ext cx="6629286" cy="707886"/>
            <a:chOff x="4755826" y="876691"/>
            <a:chExt cx="6629286" cy="707886"/>
          </a:xfrm>
        </p:grpSpPr>
        <p:sp>
          <p:nvSpPr>
            <p:cNvPr id="12" name="文本框 11"/>
            <p:cNvSpPr txBox="1"/>
            <p:nvPr/>
          </p:nvSpPr>
          <p:spPr>
            <a:xfrm>
              <a:off x="4755826" y="876691"/>
              <a:ext cx="1348028" cy="707886"/>
            </a:xfrm>
            <a:prstGeom prst="rect">
              <a:avLst/>
            </a:prstGeom>
            <a:noFill/>
          </p:spPr>
          <p:txBody>
            <a:bodyPr wrap="square" rtlCol="0">
              <a:spAutoFit/>
            </a:bodyPr>
            <a:lstStyle/>
            <a:p>
              <a:r>
                <a:rPr lang="en-US" altLang="zh-CN" sz="4000" dirty="0">
                  <a:solidFill>
                    <a:srgbClr val="CC0000"/>
                  </a:solidFill>
                </a:rPr>
                <a:t>1.</a:t>
              </a:r>
              <a:endParaRPr lang="zh-CN" altLang="en-US" sz="4000" dirty="0">
                <a:solidFill>
                  <a:srgbClr val="CC0000"/>
                </a:solidFill>
              </a:endParaRPr>
            </a:p>
          </p:txBody>
        </p:sp>
        <p:sp>
          <p:nvSpPr>
            <p:cNvPr id="13" name="文本框 12"/>
            <p:cNvSpPr txBox="1"/>
            <p:nvPr/>
          </p:nvSpPr>
          <p:spPr>
            <a:xfrm>
              <a:off x="5349707" y="938247"/>
              <a:ext cx="4461947" cy="583565"/>
            </a:xfrm>
            <a:prstGeom prst="rect">
              <a:avLst/>
            </a:prstGeom>
            <a:noFill/>
          </p:spPr>
          <p:txBody>
            <a:bodyPr wrap="square" rtlCol="0">
              <a:spAutoFit/>
            </a:bodyPr>
            <a:lstStyle/>
            <a:p>
              <a:r>
                <a:rPr lang="zh-CN" altLang="en-US" sz="3200" dirty="0">
                  <a:latin typeface="+mj-ea"/>
                  <a:ea typeface="+mj-ea"/>
                </a:rPr>
                <a:t>论文背景以及论文</a:t>
              </a:r>
              <a:r>
                <a:rPr lang="zh-CN" altLang="en-US" sz="3200" dirty="0">
                  <a:latin typeface="+mj-ea"/>
                  <a:ea typeface="+mj-ea"/>
                </a:rPr>
                <a:t>方法</a:t>
              </a:r>
              <a:endParaRPr lang="zh-CN" altLang="en-US" sz="3200" dirty="0">
                <a:latin typeface="+mj-ea"/>
                <a:ea typeface="+mj-ea"/>
              </a:endParaRPr>
            </a:p>
          </p:txBody>
        </p:sp>
        <p:cxnSp>
          <p:nvCxnSpPr>
            <p:cNvPr id="14" name="直接连接符 13"/>
            <p:cNvCxnSpPr/>
            <p:nvPr/>
          </p:nvCxnSpPr>
          <p:spPr>
            <a:xfrm>
              <a:off x="5349708" y="1553800"/>
              <a:ext cx="6035404" cy="0"/>
            </a:xfrm>
            <a:prstGeom prst="line">
              <a:avLst/>
            </a:prstGeom>
            <a:ln w="28575">
              <a:solidFill>
                <a:srgbClr val="CBCCCE"/>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4182511" y="3075057"/>
            <a:ext cx="7110589" cy="707886"/>
            <a:chOff x="4755826" y="1832337"/>
            <a:chExt cx="7110589" cy="707886"/>
          </a:xfrm>
        </p:grpSpPr>
        <p:sp>
          <p:nvSpPr>
            <p:cNvPr id="16" name="文本框 15"/>
            <p:cNvSpPr txBox="1"/>
            <p:nvPr/>
          </p:nvSpPr>
          <p:spPr>
            <a:xfrm>
              <a:off x="4755826" y="1832337"/>
              <a:ext cx="1348028" cy="707886"/>
            </a:xfrm>
            <a:prstGeom prst="rect">
              <a:avLst/>
            </a:prstGeom>
            <a:noFill/>
          </p:spPr>
          <p:txBody>
            <a:bodyPr wrap="square" rtlCol="0">
              <a:spAutoFit/>
            </a:bodyPr>
            <a:lstStyle/>
            <a:p>
              <a:r>
                <a:rPr lang="en-US" altLang="zh-CN" sz="4000" dirty="0">
                  <a:solidFill>
                    <a:srgbClr val="CC0000"/>
                  </a:solidFill>
                </a:rPr>
                <a:t>2.</a:t>
              </a:r>
              <a:endParaRPr lang="zh-CN" altLang="en-US" sz="4000" dirty="0">
                <a:solidFill>
                  <a:srgbClr val="CC0000"/>
                </a:solidFill>
              </a:endParaRPr>
            </a:p>
          </p:txBody>
        </p:sp>
        <p:sp>
          <p:nvSpPr>
            <p:cNvPr id="17" name="文本框 16"/>
            <p:cNvSpPr txBox="1"/>
            <p:nvPr/>
          </p:nvSpPr>
          <p:spPr>
            <a:xfrm>
              <a:off x="5349708" y="1893893"/>
              <a:ext cx="6516707" cy="583565"/>
            </a:xfrm>
            <a:prstGeom prst="rect">
              <a:avLst/>
            </a:prstGeom>
            <a:noFill/>
          </p:spPr>
          <p:txBody>
            <a:bodyPr wrap="square" rtlCol="0">
              <a:spAutoFit/>
            </a:bodyPr>
            <a:lstStyle/>
            <a:p>
              <a:r>
                <a:rPr lang="zh-CN" altLang="en-US" sz="3200" dirty="0">
                  <a:latin typeface="+mj-ea"/>
                  <a:ea typeface="+mj-ea"/>
                </a:rPr>
                <a:t>实验及</a:t>
              </a:r>
              <a:r>
                <a:rPr lang="zh-CN" altLang="en-US" sz="3200" dirty="0">
                  <a:latin typeface="+mj-ea"/>
                  <a:ea typeface="+mj-ea"/>
                </a:rPr>
                <a:t>其结果</a:t>
              </a:r>
              <a:endParaRPr lang="zh-CN" altLang="en-US" sz="3200" dirty="0">
                <a:latin typeface="+mj-ea"/>
                <a:ea typeface="+mj-ea"/>
              </a:endParaRPr>
            </a:p>
          </p:txBody>
        </p:sp>
        <p:cxnSp>
          <p:nvCxnSpPr>
            <p:cNvPr id="18" name="直接连接符 17"/>
            <p:cNvCxnSpPr/>
            <p:nvPr/>
          </p:nvCxnSpPr>
          <p:spPr>
            <a:xfrm>
              <a:off x="5349708" y="2509446"/>
              <a:ext cx="6035404" cy="0"/>
            </a:xfrm>
            <a:prstGeom prst="line">
              <a:avLst/>
            </a:prstGeom>
            <a:ln w="28575">
              <a:solidFill>
                <a:srgbClr val="CBCCCE"/>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4182511" y="4657139"/>
            <a:ext cx="6722293" cy="707886"/>
            <a:chOff x="4755826" y="2787983"/>
            <a:chExt cx="6722293" cy="707886"/>
          </a:xfrm>
        </p:grpSpPr>
        <p:sp>
          <p:nvSpPr>
            <p:cNvPr id="20" name="文本框 19"/>
            <p:cNvSpPr txBox="1"/>
            <p:nvPr/>
          </p:nvSpPr>
          <p:spPr>
            <a:xfrm>
              <a:off x="4755826" y="2787983"/>
              <a:ext cx="1348028" cy="707886"/>
            </a:xfrm>
            <a:prstGeom prst="rect">
              <a:avLst/>
            </a:prstGeom>
            <a:noFill/>
          </p:spPr>
          <p:txBody>
            <a:bodyPr wrap="square" rtlCol="0">
              <a:spAutoFit/>
            </a:bodyPr>
            <a:lstStyle/>
            <a:p>
              <a:r>
                <a:rPr lang="en-US" altLang="zh-CN" sz="4000" dirty="0">
                  <a:solidFill>
                    <a:srgbClr val="CC0000"/>
                  </a:solidFill>
                  <a:latin typeface="+mj-ea"/>
                  <a:ea typeface="+mj-ea"/>
                </a:rPr>
                <a:t>3.</a:t>
              </a:r>
              <a:endParaRPr lang="zh-CN" altLang="en-US" sz="4000" dirty="0">
                <a:solidFill>
                  <a:srgbClr val="CC0000"/>
                </a:solidFill>
                <a:latin typeface="+mj-ea"/>
                <a:ea typeface="+mj-ea"/>
              </a:endParaRPr>
            </a:p>
          </p:txBody>
        </p:sp>
        <p:sp>
          <p:nvSpPr>
            <p:cNvPr id="21" name="文本框 20"/>
            <p:cNvSpPr txBox="1"/>
            <p:nvPr/>
          </p:nvSpPr>
          <p:spPr>
            <a:xfrm>
              <a:off x="5349708" y="2849539"/>
              <a:ext cx="6128411" cy="583565"/>
            </a:xfrm>
            <a:prstGeom prst="rect">
              <a:avLst/>
            </a:prstGeom>
            <a:noFill/>
          </p:spPr>
          <p:txBody>
            <a:bodyPr wrap="square" rtlCol="0">
              <a:spAutoFit/>
            </a:bodyPr>
            <a:lstStyle/>
            <a:p>
              <a:r>
                <a:rPr lang="zh-CN" altLang="en-US" sz="3200" dirty="0">
                  <a:latin typeface="+mj-ea"/>
                  <a:ea typeface="+mj-ea"/>
                </a:rPr>
                <a:t>结果分析</a:t>
              </a:r>
              <a:endParaRPr lang="zh-CN" altLang="en-US" sz="3200" dirty="0">
                <a:latin typeface="+mj-ea"/>
                <a:ea typeface="+mj-ea"/>
              </a:endParaRPr>
            </a:p>
          </p:txBody>
        </p:sp>
        <p:cxnSp>
          <p:nvCxnSpPr>
            <p:cNvPr id="22" name="直接连接符 21"/>
            <p:cNvCxnSpPr/>
            <p:nvPr/>
          </p:nvCxnSpPr>
          <p:spPr>
            <a:xfrm>
              <a:off x="5349708" y="3465092"/>
              <a:ext cx="6037200" cy="0"/>
            </a:xfrm>
            <a:prstGeom prst="line">
              <a:avLst/>
            </a:prstGeom>
            <a:ln w="28575">
              <a:solidFill>
                <a:srgbClr val="CBCCCE"/>
              </a:solidFill>
            </a:ln>
          </p:spPr>
          <p:style>
            <a:lnRef idx="1">
              <a:schemeClr val="accent1"/>
            </a:lnRef>
            <a:fillRef idx="0">
              <a:schemeClr val="accent1"/>
            </a:fillRef>
            <a:effectRef idx="0">
              <a:schemeClr val="accent1"/>
            </a:effectRef>
            <a:fontRef idx="minor">
              <a:schemeClr val="tx1"/>
            </a:fontRef>
          </p:style>
        </p:cxnSp>
      </p:grpSp>
      <p:pic>
        <p:nvPicPr>
          <p:cNvPr id="27" name="图片 26"/>
          <p:cNvPicPr>
            <a:picLocks noChangeAspect="1"/>
          </p:cNvPicPr>
          <p:nvPr/>
        </p:nvPicPr>
        <p:blipFill>
          <a:blip r:embed="rId1" cstate="print">
            <a:clrChange>
              <a:clrFrom>
                <a:srgbClr val="FEFEFE">
                  <a:alpha val="100000"/>
                </a:srgbClr>
              </a:clrFrom>
              <a:clrTo>
                <a:srgbClr val="FEFEFE">
                  <a:alpha val="100000"/>
                  <a:alpha val="0"/>
                </a:srgbClr>
              </a:clrTo>
            </a:clrChange>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4294967295" end="4294967295"/>
                                            </p:txEl>
                                          </p:spTgt>
                                        </p:tgtEl>
                                        <p:attrNameLst>
                                          <p:attrName>style.visibility</p:attrName>
                                        </p:attrNameLst>
                                      </p:cBhvr>
                                      <p:to>
                                        <p:strVal val="visible"/>
                                      </p:to>
                                    </p:set>
                                    <p:animEffect transition="in" filter="fade">
                                      <p:cBhvr>
                                        <p:cTn id="11" dur="500"/>
                                        <p:tgtEl>
                                          <p:spTgt spid="9">
                                            <p:txEl>
                                              <p:pRg st="4294967295" end="4294967295"/>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2800"/>
              <a:t>论文中的</a:t>
            </a:r>
            <a:r>
              <a:rPr lang="en-US" altLang="zh-CN" sz="2800"/>
              <a:t>TYPEDMARKERS</a:t>
            </a:r>
            <a:r>
              <a:rPr lang="zh-CN" altLang="en-US" sz="2800"/>
              <a:t>最好，说明实体类别信息对关系抽取模型很重要</a:t>
            </a:r>
            <a:endParaRPr lang="zh-CN" altLang="en-US" sz="2800"/>
          </a:p>
          <a:p>
            <a:r>
              <a:rPr lang="zh-CN" altLang="en-US" sz="2800"/>
              <a:t>显示的编码实体类别信息好于隐式编码</a:t>
            </a:r>
            <a:endParaRPr lang="zh-CN" altLang="en-US" sz="2800"/>
          </a:p>
          <a:p>
            <a:r>
              <a:rPr lang="en-US" altLang="zh-CN" sz="2800"/>
              <a:t>MRKERSETYPE</a:t>
            </a:r>
            <a:r>
              <a:rPr lang="zh-CN" altLang="en-US" sz="2800"/>
              <a:t>比</a:t>
            </a:r>
            <a:r>
              <a:rPr lang="en-US" altLang="zh-CN" sz="2800"/>
              <a:t>MARKERSELOSS</a:t>
            </a:r>
            <a:r>
              <a:rPr lang="zh-CN" altLang="en-US" sz="2800"/>
              <a:t>好，说明直接引入实体类型特征好于辅助</a:t>
            </a:r>
            <a:r>
              <a:rPr lang="en-US" altLang="zh-CN" sz="2800"/>
              <a:t>loss</a:t>
            </a:r>
            <a:r>
              <a:rPr lang="zh-CN" altLang="en-US" sz="2800"/>
              <a:t>的设计</a:t>
            </a:r>
            <a:endParaRPr lang="zh-CN" altLang="en-US" sz="2800"/>
          </a:p>
        </p:txBody>
      </p:sp>
      <p:pic>
        <p:nvPicPr>
          <p:cNvPr id="4" name="图片 3" descr="组会9"/>
          <p:cNvPicPr>
            <a:picLocks noChangeAspect="1"/>
          </p:cNvPicPr>
          <p:nvPr/>
        </p:nvPicPr>
        <p:blipFill>
          <a:blip r:embed="rId1"/>
          <a:stretch>
            <a:fillRect/>
          </a:stretch>
        </p:blipFill>
        <p:spPr>
          <a:xfrm>
            <a:off x="2658745" y="4391025"/>
            <a:ext cx="4404995" cy="2548890"/>
          </a:xfrm>
          <a:prstGeom prst="rect">
            <a:avLst/>
          </a:prstGeom>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两种编码的共享</a:t>
            </a:r>
            <a:r>
              <a:rPr lang="zh-CN" altLang="en-US"/>
              <a:t>与否</a:t>
            </a:r>
            <a:endParaRPr lang="zh-CN" altLang="en-US"/>
          </a:p>
        </p:txBody>
      </p:sp>
      <p:sp>
        <p:nvSpPr>
          <p:cNvPr id="3" name="内容占位符 2"/>
          <p:cNvSpPr>
            <a:spLocks noGrp="1"/>
          </p:cNvSpPr>
          <p:nvPr>
            <p:ph idx="1"/>
          </p:nvPr>
        </p:nvSpPr>
        <p:spPr/>
        <p:txBody>
          <a:bodyPr/>
          <a:p>
            <a:r>
              <a:rPr lang="zh-CN" altLang="en-US"/>
              <a:t>共享编码使得实体和关系的</a:t>
            </a:r>
            <a:r>
              <a:rPr lang="en-US" altLang="zh-CN"/>
              <a:t>F1</a:t>
            </a:r>
            <a:r>
              <a:rPr lang="zh-CN" altLang="en-US"/>
              <a:t>都</a:t>
            </a:r>
            <a:r>
              <a:rPr lang="zh-CN" altLang="en-US"/>
              <a:t>下降了</a:t>
            </a:r>
            <a:endParaRPr lang="zh-CN" altLang="en-US"/>
          </a:p>
          <a:p>
            <a:r>
              <a:rPr lang="zh-CN" altLang="en-US"/>
              <a:t>原因：由于两个任务各自是不同的输入形式并且需要不同的特征去进行实体和关系预测，独立的编码器可以学到更好的特定于任务的</a:t>
            </a:r>
            <a:r>
              <a:rPr lang="zh-CN" altLang="en-US"/>
              <a:t>特性。</a:t>
            </a:r>
            <a:endParaRPr lang="zh-CN" altLang="en-US"/>
          </a:p>
        </p:txBody>
      </p:sp>
      <p:pic>
        <p:nvPicPr>
          <p:cNvPr id="4" name="图片 3" descr="组会10"/>
          <p:cNvPicPr>
            <a:picLocks noChangeAspect="1"/>
          </p:cNvPicPr>
          <p:nvPr/>
        </p:nvPicPr>
        <p:blipFill>
          <a:blip r:embed="rId1"/>
          <a:stretch>
            <a:fillRect/>
          </a:stretch>
        </p:blipFill>
        <p:spPr>
          <a:xfrm>
            <a:off x="2301240" y="4497705"/>
            <a:ext cx="6406515" cy="1907540"/>
          </a:xfrm>
          <a:prstGeom prst="rect">
            <a:avLst/>
          </a:prstGeom>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结论</a:t>
            </a:r>
            <a:endParaRPr lang="zh-CN" altLang="en-US"/>
          </a:p>
        </p:txBody>
      </p:sp>
      <p:sp>
        <p:nvSpPr>
          <p:cNvPr id="3" name="内容占位符 2"/>
          <p:cNvSpPr>
            <a:spLocks noGrp="1"/>
          </p:cNvSpPr>
          <p:nvPr>
            <p:ph idx="1"/>
          </p:nvPr>
        </p:nvSpPr>
        <p:spPr/>
        <p:txBody>
          <a:bodyPr/>
          <a:p>
            <a:r>
              <a:rPr lang="zh-CN" altLang="en-US"/>
              <a:t>实体信息有助于预测关系，但是在实验中没有发现足够的证据表明关系信息可以大大提升实体</a:t>
            </a:r>
            <a:r>
              <a:rPr lang="zh-CN" altLang="en-US"/>
              <a:t>性能。</a:t>
            </a:r>
            <a:endParaRPr lang="zh-CN" altLang="en-US"/>
          </a:p>
          <a:p>
            <a:r>
              <a:rPr lang="zh-CN" altLang="en-US"/>
              <a:t>共享编码器不能带来正确率的</a:t>
            </a:r>
            <a:r>
              <a:rPr lang="zh-CN" altLang="en-US"/>
              <a:t>提升。</a:t>
            </a:r>
            <a:endParaRPr lang="zh-CN" altLang="en-US"/>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减少错误</a:t>
            </a:r>
            <a:r>
              <a:rPr lang="zh-CN" altLang="en-US"/>
              <a:t>传播</a:t>
            </a:r>
            <a:endParaRPr lang="zh-CN" altLang="en-US"/>
          </a:p>
        </p:txBody>
      </p:sp>
      <p:sp>
        <p:nvSpPr>
          <p:cNvPr id="3" name="内容占位符 2"/>
          <p:cNvSpPr>
            <a:spLocks noGrp="1"/>
          </p:cNvSpPr>
          <p:nvPr>
            <p:ph idx="1"/>
          </p:nvPr>
        </p:nvSpPr>
        <p:spPr/>
        <p:txBody>
          <a:bodyPr/>
          <a:p>
            <a:r>
              <a:rPr lang="zh-CN" altLang="en-US" sz="2800"/>
              <a:t>是否使用预测的实体而不是标准实体去训练可以减少错误传播，采用</a:t>
            </a:r>
            <a:r>
              <a:rPr lang="en-US" altLang="zh-CN" sz="2800"/>
              <a:t>10-ways jackknifing</a:t>
            </a:r>
            <a:r>
              <a:rPr lang="zh-CN" altLang="en-US" sz="2800"/>
              <a:t>方法，也就是把数据分成</a:t>
            </a:r>
            <a:r>
              <a:rPr lang="en-US" altLang="zh-CN" sz="2800"/>
              <a:t>10</a:t>
            </a:r>
            <a:r>
              <a:rPr lang="zh-CN" altLang="en-US" sz="2800"/>
              <a:t>份，用除了第</a:t>
            </a:r>
            <a:r>
              <a:rPr lang="en-US" altLang="zh-CN" sz="2800"/>
              <a:t>k</a:t>
            </a:r>
            <a:r>
              <a:rPr lang="zh-CN" altLang="en-US" sz="2800"/>
              <a:t>份的数据进行训练的模型去预测第</a:t>
            </a:r>
            <a:r>
              <a:rPr lang="en-US" altLang="zh-CN" sz="2800"/>
              <a:t>k</a:t>
            </a:r>
            <a:r>
              <a:rPr lang="zh-CN" altLang="en-US" sz="2800"/>
              <a:t>份的数据。</a:t>
            </a:r>
            <a:endParaRPr lang="zh-CN" altLang="en-US" sz="2800"/>
          </a:p>
          <a:p>
            <a:r>
              <a:rPr lang="zh-CN" altLang="en-US" sz="2800"/>
              <a:t>使用更多的实体对去训练和测试关系模型。也就是加入不是实体的</a:t>
            </a:r>
            <a:r>
              <a:rPr lang="en-US" altLang="zh-CN" sz="2800"/>
              <a:t>“</a:t>
            </a:r>
            <a:r>
              <a:rPr lang="zh-CN" altLang="en-US" sz="2800"/>
              <a:t>实体对</a:t>
            </a:r>
            <a:r>
              <a:rPr lang="en-US" altLang="zh-CN" sz="2800"/>
              <a:t>”</a:t>
            </a:r>
            <a:r>
              <a:rPr lang="zh-CN" altLang="en-US" sz="2800"/>
              <a:t>。</a:t>
            </a:r>
            <a:endParaRPr lang="zh-CN" altLang="en-US" sz="2800"/>
          </a:p>
        </p:txBody>
      </p:sp>
      <p:pic>
        <p:nvPicPr>
          <p:cNvPr id="4" name="图片 3" descr="组会15"/>
          <p:cNvPicPr>
            <a:picLocks noChangeAspect="1"/>
          </p:cNvPicPr>
          <p:nvPr/>
        </p:nvPicPr>
        <p:blipFill>
          <a:blip r:embed="rId1"/>
          <a:stretch>
            <a:fillRect/>
          </a:stretch>
        </p:blipFill>
        <p:spPr>
          <a:xfrm>
            <a:off x="3646805" y="3896995"/>
            <a:ext cx="5360035" cy="2591435"/>
          </a:xfrm>
          <a:prstGeom prst="rect">
            <a:avLst/>
          </a:prstGeom>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ctrTitle"/>
          </p:nvPr>
        </p:nvSpPr>
        <p:spPr/>
        <p:txBody>
          <a:bodyPr/>
          <a:p>
            <a:endParaRPr lang="zh-CN" altLang="en-US"/>
          </a:p>
        </p:txBody>
      </p:sp>
      <p:sp>
        <p:nvSpPr>
          <p:cNvPr id="4" name="副标题 3"/>
          <p:cNvSpPr>
            <a:spLocks noGrp="1"/>
          </p:cNvSpPr>
          <p:nvPr>
            <p:ph type="subTitle" idx="1"/>
          </p:nvPr>
        </p:nvSpPr>
        <p:spPr/>
        <p:txBody>
          <a:bodyPr/>
          <a:p>
            <a:endParaRPr lang="zh-CN" altLang="en-US"/>
          </a:p>
        </p:txBody>
      </p:sp>
      <p:sp>
        <p:nvSpPr>
          <p:cNvPr id="2" name="灯片编号占位符 1"/>
          <p:cNvSpPr>
            <a:spLocks noGrp="1"/>
          </p:cNvSpPr>
          <p:nvPr>
            <p:ph type="sldNum" sz="quarter" idx="12"/>
          </p:nvPr>
        </p:nvSpPr>
        <p:spPr/>
        <p:txBody>
          <a:bodyPr/>
          <a:p>
            <a:fld id="{B91EE9DE-39C0-45B1-B406-4DEC767CB4A8}" type="slidenum">
              <a:rPr lang="zh-CN" altLang="en-US" smtClean="0"/>
            </a:fld>
            <a:endParaRPr lang="zh-CN" altLang="en-US"/>
          </a:p>
        </p:txBody>
      </p:sp>
      <p:sp>
        <p:nvSpPr>
          <p:cNvPr id="5" name="标题 2"/>
          <p:cNvSpPr>
            <a:spLocks noGrp="1"/>
          </p:cNvSpPr>
          <p:nvPr/>
        </p:nvSpPr>
        <p:spPr>
          <a:xfrm>
            <a:off x="609600" y="274639"/>
            <a:ext cx="10972801" cy="1143000"/>
          </a:xfrm>
          <a:prstGeom prst="rect">
            <a:avLst/>
          </a:prstGeom>
        </p:spPr>
        <p:txBody>
          <a:bodyPr vert="horz" lIns="115214" tIns="57607" rIns="115214" bIns="57607" rtlCol="0" anchor="ctr">
            <a:normAutofit/>
          </a:bodyPr>
          <a:lstStyle>
            <a:lvl1pPr algn="l" defTabSz="1218565" rtl="0" eaLnBrk="1" latinLnBrk="0" hangingPunct="1">
              <a:spcBef>
                <a:spcPct val="0"/>
              </a:spcBef>
              <a:buNone/>
              <a:defRPr sz="3810" b="1" kern="1200">
                <a:solidFill>
                  <a:schemeClr val="tx1"/>
                </a:solidFill>
                <a:latin typeface="+mj-lt"/>
                <a:ea typeface="+mj-ea"/>
                <a:cs typeface="+mj-cs"/>
              </a:defRPr>
            </a:lvl1pPr>
          </a:lstStyle>
          <a:p>
            <a:r>
              <a:rPr lang="zh-CN" altLang="en-US"/>
              <a:t>分析</a:t>
            </a:r>
            <a:r>
              <a:rPr lang="en-US" altLang="zh-CN"/>
              <a:t>BERT</a:t>
            </a:r>
            <a:r>
              <a:rPr lang="zh-CN" altLang="en-US"/>
              <a:t>为什么表现</a:t>
            </a:r>
            <a:r>
              <a:rPr lang="zh-CN" altLang="en-US"/>
              <a:t>这么好</a:t>
            </a:r>
            <a:endParaRPr lang="zh-CN" altLang="en-US"/>
          </a:p>
        </p:txBody>
      </p:sp>
      <p:sp>
        <p:nvSpPr>
          <p:cNvPr id="8" name="文本框 7"/>
          <p:cNvSpPr txBox="1"/>
          <p:nvPr/>
        </p:nvSpPr>
        <p:spPr>
          <a:xfrm>
            <a:off x="724535" y="1304290"/>
            <a:ext cx="4781550" cy="368300"/>
          </a:xfrm>
          <a:prstGeom prst="rect">
            <a:avLst/>
          </a:prstGeom>
          <a:noFill/>
        </p:spPr>
        <p:txBody>
          <a:bodyPr wrap="square" rtlCol="0">
            <a:spAutoFit/>
          </a:bodyPr>
          <a:p>
            <a:r>
              <a:rPr lang="zh-CN" altLang="en-US"/>
              <a:t>同一种关系的不同</a:t>
            </a:r>
            <a:r>
              <a:rPr lang="en-US" altLang="zh-CN"/>
              <a:t>query</a:t>
            </a:r>
            <a:r>
              <a:rPr lang="zh-CN" altLang="en-US"/>
              <a:t>模板的</a:t>
            </a:r>
            <a:r>
              <a:rPr lang="zh-CN" altLang="en-US"/>
              <a:t>影响</a:t>
            </a:r>
            <a:endParaRPr lang="zh-CN" altLang="en-US"/>
          </a:p>
        </p:txBody>
      </p:sp>
      <p:sp>
        <p:nvSpPr>
          <p:cNvPr id="9" name="文本框 8"/>
          <p:cNvSpPr txBox="1"/>
          <p:nvPr/>
        </p:nvSpPr>
        <p:spPr>
          <a:xfrm>
            <a:off x="1918335" y="5638800"/>
            <a:ext cx="2616200" cy="368300"/>
          </a:xfrm>
          <a:prstGeom prst="rect">
            <a:avLst/>
          </a:prstGeom>
          <a:noFill/>
        </p:spPr>
        <p:txBody>
          <a:bodyPr wrap="square" rtlCol="0">
            <a:spAutoFit/>
          </a:bodyPr>
          <a:p>
            <a:r>
              <a:rPr lang="en-US" altLang="zh-CN"/>
              <a:t>rank distribution</a:t>
            </a:r>
            <a:endParaRPr lang="en-US" altLang="zh-CN"/>
          </a:p>
        </p:txBody>
      </p:sp>
      <p:pic>
        <p:nvPicPr>
          <p:cNvPr id="10" name="图片 9" descr="图11"/>
          <p:cNvPicPr>
            <a:picLocks noChangeAspect="1"/>
          </p:cNvPicPr>
          <p:nvPr/>
        </p:nvPicPr>
        <p:blipFill>
          <a:blip r:embed="rId1"/>
          <a:stretch>
            <a:fillRect/>
          </a:stretch>
        </p:blipFill>
        <p:spPr>
          <a:xfrm>
            <a:off x="342900" y="1710690"/>
            <a:ext cx="5879465" cy="3794760"/>
          </a:xfrm>
          <a:prstGeom prst="rect">
            <a:avLst/>
          </a:prstGeom>
        </p:spPr>
      </p:pic>
      <p:sp>
        <p:nvSpPr>
          <p:cNvPr id="11" name="文本框 10"/>
          <p:cNvSpPr txBox="1"/>
          <p:nvPr/>
        </p:nvSpPr>
        <p:spPr>
          <a:xfrm>
            <a:off x="6249035" y="2561590"/>
            <a:ext cx="5333365" cy="1630045"/>
          </a:xfrm>
          <a:prstGeom prst="rect">
            <a:avLst/>
          </a:prstGeom>
          <a:noFill/>
        </p:spPr>
        <p:txBody>
          <a:bodyPr wrap="square" rtlCol="0">
            <a:spAutoFit/>
          </a:bodyPr>
          <a:p>
            <a:pPr algn="just"/>
            <a:r>
              <a:rPr lang="en-US" altLang="zh-CN" sz="2000"/>
              <a:t>1.BERT</a:t>
            </a:r>
            <a:r>
              <a:rPr lang="zh-CN" altLang="en-US" sz="2000"/>
              <a:t>和</a:t>
            </a:r>
            <a:r>
              <a:rPr lang="en-US" altLang="zh-CN" sz="2000"/>
              <a:t>BERT-large</a:t>
            </a:r>
            <a:r>
              <a:rPr lang="zh-CN" altLang="en-US" sz="2000"/>
              <a:t>变化的最小，且</a:t>
            </a:r>
            <a:r>
              <a:rPr lang="en-US" altLang="zh-CN" sz="2000"/>
              <a:t>rank</a:t>
            </a:r>
            <a:r>
              <a:rPr lang="zh-CN" altLang="en-US" sz="2000"/>
              <a:t>较高。</a:t>
            </a:r>
            <a:endParaRPr lang="en-US" altLang="zh-CN" sz="2000" u="heavy"/>
          </a:p>
          <a:p>
            <a:pPr algn="just"/>
            <a:r>
              <a:rPr lang="en-US" altLang="zh-CN" sz="2000"/>
              <a:t>2.BERT</a:t>
            </a:r>
            <a:r>
              <a:rPr lang="zh-CN" altLang="en-US" sz="2000"/>
              <a:t>和</a:t>
            </a:r>
            <a:r>
              <a:rPr lang="en-US" altLang="zh-CN" sz="2000"/>
              <a:t>BERT-large</a:t>
            </a:r>
            <a:r>
              <a:rPr lang="zh-CN" altLang="en-US" sz="2000"/>
              <a:t>都是在</a:t>
            </a:r>
            <a:r>
              <a:rPr lang="en-US" altLang="zh-CN" sz="2000"/>
              <a:t>wikipedia</a:t>
            </a:r>
            <a:r>
              <a:rPr lang="zh-CN" altLang="en-US" sz="2000"/>
              <a:t>上训练，测试时可能遇到相同的数据，表示更能记忆或回忆起学到的知识。</a:t>
            </a:r>
            <a:endParaRPr lang="zh-CN" altLang="en-US" sz="2000"/>
          </a:p>
        </p:txBody>
      </p:sp>
      <p:pic>
        <p:nvPicPr>
          <p:cNvPr id="21" name="图片 20"/>
          <p:cNvPicPr>
            <a:picLocks noChangeAspect="1"/>
          </p:cNvPicPr>
          <p:nvPr/>
        </p:nvPicPr>
        <p:blipFill>
          <a:blip r:embed="rId2" cstate="print">
            <a:clrChange>
              <a:clrFrom>
                <a:srgbClr val="FFFEFF">
                  <a:alpha val="100000"/>
                </a:srgbClr>
              </a:clrFrom>
              <a:clrTo>
                <a:srgbClr val="FFFEFF">
                  <a:alpha val="100000"/>
                  <a:alpha val="0"/>
                </a:srgbClr>
              </a:clrTo>
            </a:clrChange>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pic>
        <p:nvPicPr>
          <p:cNvPr id="13" name="图片 12"/>
          <p:cNvPicPr>
            <a:picLocks noChangeAspect="1"/>
          </p:cNvPicPr>
          <p:nvPr/>
        </p:nvPicPr>
        <p:blipFill>
          <a:blip r:embed="rId3" cstate="screen">
            <a:extLst>
              <a:ext uri="{BEBA8EAE-BF5A-486C-A8C5-ECC9F3942E4B}">
                <a14:imgProps xmlns:a14="http://schemas.microsoft.com/office/drawing/2010/main">
                  <a14:imgLayer r:embed="rId4">
                    <a14:imgEffect>
                      <a14:saturation sat="200000"/>
                    </a14:imgEffect>
                  </a14:imgLayer>
                </a14:imgProps>
              </a:ext>
            </a:extLst>
          </a:blip>
          <a:stretch>
            <a:fillRect/>
          </a:stretch>
        </p:blipFill>
        <p:spPr>
          <a:xfrm>
            <a:off x="-8476" y="-91680"/>
            <a:ext cx="12208952" cy="6858416"/>
          </a:xfrm>
          <a:prstGeom prst="rect">
            <a:avLst/>
          </a:prstGeom>
        </p:spPr>
      </p:pic>
      <p:pic>
        <p:nvPicPr>
          <p:cNvPr id="27" name="图片 26"/>
          <p:cNvPicPr>
            <a:picLocks noChangeAspect="1"/>
          </p:cNvPicPr>
          <p:nvPr/>
        </p:nvPicPr>
        <p:blipFill>
          <a:blip r:embed="rId2" cstate="print">
            <a:clrChange>
              <a:clrFrom>
                <a:srgbClr val="FFFEFF">
                  <a:alpha val="100000"/>
                </a:srgbClr>
              </a:clrFrom>
              <a:clrTo>
                <a:srgbClr val="FFFEFF">
                  <a:alpha val="100000"/>
                  <a:alpha val="0"/>
                </a:srgbClr>
              </a:clrTo>
            </a:clrChange>
            <a:extLst>
              <a:ext uri="{28A0092B-C50C-407E-A947-70E740481C1C}">
                <a14:useLocalDpi xmlns:a14="http://schemas.microsoft.com/office/drawing/2010/main" val="0"/>
              </a:ext>
            </a:extLst>
          </a:blip>
          <a:stretch>
            <a:fillRect/>
          </a:stretch>
        </p:blipFill>
        <p:spPr>
          <a:xfrm>
            <a:off x="9875947" y="316950"/>
            <a:ext cx="2125699" cy="514818"/>
          </a:xfrm>
          <a:prstGeom prst="rect">
            <a:avLst/>
          </a:prstGeom>
        </p:spPr>
      </p:pic>
      <p:sp>
        <p:nvSpPr>
          <p:cNvPr id="14" name="文本框 13"/>
          <p:cNvSpPr txBox="1"/>
          <p:nvPr/>
        </p:nvSpPr>
        <p:spPr>
          <a:xfrm>
            <a:off x="4991735" y="2840990"/>
            <a:ext cx="4673600" cy="829945"/>
          </a:xfrm>
          <a:prstGeom prst="rect">
            <a:avLst/>
          </a:prstGeom>
          <a:noFill/>
        </p:spPr>
        <p:txBody>
          <a:bodyPr wrap="square" rtlCol="0">
            <a:spAutoFit/>
          </a:bodyPr>
          <a:p>
            <a:r>
              <a:rPr lang="zh-CN" altLang="en-US" sz="4800" b="1"/>
              <a:t>谢谢大家</a:t>
            </a:r>
            <a:endParaRPr lang="zh-CN" altLang="en-US" sz="4800" b="1"/>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cstate="print">
            <a:clrChange>
              <a:clrFrom>
                <a:srgbClr val="FBFFFF">
                  <a:alpha val="100000"/>
                </a:srgbClr>
              </a:clrFrom>
              <a:clrTo>
                <a:srgbClr val="FBFFFF">
                  <a:alpha val="100000"/>
                  <a:alpha val="0"/>
                </a:srgbClr>
              </a:clrTo>
            </a:clrChange>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sp>
        <p:nvSpPr>
          <p:cNvPr id="28" name="TextBox 11"/>
          <p:cNvSpPr txBox="1"/>
          <p:nvPr/>
        </p:nvSpPr>
        <p:spPr>
          <a:xfrm>
            <a:off x="6318490" y="2951946"/>
            <a:ext cx="3738880" cy="953135"/>
          </a:xfrm>
          <a:prstGeom prst="rect">
            <a:avLst/>
          </a:prstGeom>
          <a:noFill/>
        </p:spPr>
        <p:txBody>
          <a:bodyPr wrap="none" rtlCol="0">
            <a:spAutoFit/>
          </a:bodyPr>
          <a:lstStyle/>
          <a:p>
            <a:pPr marL="0" lvl="1"/>
            <a:r>
              <a:rPr lang="zh-CN" altLang="en-US" sz="2800" b="1" dirty="0">
                <a:solidFill>
                  <a:srgbClr val="006AB6"/>
                </a:solidFill>
                <a:latin typeface="微软雅黑" panose="020B0503020204020204" charset="-122"/>
                <a:ea typeface="微软雅黑" panose="020B0503020204020204" charset="-122"/>
              </a:rPr>
              <a:t>第一部分</a:t>
            </a:r>
            <a:endParaRPr lang="zh-CN" altLang="en-US" sz="2800" b="1" dirty="0">
              <a:solidFill>
                <a:srgbClr val="006AB6"/>
              </a:solidFill>
              <a:latin typeface="微软雅黑" panose="020B0503020204020204" charset="-122"/>
              <a:ea typeface="微软雅黑" panose="020B0503020204020204" charset="-122"/>
            </a:endParaRPr>
          </a:p>
          <a:p>
            <a:pPr marL="0" lvl="1"/>
            <a:r>
              <a:rPr lang="zh-CN" altLang="en-US" sz="2800" b="1" dirty="0">
                <a:solidFill>
                  <a:srgbClr val="006AB6"/>
                </a:solidFill>
                <a:latin typeface="微软雅黑" panose="020B0503020204020204" charset="-122"/>
                <a:ea typeface="微软雅黑" panose="020B0503020204020204" charset="-122"/>
              </a:rPr>
              <a:t>论文背景以及论文</a:t>
            </a:r>
            <a:r>
              <a:rPr lang="zh-CN" altLang="en-US" sz="2800" b="1" dirty="0">
                <a:solidFill>
                  <a:srgbClr val="006AB6"/>
                </a:solidFill>
                <a:latin typeface="微软雅黑" panose="020B0503020204020204" charset="-122"/>
                <a:ea typeface="微软雅黑" panose="020B0503020204020204" charset="-122"/>
              </a:rPr>
              <a:t>方法</a:t>
            </a:r>
            <a:endParaRPr lang="zh-CN" altLang="en-US" sz="2800" b="1" dirty="0">
              <a:solidFill>
                <a:srgbClr val="006AB6"/>
              </a:solidFill>
              <a:latin typeface="微软雅黑" panose="020B0503020204020204" charset="-122"/>
              <a:ea typeface="微软雅黑" panose="020B0503020204020204" charset="-122"/>
            </a:endParaRPr>
          </a:p>
        </p:txBody>
      </p:sp>
      <p:cxnSp>
        <p:nvCxnSpPr>
          <p:cNvPr id="29" name="直接连接符 28"/>
          <p:cNvCxnSpPr/>
          <p:nvPr/>
        </p:nvCxnSpPr>
        <p:spPr>
          <a:xfrm flipV="1">
            <a:off x="6023847" y="2542222"/>
            <a:ext cx="0" cy="199784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0" name="TextBox 13"/>
          <p:cNvSpPr txBox="1"/>
          <p:nvPr/>
        </p:nvSpPr>
        <p:spPr>
          <a:xfrm>
            <a:off x="4260277" y="4193821"/>
            <a:ext cx="1269558" cy="346249"/>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01</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31" name="组合 30"/>
          <p:cNvGrpSpPr/>
          <p:nvPr/>
        </p:nvGrpSpPr>
        <p:grpSpPr>
          <a:xfrm>
            <a:off x="4052827" y="2505429"/>
            <a:ext cx="1477008" cy="1477008"/>
            <a:chOff x="304800" y="673100"/>
            <a:chExt cx="4000500" cy="4000500"/>
          </a:xfrm>
          <a:effectLst>
            <a:outerShdw blurRad="444500" dist="254000" dir="8100000" algn="tr" rotWithShape="0">
              <a:prstClr val="black">
                <a:alpha val="50000"/>
              </a:prstClr>
            </a:outerShdw>
          </a:effectLst>
        </p:grpSpPr>
        <p:sp>
          <p:nvSpPr>
            <p:cNvPr id="32"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33" name="椭圆 3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34" name="TextBox 13"/>
          <p:cNvSpPr txBox="1"/>
          <p:nvPr/>
        </p:nvSpPr>
        <p:spPr>
          <a:xfrm>
            <a:off x="4234631" y="2737376"/>
            <a:ext cx="1269558" cy="1081963"/>
          </a:xfrm>
          <a:prstGeom prst="rect">
            <a:avLst/>
          </a:prstGeom>
          <a:noFill/>
        </p:spPr>
        <p:txBody>
          <a:bodyPr wrap="square" lIns="0" tIns="0" rIns="0" bIns="0" rtlCol="0">
            <a:spAutoFit/>
          </a:bodyPr>
          <a:lstStyle/>
          <a:p>
            <a:r>
              <a:rPr lang="en-US" altLang="zh-CN" sz="7030" b="1" dirty="0">
                <a:solidFill>
                  <a:srgbClr val="006AB6"/>
                </a:solidFill>
                <a:latin typeface="Arial" panose="020B0604020202020204" pitchFamily="34" charset="0"/>
                <a:ea typeface="+mj-ea"/>
                <a:cs typeface="Arial" panose="020B0604020202020204" pitchFamily="34" charset="0"/>
              </a:rPr>
              <a:t>01</a:t>
            </a:r>
            <a:endParaRPr lang="zh-CN" altLang="en-US" sz="7030" b="1" dirty="0">
              <a:solidFill>
                <a:srgbClr val="006AB6"/>
              </a:solidFill>
              <a:latin typeface="Arial" panose="020B0604020202020204" pitchFamily="34" charset="0"/>
              <a:ea typeface="+mj-ea"/>
              <a:cs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anim calcmode="lin" valueType="num">
                                      <p:cBhvr>
                                        <p:cTn id="16" dur="500" fill="hold"/>
                                        <p:tgtEl>
                                          <p:spTgt spid="34"/>
                                        </p:tgtEl>
                                        <p:attrNameLst>
                                          <p:attrName>ppt_x</p:attrName>
                                        </p:attrNameLst>
                                      </p:cBhvr>
                                      <p:tavLst>
                                        <p:tav tm="0">
                                          <p:val>
                                            <p:strVal val="#ppt_x"/>
                                          </p:val>
                                        </p:tav>
                                        <p:tav tm="100000">
                                          <p:val>
                                            <p:strVal val="#ppt_x"/>
                                          </p:val>
                                        </p:tav>
                                      </p:tavLst>
                                    </p:anim>
                                    <p:anim calcmode="lin" valueType="num">
                                      <p:cBhvr>
                                        <p:cTn id="17" dur="500" fill="hold"/>
                                        <p:tgtEl>
                                          <p:spTgt spid="3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ppt_x</p:attrName>
                                        </p:attrNameLst>
                                      </p:cBhvr>
                                      <p:tavLst>
                                        <p:tav tm="0">
                                          <p:val>
                                            <p:strVal val="#ppt_x-#ppt_w*1.125000"/>
                                          </p:val>
                                        </p:tav>
                                        <p:tav tm="100000">
                                          <p:val>
                                            <p:strVal val="#ppt_x"/>
                                          </p:val>
                                        </p:tav>
                                      </p:tavLst>
                                    </p:anim>
                                    <p:animEffect transition="in" filter="wipe(right)">
                                      <p:cBhvr>
                                        <p:cTn id="22" dur="500"/>
                                        <p:tgtEl>
                                          <p:spTgt spid="28"/>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anim calcmode="lin" valueType="num">
                                      <p:cBhvr>
                                        <p:cTn id="27" dur="500" fill="hold"/>
                                        <p:tgtEl>
                                          <p:spTgt spid="30"/>
                                        </p:tgtEl>
                                        <p:attrNameLst>
                                          <p:attrName>ppt_x</p:attrName>
                                        </p:attrNameLst>
                                      </p:cBhvr>
                                      <p:tavLst>
                                        <p:tav tm="0">
                                          <p:val>
                                            <p:strVal val="#ppt_x"/>
                                          </p:val>
                                        </p:tav>
                                        <p:tav tm="100000">
                                          <p:val>
                                            <p:strVal val="#ppt_x"/>
                                          </p:val>
                                        </p:tav>
                                      </p:tavLst>
                                    </p:anim>
                                    <p:anim calcmode="lin" valueType="num">
                                      <p:cBhvr>
                                        <p:cTn id="28"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标题 2"/>
          <p:cNvSpPr>
            <a:spLocks noGrp="1"/>
          </p:cNvSpPr>
          <p:nvPr>
            <p:ph type="title"/>
          </p:nvPr>
        </p:nvSpPr>
        <p:spPr/>
        <p:txBody>
          <a:bodyPr>
            <a:normAutofit/>
          </a:bodyPr>
          <a:p>
            <a:pPr marL="0" marR="0" indent="0" algn="l" defTabSz="1218565" rtl="0" eaLnBrk="1" fontAlgn="auto" latinLnBrk="0" hangingPunct="1">
              <a:lnSpc>
                <a:spcPct val="100000"/>
              </a:lnSpc>
              <a:spcBef>
                <a:spcPct val="0"/>
              </a:spcBef>
              <a:spcAft>
                <a:spcPct val="0"/>
              </a:spcAft>
              <a:buClrTx/>
              <a:buSzTx/>
              <a:buFontTx/>
              <a:buNone/>
            </a:pPr>
            <a:r>
              <a:rPr kumimoji="0" lang="en-US" altLang="zh-CN" sz="3810" b="1" i="0" u="none" strike="noStrike" kern="1200" cap="none" spc="0" normalizeH="0" baseline="0" noProof="1">
                <a:solidFill>
                  <a:schemeClr val="tx1"/>
                </a:solidFill>
                <a:latin typeface="+mj-lt"/>
                <a:ea typeface="+mj-ea"/>
                <a:cs typeface="+mj-cs"/>
              </a:rPr>
              <a:t>  </a:t>
            </a:r>
            <a:r>
              <a:rPr lang="zh-CN" altLang="en-US" sz="3805">
                <a:sym typeface="+mn-ea"/>
              </a:rPr>
              <a:t>论文背景</a:t>
            </a:r>
            <a:endParaRPr kumimoji="0" lang="en-US" altLang="zh-CN" sz="3810" b="1" i="0" u="none" strike="noStrike" kern="1200" cap="none" spc="0" normalizeH="0" baseline="0" noProof="1">
              <a:solidFill>
                <a:schemeClr val="tx1"/>
              </a:solidFill>
              <a:latin typeface="+mj-lt"/>
              <a:ea typeface="+mj-ea"/>
              <a:cs typeface="+mj-cs"/>
            </a:endParaRPr>
          </a:p>
        </p:txBody>
      </p:sp>
      <p:sp>
        <p:nvSpPr>
          <p:cNvPr id="2" name="灯片编号占位符 1"/>
          <p:cNvSpPr>
            <a:spLocks noGrp="1"/>
          </p:cNvSpPr>
          <p:nvPr>
            <p:ph type="sldNum" sz="quarter" idx="12"/>
          </p:nvPr>
        </p:nvSpPr>
        <p:spPr/>
        <p:txBody>
          <a:bodyPr lIns="115214" tIns="57607" rIns="115214" bIns="57607" rtlCol="0" anchor="ctr"/>
          <a:p>
            <a:pPr marL="0" marR="0" indent="0" algn="r" defTabSz="914400" rtl="0" eaLnBrk="1" fontAlgn="auto" latinLnBrk="0" hangingPunct="1">
              <a:lnSpc>
                <a:spcPct val="100000"/>
              </a:lnSpc>
              <a:spcBef>
                <a:spcPct val="0"/>
              </a:spcBef>
              <a:spcAft>
                <a:spcPct val="0"/>
              </a:spcAft>
              <a:buClrTx/>
              <a:buSzTx/>
              <a:buFontTx/>
              <a:buNone/>
            </a:pPr>
            <a:fld id="{B91EE9DE-39C0-45B1-B406-4DEC767CB4A8}" type="slidenum">
              <a:rPr kumimoji="0" lang="zh-CN" altLang="en-US" sz="1585" b="0" i="0" u="none" strike="noStrike" kern="1200" cap="none" spc="0" normalizeH="0" baseline="0" noProof="1" smtClean="0">
                <a:solidFill>
                  <a:schemeClr val="tx1">
                    <a:tint val="75000"/>
                  </a:schemeClr>
                </a:solidFill>
                <a:latin typeface="Times New Roman" panose="02020603050405020304" pitchFamily="18" charset="0"/>
                <a:ea typeface="+mn-ea"/>
                <a:cs typeface="Times New Roman" panose="02020603050405020304" pitchFamily="18" charset="0"/>
              </a:rPr>
            </a:fld>
            <a:endParaRPr kumimoji="0" lang="zh-CN" altLang="en-US" sz="1585" b="0" i="0" u="none" strike="noStrike" kern="1200" cap="none" spc="0" normalizeH="0" baseline="0" noProof="1">
              <a:solidFill>
                <a:schemeClr val="tx1">
                  <a:tint val="75000"/>
                </a:schemeClr>
              </a:solidFill>
              <a:latin typeface="Times New Roman" panose="02020603050405020304" pitchFamily="18" charset="0"/>
              <a:ea typeface="+mn-ea"/>
              <a:cs typeface="Times New Roman" panose="02020603050405020304" pitchFamily="18" charset="0"/>
            </a:endParaRPr>
          </a:p>
        </p:txBody>
      </p:sp>
      <p:sp>
        <p:nvSpPr>
          <p:cNvPr id="4" name="内容占位符 3"/>
          <p:cNvSpPr/>
          <p:nvPr>
            <p:ph idx="1"/>
          </p:nvPr>
        </p:nvSpPr>
        <p:spPr/>
        <p:txBody>
          <a:bodyPr>
            <a:normAutofit/>
          </a:bodyPr>
          <a:p>
            <a:pPr marL="0" indent="0" fontAlgn="auto">
              <a:buNone/>
            </a:pPr>
            <a:r>
              <a:rPr lang="zh-CN" altLang="en-US" strike="noStrike" noProof="1"/>
              <a:t>现在的关系抽取大多采用</a:t>
            </a:r>
            <a:r>
              <a:rPr lang="en-US" altLang="zh-CN" strike="noStrike" noProof="1"/>
              <a:t>joint</a:t>
            </a:r>
            <a:r>
              <a:rPr lang="zh-CN" altLang="en-US" strike="noStrike" noProof="1"/>
              <a:t>抽取模型（联合抽取</a:t>
            </a:r>
            <a:r>
              <a:rPr lang="zh-CN" altLang="en-US" strike="noStrike" noProof="1"/>
              <a:t>模型）</a:t>
            </a:r>
            <a:endParaRPr lang="zh-CN" altLang="en-US" strike="noStrike" noProof="1"/>
          </a:p>
          <a:p>
            <a:pPr marL="0" indent="0" fontAlgn="auto">
              <a:buNone/>
            </a:pPr>
            <a:r>
              <a:rPr lang="zh-CN" altLang="en-US" strike="noStrike" noProof="1"/>
              <a:t>联合抽取分为多任务学习和结构化</a:t>
            </a:r>
            <a:r>
              <a:rPr lang="zh-CN" altLang="en-US" strike="noStrike" noProof="1"/>
              <a:t>预测</a:t>
            </a:r>
            <a:endParaRPr lang="zh-CN" altLang="en-US" strike="noStrike" noProof="1"/>
          </a:p>
          <a:p>
            <a:pPr marL="0" indent="0" fontAlgn="auto">
              <a:buNone/>
            </a:pPr>
            <a:r>
              <a:rPr lang="en-US" altLang="zh-CN" strike="noStrike" noProof="1"/>
              <a:t>1. </a:t>
            </a:r>
            <a:r>
              <a:rPr lang="zh-CN" altLang="en-US" strike="noStrike" noProof="1"/>
              <a:t>多任务学习：先</a:t>
            </a:r>
            <a:r>
              <a:rPr lang="en-US" altLang="zh-CN" strike="noStrike" noProof="1"/>
              <a:t>NER</a:t>
            </a:r>
            <a:r>
              <a:rPr lang="zh-CN" altLang="en-US" strike="noStrike" noProof="1"/>
              <a:t>再</a:t>
            </a:r>
            <a:r>
              <a:rPr lang="en-US" altLang="zh-CN" strike="noStrike" noProof="1"/>
              <a:t>RE</a:t>
            </a:r>
            <a:r>
              <a:rPr lang="zh-CN" altLang="en-US" strike="noStrike" noProof="1"/>
              <a:t>，本质上仍然采用</a:t>
            </a:r>
            <a:r>
              <a:rPr lang="en-US" altLang="zh-CN" strike="noStrike" noProof="1"/>
              <a:t>pipeline</a:t>
            </a:r>
            <a:r>
              <a:rPr lang="zh-CN" altLang="en-US" strike="noStrike" noProof="1"/>
              <a:t>的解码</a:t>
            </a:r>
            <a:r>
              <a:rPr lang="zh-CN" altLang="en-US" strike="noStrike" noProof="1"/>
              <a:t>方式</a:t>
            </a:r>
            <a:endParaRPr lang="zh-CN" altLang="en-US" strike="noStrike" noProof="1"/>
          </a:p>
          <a:p>
            <a:pPr marL="0" indent="0" fontAlgn="auto">
              <a:buNone/>
            </a:pPr>
            <a:r>
              <a:rPr lang="en-US" altLang="zh-CN" strike="noStrike" noProof="1"/>
              <a:t>2. </a:t>
            </a:r>
            <a:r>
              <a:rPr lang="zh-CN" altLang="en-US" strike="noStrike" noProof="1"/>
              <a:t>结构化预测：不先</a:t>
            </a:r>
            <a:r>
              <a:rPr lang="en-US" altLang="zh-CN" strike="noStrike" noProof="1"/>
              <a:t>NER</a:t>
            </a:r>
            <a:r>
              <a:rPr lang="zh-CN" altLang="en-US" strike="noStrike" noProof="1"/>
              <a:t>再</a:t>
            </a:r>
            <a:r>
              <a:rPr lang="en-US" altLang="zh-CN" strike="noStrike" noProof="1"/>
              <a:t>RE</a:t>
            </a:r>
            <a:r>
              <a:rPr lang="zh-CN" altLang="en-US" strike="noStrike" noProof="1"/>
              <a:t>，实体和关系联合</a:t>
            </a:r>
            <a:r>
              <a:rPr lang="zh-CN" altLang="en-US" strike="noStrike" noProof="1"/>
              <a:t>解码</a:t>
            </a:r>
            <a:endParaRPr lang="zh-CN" altLang="en-US" strike="noStrike" noProof="1"/>
          </a:p>
        </p:txBody>
      </p:sp>
      <p:pic>
        <p:nvPicPr>
          <p:cNvPr id="15365" name="图片 20"/>
          <p:cNvPicPr>
            <a:picLocks noChangeAspect="1"/>
          </p:cNvPicPr>
          <p:nvPr/>
        </p:nvPicPr>
        <p:blipFill>
          <a:blip r:embed="rId1">
            <a:clrChange>
              <a:clrFrom>
                <a:srgbClr val="F8FDFF"/>
              </a:clrFrom>
              <a:clrTo>
                <a:srgbClr val="F8FDFF">
                  <a:alpha val="0"/>
                </a:srgbClr>
              </a:clrTo>
            </a:clrChange>
          </a:blip>
          <a:stretch>
            <a:fillRect/>
          </a:stretch>
        </p:blipFill>
        <p:spPr>
          <a:xfrm>
            <a:off x="9748838" y="190500"/>
            <a:ext cx="2125662" cy="514350"/>
          </a:xfrm>
          <a:prstGeom prst="rect">
            <a:avLst/>
          </a:prstGeom>
          <a:noFill/>
          <a:ln w="9525">
            <a:noFill/>
          </a:ln>
        </p:spPr>
      </p:pic>
      <p:grpSp>
        <p:nvGrpSpPr>
          <p:cNvPr id="15366" name="组合 21"/>
          <p:cNvGrpSpPr/>
          <p:nvPr/>
        </p:nvGrpSpPr>
        <p:grpSpPr>
          <a:xfrm>
            <a:off x="0" y="703263"/>
            <a:ext cx="368300" cy="415925"/>
            <a:chOff x="0" y="702885"/>
            <a:chExt cx="367754" cy="416780"/>
          </a:xfrm>
        </p:grpSpPr>
        <p:pic>
          <p:nvPicPr>
            <p:cNvPr id="15367" name="图片 22"/>
            <p:cNvPicPr>
              <a:picLocks noChangeAspect="1"/>
            </p:cNvPicPr>
            <p:nvPr/>
          </p:nvPicPr>
          <p:blipFill>
            <a:blip r:embed="rId2"/>
            <a:stretch>
              <a:fillRect/>
            </a:stretch>
          </p:blipFill>
          <p:spPr>
            <a:xfrm>
              <a:off x="0" y="702885"/>
              <a:ext cx="281354" cy="416780"/>
            </a:xfrm>
            <a:prstGeom prst="rect">
              <a:avLst/>
            </a:prstGeom>
            <a:noFill/>
            <a:ln w="9525">
              <a:noFill/>
            </a:ln>
          </p:spPr>
        </p:pic>
        <p:pic>
          <p:nvPicPr>
            <p:cNvPr id="15368" name="图片 32"/>
            <p:cNvPicPr/>
            <p:nvPr/>
          </p:nvPicPr>
          <p:blipFill>
            <a:blip r:embed="rId2"/>
            <a:stretch>
              <a:fillRect/>
            </a:stretch>
          </p:blipFill>
          <p:spPr>
            <a:xfrm>
              <a:off x="281354" y="771300"/>
              <a:ext cx="86400" cy="273600"/>
            </a:xfrm>
            <a:prstGeom prst="rect">
              <a:avLst/>
            </a:prstGeom>
            <a:noFill/>
            <a:ln w="9525">
              <a:noFill/>
            </a:ln>
          </p:spPr>
        </p:pic>
      </p:grpSp>
      <p:pic>
        <p:nvPicPr>
          <p:cNvPr id="15369" name="图片 15" descr="哈工大logo"/>
          <p:cNvPicPr>
            <a:picLocks noChangeAspect="1"/>
          </p:cNvPicPr>
          <p:nvPr/>
        </p:nvPicPr>
        <p:blipFill>
          <a:blip r:embed="rId3">
            <a:lum bright="69998" contrast="-70001"/>
          </a:blip>
          <a:stretch>
            <a:fillRect/>
          </a:stretch>
        </p:blipFill>
        <p:spPr>
          <a:xfrm>
            <a:off x="0" y="738188"/>
            <a:ext cx="403225" cy="347662"/>
          </a:xfrm>
          <a:prstGeom prst="rect">
            <a:avLst/>
          </a:prstGeom>
          <a:noFill/>
          <a:ln w="9525">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论文</a:t>
            </a:r>
            <a:r>
              <a:rPr lang="zh-CN" altLang="en-US"/>
              <a:t>方法</a:t>
            </a:r>
            <a:endParaRPr lang="zh-CN" altLang="en-US"/>
          </a:p>
        </p:txBody>
      </p:sp>
      <p:sp>
        <p:nvSpPr>
          <p:cNvPr id="3" name="内容占位符 2"/>
          <p:cNvSpPr>
            <a:spLocks noGrp="1"/>
          </p:cNvSpPr>
          <p:nvPr>
            <p:ph idx="1"/>
          </p:nvPr>
        </p:nvSpPr>
        <p:spPr/>
        <p:txBody>
          <a:bodyPr/>
          <a:p>
            <a:r>
              <a:rPr lang="en-US" altLang="zh-CN"/>
              <a:t>NER</a:t>
            </a:r>
            <a:r>
              <a:rPr lang="zh-CN" altLang="en-US"/>
              <a:t>和</a:t>
            </a:r>
            <a:r>
              <a:rPr lang="en-US" altLang="zh-CN"/>
              <a:t>RE</a:t>
            </a:r>
            <a:r>
              <a:rPr lang="zh-CN" altLang="en-US"/>
              <a:t>不应该用同一个网络，因为</a:t>
            </a:r>
            <a:r>
              <a:rPr lang="en-US" altLang="zh-CN"/>
              <a:t>NER</a:t>
            </a:r>
            <a:r>
              <a:rPr lang="zh-CN" altLang="en-US"/>
              <a:t>和</a:t>
            </a:r>
            <a:r>
              <a:rPr lang="en-US" altLang="zh-CN"/>
              <a:t>RE</a:t>
            </a:r>
            <a:r>
              <a:rPr lang="zh-CN" altLang="en-US"/>
              <a:t>阶段，</a:t>
            </a:r>
            <a:r>
              <a:rPr lang="en-US" altLang="zh-CN"/>
              <a:t>span(</a:t>
            </a:r>
            <a:r>
              <a:rPr lang="zh-CN" altLang="en-US"/>
              <a:t>短语片段</a:t>
            </a:r>
            <a:r>
              <a:rPr lang="en-US" altLang="zh-CN"/>
              <a:t>)</a:t>
            </a:r>
            <a:r>
              <a:rPr lang="zh-CN" altLang="en-US"/>
              <a:t>的表示特征不一样，共享一个表示层会限制模型的表达</a:t>
            </a:r>
            <a:r>
              <a:rPr lang="zh-CN" altLang="en-US"/>
              <a:t>能力。</a:t>
            </a:r>
            <a:endParaRPr lang="zh-CN" altLang="en-US"/>
          </a:p>
          <a:p>
            <a:r>
              <a:rPr lang="zh-CN" altLang="en-US"/>
              <a:t>论文模型：两个</a:t>
            </a:r>
            <a:r>
              <a:rPr lang="en-US" altLang="zh-CN"/>
              <a:t>encoder</a:t>
            </a:r>
            <a:r>
              <a:rPr lang="zh-CN" altLang="en-US"/>
              <a:t>组成的</a:t>
            </a:r>
            <a:r>
              <a:rPr lang="en-US" altLang="zh-CN"/>
              <a:t>pipeline</a:t>
            </a:r>
            <a:r>
              <a:rPr lang="zh-CN" altLang="en-US"/>
              <a:t>模型，</a:t>
            </a:r>
            <a:r>
              <a:rPr lang="zh-CN" altLang="en-US"/>
              <a:t>其中采用两个独立的</a:t>
            </a:r>
            <a:r>
              <a:rPr lang="en-US" altLang="zh-CN"/>
              <a:t>pretrained model</a:t>
            </a:r>
            <a:r>
              <a:rPr lang="zh-CN" altLang="en-US"/>
              <a:t>进行</a:t>
            </a:r>
            <a:r>
              <a:rPr lang="zh-CN" altLang="en-US"/>
              <a:t>编码。</a:t>
            </a:r>
            <a:endParaRPr lang="zh-CN" altLang="en-US"/>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论文</a:t>
            </a:r>
            <a:r>
              <a:rPr lang="zh-CN" altLang="en-US"/>
              <a:t>贡献</a:t>
            </a:r>
            <a:endParaRPr lang="zh-CN" altLang="en-US"/>
          </a:p>
        </p:txBody>
      </p:sp>
      <p:sp>
        <p:nvSpPr>
          <p:cNvPr id="3" name="内容占位符 2"/>
          <p:cNvSpPr>
            <a:spLocks noGrp="1"/>
          </p:cNvSpPr>
          <p:nvPr>
            <p:ph idx="1"/>
          </p:nvPr>
        </p:nvSpPr>
        <p:spPr/>
        <p:txBody>
          <a:bodyPr>
            <a:normAutofit lnSpcReduction="10000"/>
          </a:bodyPr>
          <a:p>
            <a:r>
              <a:rPr lang="zh-CN" altLang="en-US"/>
              <a:t>提出了一个简单有效的关系抽取方法，通过两个独立</a:t>
            </a:r>
            <a:r>
              <a:rPr lang="en-US" altLang="zh-CN"/>
              <a:t> </a:t>
            </a:r>
            <a:r>
              <a:rPr lang="zh-CN" altLang="en-US"/>
              <a:t>的编码器去做名实体识别和关系抽取，在三个数据集</a:t>
            </a:r>
            <a:r>
              <a:rPr lang="zh-CN" altLang="en-US"/>
              <a:t>上达到了</a:t>
            </a:r>
            <a:r>
              <a:rPr lang="en-US" altLang="zh-CN"/>
              <a:t>SOTA</a:t>
            </a:r>
            <a:r>
              <a:rPr lang="zh-CN" altLang="en-US"/>
              <a:t>结果。</a:t>
            </a:r>
            <a:endParaRPr lang="zh-CN" altLang="en-US"/>
          </a:p>
          <a:p>
            <a:r>
              <a:rPr lang="zh-CN" altLang="en-US"/>
              <a:t>解释了为什么这个方法好，并探究了不同因素对实验结果的</a:t>
            </a:r>
            <a:r>
              <a:rPr lang="zh-CN" altLang="en-US"/>
              <a:t>影响。</a:t>
            </a:r>
            <a:endParaRPr lang="zh-CN" altLang="en-US"/>
          </a:p>
          <a:p>
            <a:r>
              <a:rPr lang="zh-CN" altLang="en-US"/>
              <a:t>提出了一个有效的近似模型加速推理模型，在只降低很少正确率的情况下有很大的速度</a:t>
            </a:r>
            <a:r>
              <a:rPr lang="zh-CN" altLang="en-US"/>
              <a:t>提升。</a:t>
            </a:r>
            <a:endParaRPr lang="zh-CN" altLang="en-US"/>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模型</a:t>
            </a:r>
            <a:endParaRPr lang="zh-CN" altLang="en-US"/>
          </a:p>
        </p:txBody>
      </p:sp>
      <p:sp>
        <p:nvSpPr>
          <p:cNvPr id="3" name="内容占位符 2"/>
          <p:cNvSpPr>
            <a:spLocks noGrp="1"/>
          </p:cNvSpPr>
          <p:nvPr>
            <p:ph idx="1"/>
          </p:nvPr>
        </p:nvSpPr>
        <p:spPr/>
        <p:txBody>
          <a:bodyPr>
            <a:normAutofit lnSpcReduction="10000"/>
          </a:bodyPr>
          <a:p>
            <a:pPr algn="just"/>
            <a:r>
              <a:rPr lang="en-US" altLang="zh-CN"/>
              <a:t>NER</a:t>
            </a:r>
            <a:r>
              <a:rPr lang="zh-CN" altLang="en-US"/>
              <a:t>层：采用</a:t>
            </a:r>
            <a:r>
              <a:rPr lang="en-US" altLang="zh-CN"/>
              <a:t>BERT1</a:t>
            </a:r>
            <a:r>
              <a:rPr lang="zh-CN" altLang="en-US"/>
              <a:t>对每个</a:t>
            </a:r>
            <a:r>
              <a:rPr lang="en-US" altLang="zh-CN"/>
              <a:t>token</a:t>
            </a:r>
            <a:r>
              <a:rPr lang="zh-CN" altLang="en-US"/>
              <a:t>做上下文表示，</a:t>
            </a:r>
            <a:r>
              <a:rPr lang="zh-CN" altLang="en-US"/>
              <a:t>然后接</a:t>
            </a:r>
            <a:r>
              <a:rPr lang="en-US" altLang="zh-CN"/>
              <a:t>span</a:t>
            </a:r>
            <a:r>
              <a:rPr lang="zh-CN" altLang="en-US"/>
              <a:t>分类网络，提取所有可能的片段排列，通过</a:t>
            </a:r>
            <a:r>
              <a:rPr lang="en-US" altLang="zh-CN"/>
              <a:t>softmax</a:t>
            </a:r>
            <a:r>
              <a:rPr lang="zh-CN" altLang="en-US"/>
              <a:t>对每一个</a:t>
            </a:r>
            <a:r>
              <a:rPr lang="en-US" altLang="zh-CN"/>
              <a:t>span</a:t>
            </a:r>
            <a:r>
              <a:rPr lang="zh-CN" altLang="en-US"/>
              <a:t>进行实体类型</a:t>
            </a:r>
            <a:r>
              <a:rPr lang="zh-CN" altLang="en-US"/>
              <a:t>判断。</a:t>
            </a:r>
            <a:endParaRPr lang="zh-CN" altLang="en-US"/>
          </a:p>
          <a:p>
            <a:endParaRPr lang="zh-CN" altLang="en-US"/>
          </a:p>
          <a:p>
            <a:endParaRPr lang="en-US" altLang="zh-CN"/>
          </a:p>
        </p:txBody>
      </p:sp>
      <p:pic>
        <p:nvPicPr>
          <p:cNvPr id="4" name="图片 3" descr="组会1"/>
          <p:cNvPicPr>
            <a:picLocks noChangeAspect="1"/>
          </p:cNvPicPr>
          <p:nvPr/>
        </p:nvPicPr>
        <p:blipFill>
          <a:blip r:embed="rId1"/>
          <a:stretch>
            <a:fillRect/>
          </a:stretch>
        </p:blipFill>
        <p:spPr>
          <a:xfrm>
            <a:off x="1873885" y="4515485"/>
            <a:ext cx="8824595" cy="1044575"/>
          </a:xfrm>
          <a:prstGeom prst="rect">
            <a:avLst/>
          </a:prstGeom>
        </p:spPr>
      </p:pic>
      <p:pic>
        <p:nvPicPr>
          <p:cNvPr id="5" name="图片 4" descr="组会2"/>
          <p:cNvPicPr>
            <a:picLocks noChangeAspect="1"/>
          </p:cNvPicPr>
          <p:nvPr/>
        </p:nvPicPr>
        <p:blipFill>
          <a:blip r:embed="rId2"/>
          <a:stretch>
            <a:fillRect/>
          </a:stretch>
        </p:blipFill>
        <p:spPr>
          <a:xfrm>
            <a:off x="2155825" y="5661660"/>
            <a:ext cx="7644130" cy="695325"/>
          </a:xfrm>
          <a:prstGeom prst="rect">
            <a:avLst/>
          </a:prstGeom>
        </p:spPr>
      </p:pic>
      <p:pic>
        <p:nvPicPr>
          <p:cNvPr id="6" name="图片 5" descr="组会12"/>
          <p:cNvPicPr>
            <a:picLocks noChangeAspect="1"/>
          </p:cNvPicPr>
          <p:nvPr/>
        </p:nvPicPr>
        <p:blipFill>
          <a:blip r:embed="rId3"/>
          <a:stretch>
            <a:fillRect/>
          </a:stretch>
        </p:blipFill>
        <p:spPr>
          <a:xfrm>
            <a:off x="2155825" y="3448050"/>
            <a:ext cx="7644130" cy="965835"/>
          </a:xfrm>
          <a:prstGeom prst="rect">
            <a:avLst/>
          </a:prstGeom>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模型</a:t>
            </a:r>
            <a:endParaRPr lang="zh-CN" altLang="en-US"/>
          </a:p>
        </p:txBody>
      </p:sp>
      <p:sp>
        <p:nvSpPr>
          <p:cNvPr id="3" name="内容占位符 2"/>
          <p:cNvSpPr>
            <a:spLocks noGrp="1"/>
          </p:cNvSpPr>
          <p:nvPr>
            <p:ph idx="1"/>
          </p:nvPr>
        </p:nvSpPr>
        <p:spPr/>
        <p:txBody>
          <a:bodyPr>
            <a:normAutofit fontScale="60000"/>
          </a:bodyPr>
          <a:p>
            <a:r>
              <a:rPr lang="en-US" altLang="zh-CN" sz="3380">
                <a:sym typeface="+mn-ea"/>
              </a:rPr>
              <a:t>RE</a:t>
            </a:r>
            <a:r>
              <a:rPr lang="zh-CN" altLang="en-US" sz="3380">
                <a:sym typeface="+mn-ea"/>
              </a:rPr>
              <a:t>层：第一个阶段识别出来的实体，用边界和类型特殊字符标识出来，作为第二阶段的输入。第二个阶段是一个</a:t>
            </a:r>
            <a:r>
              <a:rPr lang="en-US" altLang="zh-CN" sz="3380">
                <a:sym typeface="+mn-ea"/>
              </a:rPr>
              <a:t>BERT2</a:t>
            </a:r>
            <a:r>
              <a:rPr lang="zh-CN" altLang="en-US" sz="3380">
                <a:sym typeface="+mn-ea"/>
              </a:rPr>
              <a:t>预测两个实体之间的关系</a:t>
            </a:r>
            <a:endParaRPr lang="zh-CN" altLang="en-US" sz="3380">
              <a:sym typeface="+mn-ea"/>
            </a:endParaRPr>
          </a:p>
          <a:p>
            <a:r>
              <a:rPr lang="en-US" altLang="zh-CN" sz="3380"/>
              <a:t>input layer</a:t>
            </a:r>
            <a:r>
              <a:rPr lang="zh-CN" altLang="en-US" sz="3380"/>
              <a:t>：把</a:t>
            </a:r>
            <a:r>
              <a:rPr lang="en-US" altLang="zh-CN" sz="3380"/>
              <a:t>markers tokens</a:t>
            </a:r>
            <a:r>
              <a:rPr lang="zh-CN" altLang="en-US" sz="3380"/>
              <a:t>插入实体边界表示</a:t>
            </a:r>
            <a:r>
              <a:rPr lang="en-US" altLang="zh-CN" sz="3380"/>
              <a:t>subject</a:t>
            </a:r>
            <a:r>
              <a:rPr lang="zh-CN" altLang="en-US" sz="3380"/>
              <a:t>和</a:t>
            </a:r>
            <a:r>
              <a:rPr lang="en-US" altLang="zh-CN" sz="3380"/>
              <a:t>object</a:t>
            </a:r>
            <a:r>
              <a:rPr lang="zh-CN" altLang="en-US" sz="3380"/>
              <a:t>。</a:t>
            </a:r>
            <a:endParaRPr lang="zh-CN" altLang="en-US" sz="3380"/>
          </a:p>
          <a:p>
            <a:endParaRPr lang="zh-CN" altLang="en-US" sz="3380"/>
          </a:p>
          <a:p>
            <a:endParaRPr lang="en-US" altLang="zh-CN" sz="3380"/>
          </a:p>
          <a:p>
            <a:r>
              <a:rPr lang="en-US" altLang="zh-CN" sz="3380"/>
              <a:t>pre-trained encoder</a:t>
            </a:r>
            <a:r>
              <a:rPr lang="zh-CN" altLang="en-US" sz="3380"/>
              <a:t>：通过拼接两个实体的开始位置表示一个实体对</a:t>
            </a:r>
            <a:endParaRPr lang="zh-CN" altLang="en-US" sz="3380"/>
          </a:p>
          <a:p>
            <a:endParaRPr lang="zh-CN" altLang="en-US" sz="3380"/>
          </a:p>
          <a:p>
            <a:r>
              <a:rPr lang="en-US" altLang="zh-CN" sz="3380"/>
              <a:t>feedforward network</a:t>
            </a:r>
            <a:r>
              <a:rPr lang="zh-CN" altLang="en-US" sz="3380"/>
              <a:t>：通过一个全连接层得到实体关系概率分布，再通过</a:t>
            </a:r>
            <a:r>
              <a:rPr lang="en-US" altLang="zh-CN" sz="3380"/>
              <a:t>softmax</a:t>
            </a:r>
            <a:endParaRPr lang="en-US" altLang="zh-CN" sz="3380"/>
          </a:p>
          <a:p>
            <a:endParaRPr lang="zh-CN" altLang="en-US"/>
          </a:p>
        </p:txBody>
      </p:sp>
      <p:pic>
        <p:nvPicPr>
          <p:cNvPr id="4" name="图片 3" descr="组会5"/>
          <p:cNvPicPr>
            <a:picLocks noChangeAspect="1"/>
          </p:cNvPicPr>
          <p:nvPr/>
        </p:nvPicPr>
        <p:blipFill>
          <a:blip r:embed="rId1"/>
          <a:stretch>
            <a:fillRect/>
          </a:stretch>
        </p:blipFill>
        <p:spPr>
          <a:xfrm>
            <a:off x="2894330" y="2897505"/>
            <a:ext cx="5992495" cy="1006475"/>
          </a:xfrm>
          <a:prstGeom prst="rect">
            <a:avLst/>
          </a:prstGeom>
        </p:spPr>
      </p:pic>
      <p:pic>
        <p:nvPicPr>
          <p:cNvPr id="5" name="图片 4" descr="组会4"/>
          <p:cNvPicPr>
            <a:picLocks noChangeAspect="1"/>
          </p:cNvPicPr>
          <p:nvPr/>
        </p:nvPicPr>
        <p:blipFill>
          <a:blip r:embed="rId2"/>
          <a:stretch>
            <a:fillRect/>
          </a:stretch>
        </p:blipFill>
        <p:spPr>
          <a:xfrm>
            <a:off x="3705225" y="4232275"/>
            <a:ext cx="4217035" cy="699770"/>
          </a:xfrm>
          <a:prstGeom prst="rect">
            <a:avLst/>
          </a:prstGeom>
        </p:spPr>
      </p:pic>
      <p:pic>
        <p:nvPicPr>
          <p:cNvPr id="6" name="图片 5" descr="组会3"/>
          <p:cNvPicPr>
            <a:picLocks noChangeAspect="1"/>
          </p:cNvPicPr>
          <p:nvPr/>
        </p:nvPicPr>
        <p:blipFill>
          <a:blip r:embed="rId3"/>
          <a:stretch>
            <a:fillRect/>
          </a:stretch>
        </p:blipFill>
        <p:spPr>
          <a:xfrm>
            <a:off x="3384550" y="5383530"/>
            <a:ext cx="5419090" cy="545465"/>
          </a:xfrm>
          <a:prstGeom prst="rect">
            <a:avLst/>
          </a:prstGeom>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批</a:t>
            </a:r>
            <a:r>
              <a:rPr lang="zh-CN" altLang="en-US"/>
              <a:t>计算</a:t>
            </a:r>
            <a:endParaRPr lang="zh-CN" altLang="en-US"/>
          </a:p>
        </p:txBody>
      </p:sp>
      <p:sp>
        <p:nvSpPr>
          <p:cNvPr id="3" name="内容占位符 2"/>
          <p:cNvSpPr>
            <a:spLocks noGrp="1"/>
          </p:cNvSpPr>
          <p:nvPr>
            <p:ph idx="1"/>
          </p:nvPr>
        </p:nvSpPr>
        <p:spPr/>
        <p:txBody>
          <a:bodyPr>
            <a:normAutofit lnSpcReduction="10000"/>
          </a:bodyPr>
          <a:p>
            <a:r>
              <a:rPr lang="en-US" altLang="zh-CN"/>
              <a:t>origin:</a:t>
            </a:r>
            <a:r>
              <a:rPr lang="zh-CN" altLang="en-US"/>
              <a:t>需要对每个实体对都要轮流进行关系分类，同一个文本需要进行多次编码，计算量会特别</a:t>
            </a:r>
            <a:r>
              <a:rPr lang="zh-CN" altLang="en-US"/>
              <a:t>大</a:t>
            </a:r>
            <a:endParaRPr lang="zh-CN" altLang="en-US"/>
          </a:p>
          <a:p>
            <a:r>
              <a:rPr lang="zh-CN" altLang="en-US"/>
              <a:t>加速的近似模型：将实体边界和类型的标识符放入文本后，对原文对应实体共享位置向量。</a:t>
            </a:r>
            <a:endParaRPr lang="zh-CN" altLang="en-US"/>
          </a:p>
          <a:p>
            <a:endParaRPr lang="zh-CN" altLang="en-US"/>
          </a:p>
        </p:txBody>
      </p:sp>
      <p:pic>
        <p:nvPicPr>
          <p:cNvPr id="4" name="图片 3" descr="组会6"/>
          <p:cNvPicPr>
            <a:picLocks noChangeAspect="1"/>
          </p:cNvPicPr>
          <p:nvPr>
            <p:custDataLst>
              <p:tags r:id="rId1"/>
            </p:custDataLst>
          </p:nvPr>
        </p:nvPicPr>
        <p:blipFill>
          <a:blip r:embed="rId2"/>
          <a:stretch>
            <a:fillRect/>
          </a:stretch>
        </p:blipFill>
        <p:spPr>
          <a:xfrm>
            <a:off x="3117850" y="4185285"/>
            <a:ext cx="5066665" cy="2411095"/>
          </a:xfrm>
          <a:prstGeom prst="rect">
            <a:avLst/>
          </a:prstGeom>
        </p:spPr>
      </p:pic>
    </p:spTree>
  </p:cSld>
  <p:clrMapOvr>
    <a:masterClrMapping/>
  </p:clrMapOvr>
  <p:transition spd="med">
    <p:fade/>
  </p:transition>
</p:sld>
</file>

<file path=ppt/tags/tag1.xml><?xml version="1.0" encoding="utf-8"?>
<p:tagLst xmlns:p="http://schemas.openxmlformats.org/presentationml/2006/main">
  <p:tag name="KSO_WM_UNIT_PLACING_PICTURE_USER_VIEWPORT" val="{&quot;height&quot;:3581,&quot;width&quot;:7525}"/>
</p:tagLst>
</file>

<file path=ppt/tags/tag2.xml><?xml version="1.0" encoding="utf-8"?>
<p:tagLst xmlns:p="http://schemas.openxmlformats.org/presentationml/2006/main">
  <p:tag name="KSO_WM_UNIT_TABLE_BEAUTIFY" val="smartTable{cfb0dbba-9cfc-4bc2-8dc9-89f7a0f406a8}"/>
</p:tagLst>
</file>

<file path=ppt/tags/tag3.xml><?xml version="1.0" encoding="utf-8"?>
<p:tagLst xmlns:p="http://schemas.openxmlformats.org/presentationml/2006/main">
  <p:tag name="COMMONDATA" val="eyJoZGlkIjoiOTI3MmViYzkwNjA3ZGQzYzZiOGJkN2U5ZTY0YTgzNTMifQ=="/>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数据科学导论">
      <a:majorFont>
        <a:latin typeface="Arial Black"/>
        <a:ea typeface="微软雅黑"/>
        <a:cs typeface=""/>
      </a:majorFont>
      <a:minorFont>
        <a:latin typeface="Lucida San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2199</Words>
  <Application>WPS 演示</Application>
  <PresentationFormat>宽屏</PresentationFormat>
  <Paragraphs>187</Paragraphs>
  <Slides>24</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Lucida Sans</vt:lpstr>
      <vt:lpstr>黑体</vt:lpstr>
      <vt:lpstr>Times New Roman</vt:lpstr>
      <vt:lpstr>微软雅黑</vt:lpstr>
      <vt:lpstr>Arial Unicode MS</vt:lpstr>
      <vt:lpstr>Arial Black</vt:lpstr>
      <vt:lpstr>Calibri</vt:lpstr>
      <vt:lpstr>Agency FB</vt:lpstr>
      <vt:lpstr>2_Office 主题</vt:lpstr>
      <vt:lpstr>PowerPoint 演示文稿</vt:lpstr>
      <vt:lpstr>PowerPoint 演示文稿</vt:lpstr>
      <vt:lpstr>PowerPoint 演示文稿</vt:lpstr>
      <vt:lpstr>  论文背景</vt:lpstr>
      <vt:lpstr>论文方法</vt:lpstr>
      <vt:lpstr>论文贡献</vt:lpstr>
      <vt:lpstr>模型</vt:lpstr>
      <vt:lpstr>模型</vt:lpstr>
      <vt:lpstr>批计算</vt:lpstr>
      <vt:lpstr>批计算</vt:lpstr>
      <vt:lpstr>模型</vt:lpstr>
      <vt:lpstr>跨句信息(cross-sentence context)</vt:lpstr>
      <vt:lpstr>PowerPoint 演示文稿</vt:lpstr>
      <vt:lpstr>实验</vt:lpstr>
      <vt:lpstr>PowerPoint 演示文稿</vt:lpstr>
      <vt:lpstr>PowerPoint 演示文稿</vt:lpstr>
      <vt:lpstr>对比实验</vt:lpstr>
      <vt:lpstr>PowerPoint 演示文稿</vt:lpstr>
      <vt:lpstr>消融实验</vt:lpstr>
      <vt:lpstr>PowerPoint 演示文稿</vt:lpstr>
      <vt:lpstr>两种编码的共享与否</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夏时雨</cp:lastModifiedBy>
  <cp:revision>204</cp:revision>
  <dcterms:created xsi:type="dcterms:W3CDTF">2019-06-19T02:08:00Z</dcterms:created>
  <dcterms:modified xsi:type="dcterms:W3CDTF">2022-05-20T10:34:56Z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E18EE8D9F2DA4B1B985D02516DA7930E</vt:lpwstr>
  </property>
</Properties>
</file>