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6" r:id="rId2"/>
    <p:sldId id="307" r:id="rId3"/>
    <p:sldId id="330" r:id="rId4"/>
    <p:sldId id="331" r:id="rId5"/>
    <p:sldId id="384" r:id="rId6"/>
    <p:sldId id="371" r:id="rId7"/>
    <p:sldId id="345" r:id="rId8"/>
    <p:sldId id="387" r:id="rId9"/>
    <p:sldId id="336" r:id="rId10"/>
    <p:sldId id="346" r:id="rId11"/>
    <p:sldId id="367" r:id="rId12"/>
    <p:sldId id="369" r:id="rId13"/>
    <p:sldId id="366" r:id="rId14"/>
    <p:sldId id="374" r:id="rId15"/>
    <p:sldId id="382" r:id="rId16"/>
    <p:sldId id="383" r:id="rId17"/>
    <p:sldId id="385" r:id="rId18"/>
    <p:sldId id="386" r:id="rId19"/>
    <p:sldId id="327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120"/>
    <a:srgbClr val="F39375"/>
    <a:srgbClr val="FF891B"/>
    <a:srgbClr val="4F81BD"/>
    <a:srgbClr val="FFFFFF"/>
    <a:srgbClr val="7A7A7A"/>
    <a:srgbClr val="000000"/>
    <a:srgbClr val="E4C9AE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4203" autoAdjust="0"/>
  </p:normalViewPr>
  <p:slideViewPr>
    <p:cSldViewPr>
      <p:cViewPr varScale="1">
        <p:scale>
          <a:sx n="111" d="100"/>
          <a:sy n="111" d="100"/>
        </p:scale>
        <p:origin x="34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彬 阮" userId="79b159a5-1a58-44fe-b45c-d55ccdc68eef" providerId="ADAL" clId="{CEBEBEA7-6787-45B9-A3E5-0EE764D610DD}"/>
    <pc:docChg chg="undo custSel addSld delSld modSld">
      <pc:chgData name="昱彬 阮" userId="79b159a5-1a58-44fe-b45c-d55ccdc68eef" providerId="ADAL" clId="{CEBEBEA7-6787-45B9-A3E5-0EE764D610DD}" dt="2021-04-28T10:30:37.326" v="1329"/>
      <pc:docMkLst>
        <pc:docMk/>
      </pc:docMkLst>
      <pc:sldChg chg="delSp modSp">
        <pc:chgData name="昱彬 阮" userId="79b159a5-1a58-44fe-b45c-d55ccdc68eef" providerId="ADAL" clId="{CEBEBEA7-6787-45B9-A3E5-0EE764D610DD}" dt="2021-04-28T10:28:44.652" v="1319"/>
        <pc:sldMkLst>
          <pc:docMk/>
          <pc:sldMk cId="190831371" sldId="306"/>
        </pc:sldMkLst>
        <pc:spChg chg="mod">
          <ac:chgData name="昱彬 阮" userId="79b159a5-1a58-44fe-b45c-d55ccdc68eef" providerId="ADAL" clId="{CEBEBEA7-6787-45B9-A3E5-0EE764D610DD}" dt="2021-04-27T16:09:01.974" v="1" actId="20577"/>
          <ac:spMkLst>
            <pc:docMk/>
            <pc:sldMk cId="190831371" sldId="306"/>
            <ac:spMk id="16" creationId="{F9E2D7D2-448F-4BBD-91C6-4C572D1921E0}"/>
          </ac:spMkLst>
        </pc:spChg>
        <pc:spChg chg="del mod">
          <ac:chgData name="昱彬 阮" userId="79b159a5-1a58-44fe-b45c-d55ccdc68eef" providerId="ADAL" clId="{CEBEBEA7-6787-45B9-A3E5-0EE764D610DD}" dt="2021-04-28T10:28:44.652" v="1319"/>
          <ac:spMkLst>
            <pc:docMk/>
            <pc:sldMk cId="190831371" sldId="306"/>
            <ac:spMk id="19" creationId="{9BB7CE63-2FF3-4005-A044-2D51E18414DA}"/>
          </ac:spMkLst>
        </pc:spChg>
      </pc:sldChg>
      <pc:sldChg chg="delSp modSp modNotesTx">
        <pc:chgData name="昱彬 阮" userId="79b159a5-1a58-44fe-b45c-d55ccdc68eef" providerId="ADAL" clId="{CEBEBEA7-6787-45B9-A3E5-0EE764D610DD}" dt="2021-04-28T10:23:51.406" v="1289" actId="1036"/>
        <pc:sldMkLst>
          <pc:docMk/>
          <pc:sldMk cId="2795546074" sldId="330"/>
        </pc:sldMkLst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1" creationId="{3BAFA174-CE92-4B8F-9ECD-157E14922F60}"/>
          </ac:spMkLst>
        </pc:spChg>
        <pc:spChg chg="del">
          <ac:chgData name="昱彬 阮" userId="79b159a5-1a58-44fe-b45c-d55ccdc68eef" providerId="ADAL" clId="{CEBEBEA7-6787-45B9-A3E5-0EE764D610DD}" dt="2021-04-28T08:35:26.846" v="281" actId="478"/>
          <ac:spMkLst>
            <pc:docMk/>
            <pc:sldMk cId="2795546074" sldId="330"/>
            <ac:spMk id="12" creationId="{421DB8E7-3FA0-4AAC-AE14-018A23B70030}"/>
          </ac:spMkLst>
        </pc:spChg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6" creationId="{8E390ECB-5E64-46BE-BB76-8D1883BFFC34}"/>
          </ac:spMkLst>
        </pc:spChg>
        <pc:spChg chg="mod">
          <ac:chgData name="昱彬 阮" userId="79b159a5-1a58-44fe-b45c-d55ccdc68eef" providerId="ADAL" clId="{CEBEBEA7-6787-45B9-A3E5-0EE764D610DD}" dt="2021-04-28T10:23:51.406" v="1289" actId="1036"/>
          <ac:spMkLst>
            <pc:docMk/>
            <pc:sldMk cId="2795546074" sldId="330"/>
            <ac:spMk id="18" creationId="{6E11870A-2A21-42FD-BE13-48081618E218}"/>
          </ac:spMkLst>
        </pc:spChg>
      </pc:sldChg>
      <pc:sldChg chg="addSp delSp modSp">
        <pc:chgData name="昱彬 阮" userId="79b159a5-1a58-44fe-b45c-d55ccdc68eef" providerId="ADAL" clId="{CEBEBEA7-6787-45B9-A3E5-0EE764D610DD}" dt="2021-04-28T10:30:37.326" v="1329"/>
        <pc:sldMkLst>
          <pc:docMk/>
          <pc:sldMk cId="3788646910" sldId="331"/>
        </pc:sldMkLst>
        <pc:spChg chg="mod">
          <ac:chgData name="昱彬 阮" userId="79b159a5-1a58-44fe-b45c-d55ccdc68eef" providerId="ADAL" clId="{CEBEBEA7-6787-45B9-A3E5-0EE764D610DD}" dt="2021-04-28T08:59:09.578" v="561" actId="20577"/>
          <ac:spMkLst>
            <pc:docMk/>
            <pc:sldMk cId="3788646910" sldId="331"/>
            <ac:spMk id="11" creationId="{E38F1066-4CD1-46EB-8184-DCB1D7AEB4C6}"/>
          </ac:spMkLst>
        </pc:spChg>
        <pc:spChg chg="add del mod">
          <ac:chgData name="昱彬 阮" userId="79b159a5-1a58-44fe-b45c-d55ccdc68eef" providerId="ADAL" clId="{CEBEBEA7-6787-45B9-A3E5-0EE764D610DD}" dt="2021-04-28T08:08:21.319" v="180" actId="478"/>
          <ac:spMkLst>
            <pc:docMk/>
            <pc:sldMk cId="3788646910" sldId="331"/>
            <ac:spMk id="12" creationId="{8ABE5E58-9F0A-46DD-A34D-CD55B50A3C46}"/>
          </ac:spMkLst>
        </pc:spChg>
        <pc:spChg chg="add del mod">
          <ac:chgData name="昱彬 阮" userId="79b159a5-1a58-44fe-b45c-d55ccdc68eef" providerId="ADAL" clId="{CEBEBEA7-6787-45B9-A3E5-0EE764D610DD}" dt="2021-04-28T08:08:17.558" v="178" actId="478"/>
          <ac:spMkLst>
            <pc:docMk/>
            <pc:sldMk cId="3788646910" sldId="331"/>
            <ac:spMk id="13" creationId="{459BBD9E-F80D-4BE4-AEC9-CB25CD1B64DA}"/>
          </ac:spMkLst>
        </pc:spChg>
        <pc:spChg chg="mod">
          <ac:chgData name="昱彬 阮" userId="79b159a5-1a58-44fe-b45c-d55ccdc68eef" providerId="ADAL" clId="{CEBEBEA7-6787-45B9-A3E5-0EE764D610DD}" dt="2021-04-28T09:00:33.204" v="573" actId="1035"/>
          <ac:spMkLst>
            <pc:docMk/>
            <pc:sldMk cId="3788646910" sldId="331"/>
            <ac:spMk id="17" creationId="{B6454AAB-8A04-4D99-A849-0BB22095D11E}"/>
          </ac:spMkLst>
        </pc:spChg>
        <pc:spChg chg="mod">
          <ac:chgData name="昱彬 阮" userId="79b159a5-1a58-44fe-b45c-d55ccdc68eef" providerId="ADAL" clId="{CEBEBEA7-6787-45B9-A3E5-0EE764D610DD}" dt="2021-04-28T10:30:37.326" v="1329"/>
          <ac:spMkLst>
            <pc:docMk/>
            <pc:sldMk cId="3788646910" sldId="331"/>
            <ac:spMk id="18" creationId="{B298C713-A4D8-4688-8BD2-4FFB8998408A}"/>
          </ac:spMkLst>
        </pc:spChg>
        <pc:cxnChg chg="mod">
          <ac:chgData name="昱彬 阮" userId="79b159a5-1a58-44fe-b45c-d55ccdc68eef" providerId="ADAL" clId="{CEBEBEA7-6787-45B9-A3E5-0EE764D610DD}" dt="2021-04-28T09:00:18.722" v="569" actId="1076"/>
          <ac:cxnSpMkLst>
            <pc:docMk/>
            <pc:sldMk cId="3788646910" sldId="331"/>
            <ac:cxnSpMk id="19" creationId="{C61DDFE7-5B9F-4BC4-AAD1-419B999A69C8}"/>
          </ac:cxnSpMkLst>
        </pc:cxnChg>
        <pc:cxnChg chg="mod">
          <ac:chgData name="昱彬 阮" userId="79b159a5-1a58-44fe-b45c-d55ccdc68eef" providerId="ADAL" clId="{CEBEBEA7-6787-45B9-A3E5-0EE764D610DD}" dt="2021-04-28T09:00:33.204" v="573" actId="1035"/>
          <ac:cxnSpMkLst>
            <pc:docMk/>
            <pc:sldMk cId="3788646910" sldId="331"/>
            <ac:cxnSpMk id="20" creationId="{F797A2C3-A003-4F21-A546-F0CC83A9814A}"/>
          </ac:cxnSpMkLst>
        </pc:cxnChg>
        <pc:cxnChg chg="mod">
          <ac:chgData name="昱彬 阮" userId="79b159a5-1a58-44fe-b45c-d55ccdc68eef" providerId="ADAL" clId="{CEBEBEA7-6787-45B9-A3E5-0EE764D610DD}" dt="2021-04-28T09:00:24.255" v="571" actId="1076"/>
          <ac:cxnSpMkLst>
            <pc:docMk/>
            <pc:sldMk cId="3788646910" sldId="331"/>
            <ac:cxnSpMk id="21" creationId="{1DFC0FE7-805B-48C5-A266-3B99CF34124B}"/>
          </ac:cxnSpMkLst>
        </pc:cxnChg>
      </pc:sldChg>
      <pc:sldChg chg="addSp delSp modSp">
        <pc:chgData name="昱彬 阮" userId="79b159a5-1a58-44fe-b45c-d55ccdc68eef" providerId="ADAL" clId="{CEBEBEA7-6787-45B9-A3E5-0EE764D610DD}" dt="2021-04-28T10:14:38.133" v="1026" actId="1035"/>
        <pc:sldMkLst>
          <pc:docMk/>
          <pc:sldMk cId="1335728782" sldId="336"/>
        </pc:sldMkLst>
        <pc:spChg chg="del">
          <ac:chgData name="昱彬 阮" userId="79b159a5-1a58-44fe-b45c-d55ccdc68eef" providerId="ADAL" clId="{CEBEBEA7-6787-45B9-A3E5-0EE764D610DD}" dt="2021-04-28T10:13:41.143" v="1014" actId="478"/>
          <ac:spMkLst>
            <pc:docMk/>
            <pc:sldMk cId="1335728782" sldId="336"/>
            <ac:spMk id="12" creationId="{97DFBED1-F635-4540-9E4F-DE1A80502E15}"/>
          </ac:spMkLst>
        </pc:spChg>
        <pc:spChg chg="mod">
          <ac:chgData name="昱彬 阮" userId="79b159a5-1a58-44fe-b45c-d55ccdc68eef" providerId="ADAL" clId="{CEBEBEA7-6787-45B9-A3E5-0EE764D610DD}" dt="2021-04-28T10:13:46.842" v="1020" actId="1076"/>
          <ac:spMkLst>
            <pc:docMk/>
            <pc:sldMk cId="1335728782" sldId="336"/>
            <ac:spMk id="15" creationId="{2DD4F92E-34D5-48B9-8709-84650B2C3F6D}"/>
          </ac:spMkLst>
        </pc:spChg>
        <pc:spChg chg="mod">
          <ac:chgData name="昱彬 阮" userId="79b159a5-1a58-44fe-b45c-d55ccdc68eef" providerId="ADAL" clId="{CEBEBEA7-6787-45B9-A3E5-0EE764D610DD}" dt="2021-04-28T10:14:38.133" v="1026" actId="1035"/>
          <ac:spMkLst>
            <pc:docMk/>
            <pc:sldMk cId="1335728782" sldId="336"/>
            <ac:spMk id="17" creationId="{72063D52-055B-4FA9-BFBE-016B03FDD55F}"/>
          </ac:spMkLst>
        </pc:spChg>
        <pc:spChg chg="del mod">
          <ac:chgData name="昱彬 阮" userId="79b159a5-1a58-44fe-b45c-d55ccdc68eef" providerId="ADAL" clId="{CEBEBEA7-6787-45B9-A3E5-0EE764D610DD}" dt="2021-04-28T09:56:42.845" v="923" actId="478"/>
          <ac:spMkLst>
            <pc:docMk/>
            <pc:sldMk cId="1335728782" sldId="336"/>
            <ac:spMk id="19" creationId="{496FB4F5-10C8-48E4-B88D-B5A1609761D0}"/>
          </ac:spMkLst>
        </pc:spChg>
        <pc:spChg chg="add mod">
          <ac:chgData name="昱彬 阮" userId="79b159a5-1a58-44fe-b45c-d55ccdc68eef" providerId="ADAL" clId="{CEBEBEA7-6787-45B9-A3E5-0EE764D610DD}" dt="2021-04-28T10:13:52.163" v="1024" actId="1036"/>
          <ac:spMkLst>
            <pc:docMk/>
            <pc:sldMk cId="1335728782" sldId="336"/>
            <ac:spMk id="22" creationId="{9D64A7AA-07B0-45B2-A0A2-0E3950EE3743}"/>
          </ac:spMkLst>
        </pc:spChg>
        <pc:spChg chg="mod">
          <ac:chgData name="昱彬 阮" userId="79b159a5-1a58-44fe-b45c-d55ccdc68eef" providerId="ADAL" clId="{CEBEBEA7-6787-45B9-A3E5-0EE764D610DD}" dt="2021-04-28T10:13:44.126" v="1018" actId="1035"/>
          <ac:spMkLst>
            <pc:docMk/>
            <pc:sldMk cId="1335728782" sldId="336"/>
            <ac:spMk id="27" creationId="{1A1EAD44-4CC9-48D0-A856-10EA73E50A2A}"/>
          </ac:spMkLst>
        </pc:spChg>
        <pc:picChg chg="del">
          <ac:chgData name="昱彬 阮" userId="79b159a5-1a58-44fe-b45c-d55ccdc68eef" providerId="ADAL" clId="{CEBEBEA7-6787-45B9-A3E5-0EE764D610DD}" dt="2021-04-28T08:36:06.657" v="294" actId="478"/>
          <ac:picMkLst>
            <pc:docMk/>
            <pc:sldMk cId="1335728782" sldId="336"/>
            <ac:picMk id="13" creationId="{5D70C52E-8F2E-4834-91CC-5FA15CC252FF}"/>
          </ac:picMkLst>
        </pc:picChg>
        <pc:cxnChg chg="mod">
          <ac:chgData name="昱彬 阮" userId="79b159a5-1a58-44fe-b45c-d55ccdc68eef" providerId="ADAL" clId="{CEBEBEA7-6787-45B9-A3E5-0EE764D610DD}" dt="2021-04-28T10:14:38.133" v="1026" actId="1035"/>
          <ac:cxnSpMkLst>
            <pc:docMk/>
            <pc:sldMk cId="1335728782" sldId="336"/>
            <ac:cxnSpMk id="21" creationId="{5144DB26-8ECE-4789-AA77-7D06DD90CAA8}"/>
          </ac:cxnSpMkLst>
        </pc:cxnChg>
        <pc:cxnChg chg="mod">
          <ac:chgData name="昱彬 阮" userId="79b159a5-1a58-44fe-b45c-d55ccdc68eef" providerId="ADAL" clId="{CEBEBEA7-6787-45B9-A3E5-0EE764D610DD}" dt="2021-04-28T10:13:52.163" v="1024" actId="1036"/>
          <ac:cxnSpMkLst>
            <pc:docMk/>
            <pc:sldMk cId="1335728782" sldId="336"/>
            <ac:cxnSpMk id="24" creationId="{9F1B1DB1-2934-4BA7-8523-11AC3E800EFB}"/>
          </ac:cxnSpMkLst>
        </pc:cxnChg>
        <pc:cxnChg chg="del">
          <ac:chgData name="昱彬 阮" userId="79b159a5-1a58-44fe-b45c-d55ccdc68eef" providerId="ADAL" clId="{CEBEBEA7-6787-45B9-A3E5-0EE764D610DD}" dt="2021-04-28T10:13:42.735" v="1015" actId="478"/>
          <ac:cxnSpMkLst>
            <pc:docMk/>
            <pc:sldMk cId="1335728782" sldId="336"/>
            <ac:cxnSpMk id="25" creationId="{B22EF7D2-4740-4AB5-8043-8E1DD38F7E3E}"/>
          </ac:cxnSpMkLst>
        </pc:cxnChg>
        <pc:cxnChg chg="mod">
          <ac:chgData name="昱彬 阮" userId="79b159a5-1a58-44fe-b45c-d55ccdc68eef" providerId="ADAL" clId="{CEBEBEA7-6787-45B9-A3E5-0EE764D610DD}" dt="2021-04-28T10:13:44.126" v="1018" actId="1035"/>
          <ac:cxnSpMkLst>
            <pc:docMk/>
            <pc:sldMk cId="1335728782" sldId="336"/>
            <ac:cxnSpMk id="28" creationId="{381139F9-273B-4FF9-B4FA-1DB572DB0AC2}"/>
          </ac:cxnSpMkLst>
        </pc:cxnChg>
      </pc:sldChg>
      <pc:sldChg chg="del">
        <pc:chgData name="昱彬 阮" userId="79b159a5-1a58-44fe-b45c-d55ccdc68eef" providerId="ADAL" clId="{CEBEBEA7-6787-45B9-A3E5-0EE764D610DD}" dt="2021-04-28T08:17:07.386" v="203" actId="2696"/>
        <pc:sldMkLst>
          <pc:docMk/>
          <pc:sldMk cId="495927941" sldId="342"/>
        </pc:sldMkLst>
      </pc:sldChg>
      <pc:sldChg chg="addSp delSp modSp modNotesTx">
        <pc:chgData name="昱彬 阮" userId="79b159a5-1a58-44fe-b45c-d55ccdc68eef" providerId="ADAL" clId="{CEBEBEA7-6787-45B9-A3E5-0EE764D610DD}" dt="2021-04-28T10:01:01.097" v="968" actId="1076"/>
        <pc:sldMkLst>
          <pc:docMk/>
          <pc:sldMk cId="4234167302" sldId="345"/>
        </pc:sldMkLst>
        <pc:spChg chg="del">
          <ac:chgData name="昱彬 阮" userId="79b159a5-1a58-44fe-b45c-d55ccdc68eef" providerId="ADAL" clId="{CEBEBEA7-6787-45B9-A3E5-0EE764D610DD}" dt="2021-04-27T16:29:45.615" v="29" actId="478"/>
          <ac:spMkLst>
            <pc:docMk/>
            <pc:sldMk cId="4234167302" sldId="345"/>
            <ac:spMk id="11" creationId="{6426770F-0ED2-42B2-B29B-BD45A8DC091F}"/>
          </ac:spMkLst>
        </pc:spChg>
        <pc:spChg chg="del">
          <ac:chgData name="昱彬 阮" userId="79b159a5-1a58-44fe-b45c-d55ccdc68eef" providerId="ADAL" clId="{CEBEBEA7-6787-45B9-A3E5-0EE764D610DD}" dt="2021-04-27T16:29:45.615" v="29" actId="478"/>
          <ac:spMkLst>
            <pc:docMk/>
            <pc:sldMk cId="4234167302" sldId="345"/>
            <ac:spMk id="12" creationId="{5C09FCD1-67A2-4B51-BDFB-8F760DAC3BEB}"/>
          </ac:spMkLst>
        </pc:spChg>
        <pc:spChg chg="mod">
          <ac:chgData name="昱彬 阮" userId="79b159a5-1a58-44fe-b45c-d55ccdc68eef" providerId="ADAL" clId="{CEBEBEA7-6787-45B9-A3E5-0EE764D610DD}" dt="2021-04-27T16:22:24.669" v="27" actId="20577"/>
          <ac:spMkLst>
            <pc:docMk/>
            <pc:sldMk cId="4234167302" sldId="345"/>
            <ac:spMk id="13" creationId="{77DE4002-8ED5-4BDB-86F2-DA7C3E932E13}"/>
          </ac:spMkLst>
        </pc:spChg>
        <pc:spChg chg="add mod">
          <ac:chgData name="昱彬 阮" userId="79b159a5-1a58-44fe-b45c-d55ccdc68eef" providerId="ADAL" clId="{CEBEBEA7-6787-45B9-A3E5-0EE764D610DD}" dt="2021-04-28T10:01:01.097" v="968" actId="1076"/>
          <ac:spMkLst>
            <pc:docMk/>
            <pc:sldMk cId="4234167302" sldId="345"/>
            <ac:spMk id="19" creationId="{C050F3BD-392B-406D-B4EF-4E4E47F0D659}"/>
          </ac:spMkLst>
        </pc:spChg>
        <pc:spChg chg="add del">
          <ac:chgData name="昱彬 阮" userId="79b159a5-1a58-44fe-b45c-d55ccdc68eef" providerId="ADAL" clId="{CEBEBEA7-6787-45B9-A3E5-0EE764D610DD}" dt="2021-04-28T09:03:13.905" v="707" actId="478"/>
          <ac:spMkLst>
            <pc:docMk/>
            <pc:sldMk cId="4234167302" sldId="345"/>
            <ac:spMk id="20" creationId="{266D00E1-EF2E-496F-A01E-4A8CF8C4441B}"/>
          </ac:spMkLst>
        </pc:spChg>
        <pc:spChg chg="add mod">
          <ac:chgData name="昱彬 阮" userId="79b159a5-1a58-44fe-b45c-d55ccdc68eef" providerId="ADAL" clId="{CEBEBEA7-6787-45B9-A3E5-0EE764D610DD}" dt="2021-04-28T09:02:57.546" v="701" actId="20577"/>
          <ac:spMkLst>
            <pc:docMk/>
            <pc:sldMk cId="4234167302" sldId="345"/>
            <ac:spMk id="21" creationId="{BC37AEDE-FD0C-4959-830B-FEFB8B4FCF52}"/>
          </ac:spMkLst>
        </pc:spChg>
        <pc:spChg chg="add mod">
          <ac:chgData name="昱彬 阮" userId="79b159a5-1a58-44fe-b45c-d55ccdc68eef" providerId="ADAL" clId="{CEBEBEA7-6787-45B9-A3E5-0EE764D610DD}" dt="2021-04-28T09:03:48.164" v="713" actId="20577"/>
          <ac:spMkLst>
            <pc:docMk/>
            <pc:sldMk cId="4234167302" sldId="345"/>
            <ac:spMk id="22" creationId="{50E92310-BD02-413B-A0E4-A72C30756AB9}"/>
          </ac:spMkLst>
        </pc:spChg>
        <pc:picChg chg="del">
          <ac:chgData name="昱彬 阮" userId="79b159a5-1a58-44fe-b45c-d55ccdc68eef" providerId="ADAL" clId="{CEBEBEA7-6787-45B9-A3E5-0EE764D610DD}" dt="2021-04-27T16:29:41.146" v="28" actId="478"/>
          <ac:picMkLst>
            <pc:docMk/>
            <pc:sldMk cId="4234167302" sldId="345"/>
            <ac:picMk id="14" creationId="{EF521954-F4E3-4821-9B20-371CA9F50987}"/>
          </ac:picMkLst>
        </pc:picChg>
        <pc:picChg chg="add del mod">
          <ac:chgData name="昱彬 阮" userId="79b159a5-1a58-44fe-b45c-d55ccdc68eef" providerId="ADAL" clId="{CEBEBEA7-6787-45B9-A3E5-0EE764D610DD}" dt="2021-04-27T16:30:10.962" v="33" actId="478"/>
          <ac:picMkLst>
            <pc:docMk/>
            <pc:sldMk cId="4234167302" sldId="345"/>
            <ac:picMk id="15" creationId="{EFF41DEA-A2C7-4247-93CA-66D9A14F3E8D}"/>
          </ac:picMkLst>
        </pc:picChg>
        <pc:picChg chg="add mod">
          <ac:chgData name="昱彬 阮" userId="79b159a5-1a58-44fe-b45c-d55ccdc68eef" providerId="ADAL" clId="{CEBEBEA7-6787-45B9-A3E5-0EE764D610DD}" dt="2021-04-27T16:30:24.850" v="37" actId="1076"/>
          <ac:picMkLst>
            <pc:docMk/>
            <pc:sldMk cId="4234167302" sldId="345"/>
            <ac:picMk id="16" creationId="{9FFC5ADA-1C11-44EC-B6E7-ADEAFBC74E13}"/>
          </ac:picMkLst>
        </pc:picChg>
        <pc:picChg chg="add mod">
          <ac:chgData name="昱彬 阮" userId="79b159a5-1a58-44fe-b45c-d55ccdc68eef" providerId="ADAL" clId="{CEBEBEA7-6787-45B9-A3E5-0EE764D610DD}" dt="2021-04-28T10:00:57.411" v="967" actId="1076"/>
          <ac:picMkLst>
            <pc:docMk/>
            <pc:sldMk cId="4234167302" sldId="345"/>
            <ac:picMk id="17" creationId="{4CC231F9-0C10-4CB0-9C74-044E6F483148}"/>
          </ac:picMkLst>
        </pc:picChg>
        <pc:picChg chg="del">
          <ac:chgData name="昱彬 阮" userId="79b159a5-1a58-44fe-b45c-d55ccdc68eef" providerId="ADAL" clId="{CEBEBEA7-6787-45B9-A3E5-0EE764D610DD}" dt="2021-04-27T16:30:21.343" v="36" actId="478"/>
          <ac:picMkLst>
            <pc:docMk/>
            <pc:sldMk cId="4234167302" sldId="345"/>
            <ac:picMk id="63" creationId="{00000000-0000-0000-0000-000000000000}"/>
          </ac:picMkLst>
        </pc:picChg>
      </pc:sldChg>
      <pc:sldChg chg="addSp delSp modSp">
        <pc:chgData name="昱彬 阮" userId="79b159a5-1a58-44fe-b45c-d55ccdc68eef" providerId="ADAL" clId="{CEBEBEA7-6787-45B9-A3E5-0EE764D610DD}" dt="2021-04-28T10:27:17.300" v="1312" actId="1076"/>
        <pc:sldMkLst>
          <pc:docMk/>
          <pc:sldMk cId="4276219254" sldId="346"/>
        </pc:sldMkLst>
        <pc:spChg chg="del">
          <ac:chgData name="昱彬 阮" userId="79b159a5-1a58-44fe-b45c-d55ccdc68eef" providerId="ADAL" clId="{CEBEBEA7-6787-45B9-A3E5-0EE764D610DD}" dt="2021-04-28T07:37:27.795" v="130" actId="478"/>
          <ac:spMkLst>
            <pc:docMk/>
            <pc:sldMk cId="4276219254" sldId="346"/>
            <ac:spMk id="13" creationId="{C78B731E-0011-4A65-A97A-07D6ADE80E01}"/>
          </ac:spMkLst>
        </pc:spChg>
        <pc:spChg chg="del">
          <ac:chgData name="昱彬 阮" userId="79b159a5-1a58-44fe-b45c-d55ccdc68eef" providerId="ADAL" clId="{CEBEBEA7-6787-45B9-A3E5-0EE764D610DD}" dt="2021-04-28T07:37:25.456" v="129" actId="478"/>
          <ac:spMkLst>
            <pc:docMk/>
            <pc:sldMk cId="4276219254" sldId="346"/>
            <ac:spMk id="17" creationId="{99DACF40-B9EC-4A95-8223-6F43BCE18E54}"/>
          </ac:spMkLst>
        </pc:spChg>
        <pc:spChg chg="del">
          <ac:chgData name="昱彬 阮" userId="79b159a5-1a58-44fe-b45c-d55ccdc68eef" providerId="ADAL" clId="{CEBEBEA7-6787-45B9-A3E5-0EE764D610DD}" dt="2021-04-28T07:37:27.795" v="130" actId="478"/>
          <ac:spMkLst>
            <pc:docMk/>
            <pc:sldMk cId="4276219254" sldId="346"/>
            <ac:spMk id="19" creationId="{2ED0FF1D-B456-4C06-906B-8527C436FA0D}"/>
          </ac:spMkLst>
        </pc:spChg>
        <pc:picChg chg="del">
          <ac:chgData name="昱彬 阮" userId="79b159a5-1a58-44fe-b45c-d55ccdc68eef" providerId="ADAL" clId="{CEBEBEA7-6787-45B9-A3E5-0EE764D610DD}" dt="2021-04-28T07:37:23.522" v="128" actId="478"/>
          <ac:picMkLst>
            <pc:docMk/>
            <pc:sldMk cId="4276219254" sldId="346"/>
            <ac:picMk id="11" creationId="{A8B68638-8E76-40EF-BCA1-95663730654A}"/>
          </ac:picMkLst>
        </pc:picChg>
        <pc:picChg chg="add mod">
          <ac:chgData name="昱彬 阮" userId="79b159a5-1a58-44fe-b45c-d55ccdc68eef" providerId="ADAL" clId="{CEBEBEA7-6787-45B9-A3E5-0EE764D610DD}" dt="2021-04-28T10:27:17.300" v="1312" actId="1076"/>
          <ac:picMkLst>
            <pc:docMk/>
            <pc:sldMk cId="4276219254" sldId="346"/>
            <ac:picMk id="12" creationId="{62292267-64DB-46FF-B5DE-1CC0F5EC2430}"/>
          </ac:picMkLst>
        </pc:picChg>
        <pc:picChg chg="add mod">
          <ac:chgData name="昱彬 阮" userId="79b159a5-1a58-44fe-b45c-d55ccdc68eef" providerId="ADAL" clId="{CEBEBEA7-6787-45B9-A3E5-0EE764D610DD}" dt="2021-04-28T10:27:15.829" v="1311" actId="1076"/>
          <ac:picMkLst>
            <pc:docMk/>
            <pc:sldMk cId="4276219254" sldId="346"/>
            <ac:picMk id="14" creationId="{BEB6F222-89BC-4FD7-B070-40B7672B04E8}"/>
          </ac:picMkLst>
        </pc:picChg>
        <pc:picChg chg="add del mod">
          <ac:chgData name="昱彬 阮" userId="79b159a5-1a58-44fe-b45c-d55ccdc68eef" providerId="ADAL" clId="{CEBEBEA7-6787-45B9-A3E5-0EE764D610DD}" dt="2021-04-28T10:26:14.928" v="1302" actId="478"/>
          <ac:picMkLst>
            <pc:docMk/>
            <pc:sldMk cId="4276219254" sldId="346"/>
            <ac:picMk id="18" creationId="{098691DC-3F5E-4777-84F6-0D0D3584FA94}"/>
          </ac:picMkLst>
        </pc:picChg>
      </pc:sldChg>
      <pc:sldChg chg="addSp delSp del">
        <pc:chgData name="昱彬 阮" userId="79b159a5-1a58-44fe-b45c-d55ccdc68eef" providerId="ADAL" clId="{CEBEBEA7-6787-45B9-A3E5-0EE764D610DD}" dt="2021-04-28T08:17:04.326" v="202" actId="2696"/>
        <pc:sldMkLst>
          <pc:docMk/>
          <pc:sldMk cId="4169786462" sldId="352"/>
        </pc:sldMkLst>
        <pc:spChg chg="add del">
          <ac:chgData name="昱彬 阮" userId="79b159a5-1a58-44fe-b45c-d55ccdc68eef" providerId="ADAL" clId="{CEBEBEA7-6787-45B9-A3E5-0EE764D610DD}" dt="2021-04-28T08:14:40.900" v="183"/>
          <ac:spMkLst>
            <pc:docMk/>
            <pc:sldMk cId="4169786462" sldId="352"/>
            <ac:spMk id="14" creationId="{2000CEC6-CA93-4CD8-8E52-834C8BD61F88}"/>
          </ac:spMkLst>
        </pc:spChg>
      </pc:sldChg>
      <pc:sldChg chg="addSp delSp modSp del modNotesTx">
        <pc:chgData name="昱彬 阮" userId="79b159a5-1a58-44fe-b45c-d55ccdc68eef" providerId="ADAL" clId="{CEBEBEA7-6787-45B9-A3E5-0EE764D610DD}" dt="2021-04-28T09:50:47.767" v="848" actId="2696"/>
        <pc:sldMkLst>
          <pc:docMk/>
          <pc:sldMk cId="3136321221" sldId="355"/>
        </pc:sldMkLst>
        <pc:spChg chg="del">
          <ac:chgData name="昱彬 阮" userId="79b159a5-1a58-44fe-b45c-d55ccdc68eef" providerId="ADAL" clId="{CEBEBEA7-6787-45B9-A3E5-0EE764D610DD}" dt="2021-04-28T04:48:05.423" v="43" actId="478"/>
          <ac:spMkLst>
            <pc:docMk/>
            <pc:sldMk cId="3136321221" sldId="355"/>
            <ac:spMk id="12" creationId="{A703040D-4E0E-4D3F-B64C-E7C4237A284E}"/>
          </ac:spMkLst>
        </pc:spChg>
        <pc:spChg chg="add mod">
          <ac:chgData name="昱彬 阮" userId="79b159a5-1a58-44fe-b45c-d55ccdc68eef" providerId="ADAL" clId="{CEBEBEA7-6787-45B9-A3E5-0EE764D610DD}" dt="2021-04-28T08:35:59.574" v="293" actId="1076"/>
          <ac:spMkLst>
            <pc:docMk/>
            <pc:sldMk cId="3136321221" sldId="355"/>
            <ac:spMk id="14" creationId="{998E6A94-22F2-4A3E-BA81-032265735E9B}"/>
          </ac:spMkLst>
        </pc:spChg>
        <pc:picChg chg="del">
          <ac:chgData name="昱彬 阮" userId="79b159a5-1a58-44fe-b45c-d55ccdc68eef" providerId="ADAL" clId="{CEBEBEA7-6787-45B9-A3E5-0EE764D610DD}" dt="2021-04-28T04:48:05.423" v="43" actId="478"/>
          <ac:picMkLst>
            <pc:docMk/>
            <pc:sldMk cId="3136321221" sldId="355"/>
            <ac:picMk id="11" creationId="{F3F1FC53-D8D2-44C4-B4F7-E7329F9370F9}"/>
          </ac:picMkLst>
        </pc:picChg>
        <pc:picChg chg="del">
          <ac:chgData name="昱彬 阮" userId="79b159a5-1a58-44fe-b45c-d55ccdc68eef" providerId="ADAL" clId="{CEBEBEA7-6787-45B9-A3E5-0EE764D610DD}" dt="2021-04-28T04:48:02.959" v="42" actId="478"/>
          <ac:picMkLst>
            <pc:docMk/>
            <pc:sldMk cId="3136321221" sldId="355"/>
            <ac:picMk id="13" creationId="{5EADA402-DC39-4269-8C17-5BDF927968B9}"/>
          </ac:picMkLst>
        </pc:picChg>
        <pc:picChg chg="del">
          <ac:chgData name="昱彬 阮" userId="79b159a5-1a58-44fe-b45c-d55ccdc68eef" providerId="ADAL" clId="{CEBEBEA7-6787-45B9-A3E5-0EE764D610DD}" dt="2021-04-28T04:48:05.423" v="43" actId="478"/>
          <ac:picMkLst>
            <pc:docMk/>
            <pc:sldMk cId="3136321221" sldId="355"/>
            <ac:picMk id="21" creationId="{7A9E1DDB-D28F-4305-9F5C-EB7F20D6ACDF}"/>
          </ac:picMkLst>
        </pc:picChg>
        <pc:cxnChg chg="del">
          <ac:chgData name="昱彬 阮" userId="79b159a5-1a58-44fe-b45c-d55ccdc68eef" providerId="ADAL" clId="{CEBEBEA7-6787-45B9-A3E5-0EE764D610DD}" dt="2021-04-28T04:48:05.423" v="43" actId="478"/>
          <ac:cxnSpMkLst>
            <pc:docMk/>
            <pc:sldMk cId="3136321221" sldId="355"/>
            <ac:cxnSpMk id="15" creationId="{BBC618A8-1D4B-408C-A5DE-5636F807242F}"/>
          </ac:cxnSpMkLst>
        </pc:cxnChg>
      </pc:sldChg>
      <pc:sldChg chg="addSp delSp modSp">
        <pc:chgData name="昱彬 阮" userId="79b159a5-1a58-44fe-b45c-d55ccdc68eef" providerId="ADAL" clId="{CEBEBEA7-6787-45B9-A3E5-0EE764D610DD}" dt="2021-04-28T07:32:05.578" v="127" actId="1076"/>
        <pc:sldMkLst>
          <pc:docMk/>
          <pc:sldMk cId="990453246" sldId="359"/>
        </pc:sldMkLst>
        <pc:spChg chg="mod">
          <ac:chgData name="昱彬 阮" userId="79b159a5-1a58-44fe-b45c-d55ccdc68eef" providerId="ADAL" clId="{CEBEBEA7-6787-45B9-A3E5-0EE764D610DD}" dt="2021-04-28T07:30:47.789" v="102" actId="20577"/>
          <ac:spMkLst>
            <pc:docMk/>
            <pc:sldMk cId="990453246" sldId="359"/>
            <ac:spMk id="19" creationId="{496FB4F5-10C8-48E4-B88D-B5A1609761D0}"/>
          </ac:spMkLst>
        </pc:spChg>
        <pc:spChg chg="del">
          <ac:chgData name="昱彬 阮" userId="79b159a5-1a58-44fe-b45c-d55ccdc68eef" providerId="ADAL" clId="{CEBEBEA7-6787-45B9-A3E5-0EE764D610DD}" dt="2021-04-28T07:30:49.487" v="103" actId="478"/>
          <ac:spMkLst>
            <pc:docMk/>
            <pc:sldMk cId="990453246" sldId="359"/>
            <ac:spMk id="23" creationId="{0AC38538-0606-42B6-A3C0-A7243C0D0A39}"/>
          </ac:spMkLst>
        </pc:spChg>
        <pc:picChg chg="del">
          <ac:chgData name="昱彬 阮" userId="79b159a5-1a58-44fe-b45c-d55ccdc68eef" providerId="ADAL" clId="{CEBEBEA7-6787-45B9-A3E5-0EE764D610DD}" dt="2021-04-28T07:30:40.437" v="98" actId="478"/>
          <ac:picMkLst>
            <pc:docMk/>
            <pc:sldMk cId="990453246" sldId="359"/>
            <ac:picMk id="11" creationId="{4BE84879-507B-4D85-957E-57DA092876DD}"/>
          </ac:picMkLst>
        </pc:picChg>
        <pc:picChg chg="add mod">
          <ac:chgData name="昱彬 阮" userId="79b159a5-1a58-44fe-b45c-d55ccdc68eef" providerId="ADAL" clId="{CEBEBEA7-6787-45B9-A3E5-0EE764D610DD}" dt="2021-04-28T07:30:57.131" v="106" actId="1076"/>
          <ac:picMkLst>
            <pc:docMk/>
            <pc:sldMk cId="990453246" sldId="359"/>
            <ac:picMk id="12" creationId="{ED402E6C-1047-448B-9AA8-D42EA207D2A9}"/>
          </ac:picMkLst>
        </pc:picChg>
        <pc:picChg chg="add mod">
          <ac:chgData name="昱彬 阮" userId="79b159a5-1a58-44fe-b45c-d55ccdc68eef" providerId="ADAL" clId="{CEBEBEA7-6787-45B9-A3E5-0EE764D610DD}" dt="2021-04-28T07:32:04.224" v="126" actId="1076"/>
          <ac:picMkLst>
            <pc:docMk/>
            <pc:sldMk cId="990453246" sldId="359"/>
            <ac:picMk id="13" creationId="{CA29B19D-C4B2-4119-B1D4-BE44B956B9FF}"/>
          </ac:picMkLst>
        </pc:picChg>
        <pc:picChg chg="add mod">
          <ac:chgData name="昱彬 阮" userId="79b159a5-1a58-44fe-b45c-d55ccdc68eef" providerId="ADAL" clId="{CEBEBEA7-6787-45B9-A3E5-0EE764D610DD}" dt="2021-04-28T07:32:05.578" v="127" actId="1076"/>
          <ac:picMkLst>
            <pc:docMk/>
            <pc:sldMk cId="990453246" sldId="359"/>
            <ac:picMk id="14" creationId="{A539312A-E1BA-4F01-8FCD-172CB2E5047B}"/>
          </ac:picMkLst>
        </pc:picChg>
      </pc:sldChg>
      <pc:sldChg chg="addSp delSp modSp">
        <pc:chgData name="昱彬 阮" userId="79b159a5-1a58-44fe-b45c-d55ccdc68eef" providerId="ADAL" clId="{CEBEBEA7-6787-45B9-A3E5-0EE764D610DD}" dt="2021-04-28T10:28:14.387" v="1316" actId="113"/>
        <pc:sldMkLst>
          <pc:docMk/>
          <pc:sldMk cId="1749745205" sldId="366"/>
        </pc:sldMkLst>
        <pc:spChg chg="add del mod">
          <ac:chgData name="昱彬 阮" userId="79b159a5-1a58-44fe-b45c-d55ccdc68eef" providerId="ADAL" clId="{CEBEBEA7-6787-45B9-A3E5-0EE764D610DD}" dt="2021-04-28T10:28:14.387" v="1316" actId="113"/>
          <ac:spMkLst>
            <pc:docMk/>
            <pc:sldMk cId="1749745205" sldId="366"/>
            <ac:spMk id="15" creationId="{4C1BC4F7-3897-4BC2-AA9B-0D403262ACD9}"/>
          </ac:spMkLst>
        </pc:spChg>
        <pc:spChg chg="mod">
          <ac:chgData name="昱彬 阮" userId="79b159a5-1a58-44fe-b45c-d55ccdc68eef" providerId="ADAL" clId="{CEBEBEA7-6787-45B9-A3E5-0EE764D610DD}" dt="2021-04-28T07:51:52.091" v="144"/>
          <ac:spMkLst>
            <pc:docMk/>
            <pc:sldMk cId="1749745205" sldId="366"/>
            <ac:spMk id="16" creationId="{93B0C562-4097-40B4-BC7F-045EEEDCDF0E}"/>
          </ac:spMkLst>
        </pc:spChg>
      </pc:sldChg>
      <pc:sldChg chg="addSp delSp modSp">
        <pc:chgData name="昱彬 阮" userId="79b159a5-1a58-44fe-b45c-d55ccdc68eef" providerId="ADAL" clId="{CEBEBEA7-6787-45B9-A3E5-0EE764D610DD}" dt="2021-04-28T09:59:26.209" v="965"/>
        <pc:sldMkLst>
          <pc:docMk/>
          <pc:sldMk cId="710826552" sldId="367"/>
        </pc:sldMkLst>
        <pc:spChg chg="mod">
          <ac:chgData name="昱彬 阮" userId="79b159a5-1a58-44fe-b45c-d55ccdc68eef" providerId="ADAL" clId="{CEBEBEA7-6787-45B9-A3E5-0EE764D610DD}" dt="2021-04-28T09:59:26.209" v="965"/>
          <ac:spMkLst>
            <pc:docMk/>
            <pc:sldMk cId="710826552" sldId="367"/>
            <ac:spMk id="16" creationId="{145F6FE5-0430-4406-BC9F-34ACC65CA752}"/>
          </ac:spMkLst>
        </pc:spChg>
        <pc:picChg chg="add mod">
          <ac:chgData name="昱彬 阮" userId="79b159a5-1a58-44fe-b45c-d55ccdc68eef" providerId="ADAL" clId="{CEBEBEA7-6787-45B9-A3E5-0EE764D610DD}" dt="2021-04-28T09:59:07.358" v="943" actId="1076"/>
          <ac:picMkLst>
            <pc:docMk/>
            <pc:sldMk cId="710826552" sldId="367"/>
            <ac:picMk id="11" creationId="{F23390D4-E31A-4C77-AC2E-DE9E3AE4E36B}"/>
          </ac:picMkLst>
        </pc:picChg>
        <pc:picChg chg="del">
          <ac:chgData name="昱彬 阮" userId="79b159a5-1a58-44fe-b45c-d55ccdc68eef" providerId="ADAL" clId="{CEBEBEA7-6787-45B9-A3E5-0EE764D610DD}" dt="2021-04-28T07:39:11.123" v="133" actId="478"/>
          <ac:picMkLst>
            <pc:docMk/>
            <pc:sldMk cId="710826552" sldId="367"/>
            <ac:picMk id="14" creationId="{CC66AD4D-8098-4A0A-A6CD-C333533CDE58}"/>
          </ac:picMkLst>
        </pc:picChg>
      </pc:sldChg>
      <pc:sldChg chg="del">
        <pc:chgData name="昱彬 阮" userId="79b159a5-1a58-44fe-b45c-d55ccdc68eef" providerId="ADAL" clId="{CEBEBEA7-6787-45B9-A3E5-0EE764D610DD}" dt="2021-04-28T10:13:21.532" v="1013" actId="2696"/>
        <pc:sldMkLst>
          <pc:docMk/>
          <pc:sldMk cId="89555954" sldId="368"/>
        </pc:sldMkLst>
      </pc:sldChg>
      <pc:sldChg chg="addSp delSp modSp">
        <pc:chgData name="昱彬 阮" userId="79b159a5-1a58-44fe-b45c-d55ccdc68eef" providerId="ADAL" clId="{CEBEBEA7-6787-45B9-A3E5-0EE764D610DD}" dt="2021-04-28T10:27:57.644" v="1315"/>
        <pc:sldMkLst>
          <pc:docMk/>
          <pc:sldMk cId="2243441749" sldId="369"/>
        </pc:sldMkLst>
        <pc:spChg chg="del">
          <ac:chgData name="昱彬 阮" userId="79b159a5-1a58-44fe-b45c-d55ccdc68eef" providerId="ADAL" clId="{CEBEBEA7-6787-45B9-A3E5-0EE764D610DD}" dt="2021-04-28T07:39:21.621" v="139" actId="478"/>
          <ac:spMkLst>
            <pc:docMk/>
            <pc:sldMk cId="2243441749" sldId="369"/>
            <ac:spMk id="15" creationId="{3451215A-D43D-4B51-9707-1B57A76F560A}"/>
          </ac:spMkLst>
        </pc:spChg>
        <pc:spChg chg="mod">
          <ac:chgData name="昱彬 阮" userId="79b159a5-1a58-44fe-b45c-d55ccdc68eef" providerId="ADAL" clId="{CEBEBEA7-6787-45B9-A3E5-0EE764D610DD}" dt="2021-04-28T10:27:57.644" v="1315"/>
          <ac:spMkLst>
            <pc:docMk/>
            <pc:sldMk cId="2243441749" sldId="369"/>
            <ac:spMk id="16" creationId="{145F6FE5-0430-4406-BC9F-34ACC65CA752}"/>
          </ac:spMkLst>
        </pc:spChg>
        <pc:spChg chg="del">
          <ac:chgData name="昱彬 阮" userId="79b159a5-1a58-44fe-b45c-d55ccdc68eef" providerId="ADAL" clId="{CEBEBEA7-6787-45B9-A3E5-0EE764D610DD}" dt="2021-04-28T07:39:21.621" v="139" actId="478"/>
          <ac:spMkLst>
            <pc:docMk/>
            <pc:sldMk cId="2243441749" sldId="369"/>
            <ac:spMk id="17" creationId="{1C6CD7FB-EA73-4DEC-9FFB-923A3475E6FA}"/>
          </ac:spMkLst>
        </pc:spChg>
        <pc:picChg chg="add mod">
          <ac:chgData name="昱彬 阮" userId="79b159a5-1a58-44fe-b45c-d55ccdc68eef" providerId="ADAL" clId="{CEBEBEA7-6787-45B9-A3E5-0EE764D610DD}" dt="2021-04-28T07:44:20.673" v="143" actId="1076"/>
          <ac:picMkLst>
            <pc:docMk/>
            <pc:sldMk cId="2243441749" sldId="369"/>
            <ac:picMk id="11" creationId="{EDAEFAF8-FEAD-49E7-923D-48E81AE1AA09}"/>
          </ac:picMkLst>
        </pc:picChg>
        <pc:picChg chg="del">
          <ac:chgData name="昱彬 阮" userId="79b159a5-1a58-44fe-b45c-d55ccdc68eef" providerId="ADAL" clId="{CEBEBEA7-6787-45B9-A3E5-0EE764D610DD}" dt="2021-04-28T07:39:20.829" v="138" actId="478"/>
          <ac:picMkLst>
            <pc:docMk/>
            <pc:sldMk cId="2243441749" sldId="369"/>
            <ac:picMk id="13" creationId="{F13C604F-74BA-4979-B7E4-90A777F59B30}"/>
          </ac:picMkLst>
        </pc:picChg>
      </pc:sldChg>
      <pc:sldChg chg="add del">
        <pc:chgData name="昱彬 阮" userId="79b159a5-1a58-44fe-b45c-d55ccdc68eef" providerId="ADAL" clId="{CEBEBEA7-6787-45B9-A3E5-0EE764D610DD}" dt="2021-04-28T08:08:35.700" v="181" actId="2696"/>
        <pc:sldMkLst>
          <pc:docMk/>
          <pc:sldMk cId="984097095" sldId="370"/>
        </pc:sldMkLst>
      </pc:sldChg>
      <pc:sldChg chg="addSp delSp modSp add modNotesTx">
        <pc:chgData name="昱彬 阮" userId="79b159a5-1a58-44fe-b45c-d55ccdc68eef" providerId="ADAL" clId="{CEBEBEA7-6787-45B9-A3E5-0EE764D610DD}" dt="2021-04-28T10:11:02.262" v="1004" actId="20577"/>
        <pc:sldMkLst>
          <pc:docMk/>
          <pc:sldMk cId="4110009474" sldId="371"/>
        </pc:sldMkLst>
        <pc:spChg chg="del">
          <ac:chgData name="昱彬 阮" userId="79b159a5-1a58-44fe-b45c-d55ccdc68eef" providerId="ADAL" clId="{CEBEBEA7-6787-45B9-A3E5-0EE764D610DD}" dt="2021-04-27T16:12:28.412" v="8" actId="478"/>
          <ac:spMkLst>
            <pc:docMk/>
            <pc:sldMk cId="4110009474" sldId="371"/>
            <ac:spMk id="12" creationId="{A703040D-4E0E-4D3F-B64C-E7C4237A284E}"/>
          </ac:spMkLst>
        </pc:spChg>
        <pc:spChg chg="add mod">
          <ac:chgData name="昱彬 阮" userId="79b159a5-1a58-44fe-b45c-d55ccdc68eef" providerId="ADAL" clId="{CEBEBEA7-6787-45B9-A3E5-0EE764D610DD}" dt="2021-04-28T08:54:47.001" v="532" actId="20577"/>
          <ac:spMkLst>
            <pc:docMk/>
            <pc:sldMk cId="4110009474" sldId="371"/>
            <ac:spMk id="19" creationId="{1518A421-C1CE-4B46-8372-7786C48C1FA9}"/>
          </ac:spMkLst>
        </pc:spChg>
        <pc:picChg chg="del">
          <ac:chgData name="昱彬 阮" userId="79b159a5-1a58-44fe-b45c-d55ccdc68eef" providerId="ADAL" clId="{CEBEBEA7-6787-45B9-A3E5-0EE764D610DD}" dt="2021-04-27T16:12:23.450" v="6" actId="478"/>
          <ac:picMkLst>
            <pc:docMk/>
            <pc:sldMk cId="4110009474" sldId="371"/>
            <ac:picMk id="11" creationId="{F3F1FC53-D8D2-44C4-B4F7-E7329F9370F9}"/>
          </ac:picMkLst>
        </pc:picChg>
        <pc:picChg chg="del">
          <ac:chgData name="昱彬 阮" userId="79b159a5-1a58-44fe-b45c-d55ccdc68eef" providerId="ADAL" clId="{CEBEBEA7-6787-45B9-A3E5-0EE764D610DD}" dt="2021-04-27T16:12:25.734" v="7" actId="478"/>
          <ac:picMkLst>
            <pc:docMk/>
            <pc:sldMk cId="4110009474" sldId="371"/>
            <ac:picMk id="13" creationId="{5EADA402-DC39-4269-8C17-5BDF927968B9}"/>
          </ac:picMkLst>
        </pc:picChg>
        <pc:picChg chg="add del">
          <ac:chgData name="昱彬 阮" userId="79b159a5-1a58-44fe-b45c-d55ccdc68eef" providerId="ADAL" clId="{CEBEBEA7-6787-45B9-A3E5-0EE764D610DD}" dt="2021-04-27T16:12:44.124" v="10" actId="478"/>
          <ac:picMkLst>
            <pc:docMk/>
            <pc:sldMk cId="4110009474" sldId="371"/>
            <ac:picMk id="14" creationId="{7A2A94E1-2B95-4DDF-92DC-AF0418F2DD29}"/>
          </ac:picMkLst>
        </pc:picChg>
        <pc:picChg chg="add mod">
          <ac:chgData name="昱彬 阮" userId="79b159a5-1a58-44fe-b45c-d55ccdc68eef" providerId="ADAL" clId="{CEBEBEA7-6787-45B9-A3E5-0EE764D610DD}" dt="2021-04-27T16:12:58.990" v="14" actId="1076"/>
          <ac:picMkLst>
            <pc:docMk/>
            <pc:sldMk cId="4110009474" sldId="371"/>
            <ac:picMk id="16" creationId="{688C68FA-FCA2-4591-8F15-85A298E4375D}"/>
          </ac:picMkLst>
        </pc:picChg>
        <pc:picChg chg="del">
          <ac:chgData name="昱彬 阮" userId="79b159a5-1a58-44fe-b45c-d55ccdc68eef" providerId="ADAL" clId="{CEBEBEA7-6787-45B9-A3E5-0EE764D610DD}" dt="2021-04-27T16:12:25.734" v="7" actId="478"/>
          <ac:picMkLst>
            <pc:docMk/>
            <pc:sldMk cId="4110009474" sldId="371"/>
            <ac:picMk id="21" creationId="{7A9E1DDB-D28F-4305-9F5C-EB7F20D6ACDF}"/>
          </ac:picMkLst>
        </pc:picChg>
        <pc:cxnChg chg="del">
          <ac:chgData name="昱彬 阮" userId="79b159a5-1a58-44fe-b45c-d55ccdc68eef" providerId="ADAL" clId="{CEBEBEA7-6787-45B9-A3E5-0EE764D610DD}" dt="2021-04-27T16:12:25.734" v="7" actId="478"/>
          <ac:cxnSpMkLst>
            <pc:docMk/>
            <pc:sldMk cId="4110009474" sldId="371"/>
            <ac:cxnSpMk id="15" creationId="{BBC618A8-1D4B-408C-A5DE-5636F807242F}"/>
          </ac:cxnSpMkLst>
        </pc:cxnChg>
      </pc:sldChg>
      <pc:sldChg chg="addSp delSp modSp add modNotesTx">
        <pc:chgData name="昱彬 阮" userId="79b159a5-1a58-44fe-b45c-d55ccdc68eef" providerId="ADAL" clId="{CEBEBEA7-6787-45B9-A3E5-0EE764D610DD}" dt="2021-04-28T10:25:42.960" v="1296" actId="20577"/>
        <pc:sldMkLst>
          <pc:docMk/>
          <pc:sldMk cId="2921693601" sldId="372"/>
        </pc:sldMkLst>
        <pc:spChg chg="add mod">
          <ac:chgData name="昱彬 阮" userId="79b159a5-1a58-44fe-b45c-d55ccdc68eef" providerId="ADAL" clId="{CEBEBEA7-6787-45B9-A3E5-0EE764D610DD}" dt="2021-04-28T09:16:10.096" v="838" actId="1076"/>
          <ac:spMkLst>
            <pc:docMk/>
            <pc:sldMk cId="2921693601" sldId="372"/>
            <ac:spMk id="15" creationId="{736792D9-BE9D-45D5-9162-92D182F2164B}"/>
          </ac:spMkLst>
        </pc:spChg>
        <pc:spChg chg="add mod">
          <ac:chgData name="昱彬 阮" userId="79b159a5-1a58-44fe-b45c-d55ccdc68eef" providerId="ADAL" clId="{CEBEBEA7-6787-45B9-A3E5-0EE764D610DD}" dt="2021-04-28T09:52:45.212" v="875" actId="1076"/>
          <ac:spMkLst>
            <pc:docMk/>
            <pc:sldMk cId="2921693601" sldId="372"/>
            <ac:spMk id="18" creationId="{083BF2E4-77BC-40D1-BBF2-A2B9C92C4105}"/>
          </ac:spMkLst>
        </pc:spChg>
        <pc:spChg chg="add mod">
          <ac:chgData name="昱彬 阮" userId="79b159a5-1a58-44fe-b45c-d55ccdc68eef" providerId="ADAL" clId="{CEBEBEA7-6787-45B9-A3E5-0EE764D610DD}" dt="2021-04-28T09:53:07.792" v="882" actId="1036"/>
          <ac:spMkLst>
            <pc:docMk/>
            <pc:sldMk cId="2921693601" sldId="372"/>
            <ac:spMk id="19" creationId="{352B7173-6459-467A-AE92-4840C6DB1A45}"/>
          </ac:spMkLst>
        </pc:spChg>
        <pc:spChg chg="add mod">
          <ac:chgData name="昱彬 阮" userId="79b159a5-1a58-44fe-b45c-d55ccdc68eef" providerId="ADAL" clId="{CEBEBEA7-6787-45B9-A3E5-0EE764D610DD}" dt="2021-04-28T10:12:34.892" v="1011" actId="1076"/>
          <ac:spMkLst>
            <pc:docMk/>
            <pc:sldMk cId="2921693601" sldId="372"/>
            <ac:spMk id="23" creationId="{EC3497B7-2FD2-4CC5-99CD-3F20FD1DAE74}"/>
          </ac:spMkLst>
        </pc:spChg>
        <pc:picChg chg="add del mod">
          <ac:chgData name="昱彬 阮" userId="79b159a5-1a58-44fe-b45c-d55ccdc68eef" providerId="ADAL" clId="{CEBEBEA7-6787-45B9-A3E5-0EE764D610DD}" dt="2021-04-28T05:53:18.094" v="73" actId="478"/>
          <ac:picMkLst>
            <pc:docMk/>
            <pc:sldMk cId="2921693601" sldId="372"/>
            <ac:picMk id="11" creationId="{4865D358-4520-4CDA-B8BD-0B6469CB1824}"/>
          </ac:picMkLst>
        </pc:picChg>
        <pc:picChg chg="add mod">
          <ac:chgData name="昱彬 阮" userId="79b159a5-1a58-44fe-b45c-d55ccdc68eef" providerId="ADAL" clId="{CEBEBEA7-6787-45B9-A3E5-0EE764D610DD}" dt="2021-04-28T05:53:25.820" v="77" actId="1076"/>
          <ac:picMkLst>
            <pc:docMk/>
            <pc:sldMk cId="2921693601" sldId="372"/>
            <ac:picMk id="12" creationId="{60F2ED72-A3B0-4844-B923-E6AA412B583C}"/>
          </ac:picMkLst>
        </pc:picChg>
        <pc:picChg chg="add mod">
          <ac:chgData name="昱彬 阮" userId="79b159a5-1a58-44fe-b45c-d55ccdc68eef" providerId="ADAL" clId="{CEBEBEA7-6787-45B9-A3E5-0EE764D610DD}" dt="2021-04-28T09:53:07.792" v="882" actId="1036"/>
          <ac:picMkLst>
            <pc:docMk/>
            <pc:sldMk cId="2921693601" sldId="372"/>
            <ac:picMk id="14" creationId="{2C93CB8A-512E-490F-A027-D4C4A04EA5AF}"/>
          </ac:picMkLst>
        </pc:picChg>
        <pc:picChg chg="del">
          <ac:chgData name="昱彬 阮" userId="79b159a5-1a58-44fe-b45c-d55ccdc68eef" providerId="ADAL" clId="{CEBEBEA7-6787-45B9-A3E5-0EE764D610DD}" dt="2021-04-28T05:52:42.340" v="68" actId="478"/>
          <ac:picMkLst>
            <pc:docMk/>
            <pc:sldMk cId="2921693601" sldId="372"/>
            <ac:picMk id="16" creationId="{9FFC5ADA-1C11-44EC-B6E7-ADEAFBC74E13}"/>
          </ac:picMkLst>
        </pc:picChg>
        <pc:picChg chg="del mod">
          <ac:chgData name="昱彬 阮" userId="79b159a5-1a58-44fe-b45c-d55ccdc68eef" providerId="ADAL" clId="{CEBEBEA7-6787-45B9-A3E5-0EE764D610DD}" dt="2021-04-28T09:01:01.967" v="575" actId="478"/>
          <ac:picMkLst>
            <pc:docMk/>
            <pc:sldMk cId="2921693601" sldId="372"/>
            <ac:picMk id="17" creationId="{4CC231F9-0C10-4CB0-9C74-044E6F483148}"/>
          </ac:picMkLst>
        </pc:picChg>
        <pc:picChg chg="add mod">
          <ac:chgData name="昱彬 阮" userId="79b159a5-1a58-44fe-b45c-d55ccdc68eef" providerId="ADAL" clId="{CEBEBEA7-6787-45B9-A3E5-0EE764D610DD}" dt="2021-04-28T09:54:55.454" v="888" actId="1076"/>
          <ac:picMkLst>
            <pc:docMk/>
            <pc:sldMk cId="2921693601" sldId="372"/>
            <ac:picMk id="20" creationId="{EE551CC7-0EEE-4B1A-9853-01ADC1C2BBB9}"/>
          </ac:picMkLst>
        </pc:picChg>
        <pc:picChg chg="add mod">
          <ac:chgData name="昱彬 阮" userId="79b159a5-1a58-44fe-b45c-d55ccdc68eef" providerId="ADAL" clId="{CEBEBEA7-6787-45B9-A3E5-0EE764D610DD}" dt="2021-04-28T10:11:47.868" v="1005" actId="14100"/>
          <ac:picMkLst>
            <pc:docMk/>
            <pc:sldMk cId="2921693601" sldId="372"/>
            <ac:picMk id="21" creationId="{1065FF64-146A-44A5-99C5-3A60F24ACF96}"/>
          </ac:picMkLst>
        </pc:picChg>
        <pc:picChg chg="add mod">
          <ac:chgData name="昱彬 阮" userId="79b159a5-1a58-44fe-b45c-d55ccdc68eef" providerId="ADAL" clId="{CEBEBEA7-6787-45B9-A3E5-0EE764D610DD}" dt="2021-04-28T10:12:38.268" v="1012" actId="1076"/>
          <ac:picMkLst>
            <pc:docMk/>
            <pc:sldMk cId="2921693601" sldId="372"/>
            <ac:picMk id="22" creationId="{98589C69-3492-4F5B-A732-0C0176293EB6}"/>
          </ac:picMkLst>
        </pc:picChg>
      </pc:sldChg>
      <pc:sldChg chg="addSp delSp modSp add">
        <pc:chgData name="昱彬 阮" userId="79b159a5-1a58-44fe-b45c-d55ccdc68eef" providerId="ADAL" clId="{CEBEBEA7-6787-45B9-A3E5-0EE764D610DD}" dt="2021-04-28T09:14:31.432" v="820" actId="1036"/>
        <pc:sldMkLst>
          <pc:docMk/>
          <pc:sldMk cId="314151882" sldId="373"/>
        </pc:sldMkLst>
        <pc:spChg chg="mod">
          <ac:chgData name="昱彬 阮" userId="79b159a5-1a58-44fe-b45c-d55ccdc68eef" providerId="ADAL" clId="{CEBEBEA7-6787-45B9-A3E5-0EE764D610DD}" dt="2021-04-28T09:13:32.139" v="796" actId="1076"/>
          <ac:spMkLst>
            <pc:docMk/>
            <pc:sldMk cId="314151882" sldId="373"/>
            <ac:spMk id="13" creationId="{77DE4002-8ED5-4BDB-86F2-DA7C3E932E13}"/>
          </ac:spMkLst>
        </pc:spChg>
        <pc:spChg chg="add mod">
          <ac:chgData name="昱彬 阮" userId="79b159a5-1a58-44fe-b45c-d55ccdc68eef" providerId="ADAL" clId="{CEBEBEA7-6787-45B9-A3E5-0EE764D610DD}" dt="2021-04-28T09:13:39.434" v="798" actId="1076"/>
          <ac:spMkLst>
            <pc:docMk/>
            <pc:sldMk cId="314151882" sldId="373"/>
            <ac:spMk id="18" creationId="{3FF088FE-2D24-4237-83C1-85359709EA28}"/>
          </ac:spMkLst>
        </pc:spChg>
        <pc:spChg chg="add mod">
          <ac:chgData name="昱彬 阮" userId="79b159a5-1a58-44fe-b45c-d55ccdc68eef" providerId="ADAL" clId="{CEBEBEA7-6787-45B9-A3E5-0EE764D610DD}" dt="2021-04-28T09:14:26.243" v="818" actId="1035"/>
          <ac:spMkLst>
            <pc:docMk/>
            <pc:sldMk cId="314151882" sldId="373"/>
            <ac:spMk id="19" creationId="{C65BD46D-7205-4E88-8EB7-C0308952CB32}"/>
          </ac:spMkLst>
        </pc:spChg>
        <pc:spChg chg="add del mod">
          <ac:chgData name="昱彬 阮" userId="79b159a5-1a58-44fe-b45c-d55ccdc68eef" providerId="ADAL" clId="{CEBEBEA7-6787-45B9-A3E5-0EE764D610DD}" dt="2021-04-28T09:13:06.439" v="792" actId="478"/>
          <ac:spMkLst>
            <pc:docMk/>
            <pc:sldMk cId="314151882" sldId="373"/>
            <ac:spMk id="20" creationId="{0D28B9A4-4395-4666-9112-D28F866AFA7E}"/>
          </ac:spMkLst>
        </pc:spChg>
        <pc:spChg chg="add mod">
          <ac:chgData name="昱彬 阮" userId="79b159a5-1a58-44fe-b45c-d55ccdc68eef" providerId="ADAL" clId="{CEBEBEA7-6787-45B9-A3E5-0EE764D610DD}" dt="2021-04-28T09:14:31.432" v="820" actId="1036"/>
          <ac:spMkLst>
            <pc:docMk/>
            <pc:sldMk cId="314151882" sldId="373"/>
            <ac:spMk id="22" creationId="{BA9A3CF5-74E0-4053-844A-F1B1F5CF09B1}"/>
          </ac:spMkLst>
        </pc:spChg>
        <pc:picChg chg="add del mod">
          <ac:chgData name="昱彬 阮" userId="79b159a5-1a58-44fe-b45c-d55ccdc68eef" providerId="ADAL" clId="{CEBEBEA7-6787-45B9-A3E5-0EE764D610DD}" dt="2021-04-28T05:53:47.568" v="78" actId="478"/>
          <ac:picMkLst>
            <pc:docMk/>
            <pc:sldMk cId="314151882" sldId="373"/>
            <ac:picMk id="11" creationId="{DFD7FE7B-FBBC-4191-B4B8-AD5B695A5E7B}"/>
          </ac:picMkLst>
        </pc:picChg>
        <pc:picChg chg="add mod">
          <ac:chgData name="昱彬 阮" userId="79b159a5-1a58-44fe-b45c-d55ccdc68eef" providerId="ADAL" clId="{CEBEBEA7-6787-45B9-A3E5-0EE764D610DD}" dt="2021-04-28T09:08:45.817" v="740" actId="1076"/>
          <ac:picMkLst>
            <pc:docMk/>
            <pc:sldMk cId="314151882" sldId="373"/>
            <ac:picMk id="12" creationId="{38EDFEE6-0E9E-4992-AEAE-2BE66B70559B}"/>
          </ac:picMkLst>
        </pc:picChg>
        <pc:picChg chg="add mod">
          <ac:chgData name="昱彬 阮" userId="79b159a5-1a58-44fe-b45c-d55ccdc68eef" providerId="ADAL" clId="{CEBEBEA7-6787-45B9-A3E5-0EE764D610DD}" dt="2021-04-28T09:14:31.432" v="820" actId="1036"/>
          <ac:picMkLst>
            <pc:docMk/>
            <pc:sldMk cId="314151882" sldId="373"/>
            <ac:picMk id="14" creationId="{E98C2312-4A4B-41F5-BC5A-C6B0C953F563}"/>
          </ac:picMkLst>
        </pc:picChg>
        <pc:picChg chg="add mod">
          <ac:chgData name="昱彬 阮" userId="79b159a5-1a58-44fe-b45c-d55ccdc68eef" providerId="ADAL" clId="{CEBEBEA7-6787-45B9-A3E5-0EE764D610DD}" dt="2021-04-28T09:14:26.243" v="818" actId="1035"/>
          <ac:picMkLst>
            <pc:docMk/>
            <pc:sldMk cId="314151882" sldId="373"/>
            <ac:picMk id="15" creationId="{43A9B96D-11C0-457F-A54D-BCC206CCBE05}"/>
          </ac:picMkLst>
        </pc:picChg>
        <pc:picChg chg="del">
          <ac:chgData name="昱彬 阮" userId="79b159a5-1a58-44fe-b45c-d55ccdc68eef" providerId="ADAL" clId="{CEBEBEA7-6787-45B9-A3E5-0EE764D610DD}" dt="2021-04-28T05:52:09.956" v="63" actId="478"/>
          <ac:picMkLst>
            <pc:docMk/>
            <pc:sldMk cId="314151882" sldId="373"/>
            <ac:picMk id="16" creationId="{9FFC5ADA-1C11-44EC-B6E7-ADEAFBC74E13}"/>
          </ac:picMkLst>
        </pc:picChg>
        <pc:picChg chg="del mod">
          <ac:chgData name="昱彬 阮" userId="79b159a5-1a58-44fe-b45c-d55ccdc68eef" providerId="ADAL" clId="{CEBEBEA7-6787-45B9-A3E5-0EE764D610DD}" dt="2021-04-28T05:53:53.534" v="83" actId="478"/>
          <ac:picMkLst>
            <pc:docMk/>
            <pc:sldMk cId="314151882" sldId="373"/>
            <ac:picMk id="17" creationId="{4CC231F9-0C10-4CB0-9C74-044E6F483148}"/>
          </ac:picMkLst>
        </pc:picChg>
        <pc:picChg chg="add del mod">
          <ac:chgData name="昱彬 阮" userId="79b159a5-1a58-44fe-b45c-d55ccdc68eef" providerId="ADAL" clId="{CEBEBEA7-6787-45B9-A3E5-0EE764D610DD}" dt="2021-04-28T09:08:51.645" v="742" actId="478"/>
          <ac:picMkLst>
            <pc:docMk/>
            <pc:sldMk cId="314151882" sldId="373"/>
            <ac:picMk id="21" creationId="{09DD4AD4-6562-4C0E-A3F4-8F593EDB76E9}"/>
          </ac:picMkLst>
        </pc:picChg>
        <pc:picChg chg="add mod">
          <ac:chgData name="昱彬 阮" userId="79b159a5-1a58-44fe-b45c-d55ccdc68eef" providerId="ADAL" clId="{CEBEBEA7-6787-45B9-A3E5-0EE764D610DD}" dt="2021-04-28T09:14:26.243" v="818" actId="1035"/>
          <ac:picMkLst>
            <pc:docMk/>
            <pc:sldMk cId="314151882" sldId="373"/>
            <ac:picMk id="23" creationId="{127D3624-E93A-412F-8ABA-2B7577EA30DF}"/>
          </ac:picMkLst>
        </pc:picChg>
        <pc:picChg chg="add mod">
          <ac:chgData name="昱彬 阮" userId="79b159a5-1a58-44fe-b45c-d55ccdc68eef" providerId="ADAL" clId="{CEBEBEA7-6787-45B9-A3E5-0EE764D610DD}" dt="2021-04-28T09:13:47.233" v="800" actId="1076"/>
          <ac:picMkLst>
            <pc:docMk/>
            <pc:sldMk cId="314151882" sldId="373"/>
            <ac:picMk id="24" creationId="{EFEA45C1-A4EE-4F8A-A833-61427BDF48BE}"/>
          </ac:picMkLst>
        </pc:picChg>
        <pc:picChg chg="add mod">
          <ac:chgData name="昱彬 阮" userId="79b159a5-1a58-44fe-b45c-d55ccdc68eef" providerId="ADAL" clId="{CEBEBEA7-6787-45B9-A3E5-0EE764D610DD}" dt="2021-04-28T09:14:16.314" v="813" actId="1076"/>
          <ac:picMkLst>
            <pc:docMk/>
            <pc:sldMk cId="314151882" sldId="373"/>
            <ac:picMk id="25" creationId="{5CBFDC62-48BE-4AF4-8BB8-736A5833C62E}"/>
          </ac:picMkLst>
        </pc:picChg>
      </pc:sldChg>
      <pc:sldChg chg="add del">
        <pc:chgData name="昱彬 阮" userId="79b159a5-1a58-44fe-b45c-d55ccdc68eef" providerId="ADAL" clId="{CEBEBEA7-6787-45B9-A3E5-0EE764D610DD}" dt="2021-04-28T05:54:16.039" v="91" actId="2696"/>
        <pc:sldMkLst>
          <pc:docMk/>
          <pc:sldMk cId="750264716" sldId="374"/>
        </pc:sldMkLst>
      </pc:sldChg>
      <pc:sldChg chg="addSp delSp modSp add">
        <pc:chgData name="昱彬 阮" userId="79b159a5-1a58-44fe-b45c-d55ccdc68eef" providerId="ADAL" clId="{CEBEBEA7-6787-45B9-A3E5-0EE764D610DD}" dt="2021-04-28T10:23:33.735" v="1283"/>
        <pc:sldMkLst>
          <pc:docMk/>
          <pc:sldMk cId="884750967" sldId="374"/>
        </pc:sldMkLst>
        <pc:spChg chg="mod">
          <ac:chgData name="昱彬 阮" userId="79b159a5-1a58-44fe-b45c-d55ccdc68eef" providerId="ADAL" clId="{CEBEBEA7-6787-45B9-A3E5-0EE764D610DD}" dt="2021-04-28T05:58:07.993" v="95" actId="1076"/>
          <ac:spMkLst>
            <pc:docMk/>
            <pc:sldMk cId="884750967" sldId="374"/>
            <ac:spMk id="11" creationId="{A04CE419-1A2B-481F-A8B8-84238B33FAD5}"/>
          </ac:spMkLst>
        </pc:spChg>
        <pc:spChg chg="add del">
          <ac:chgData name="昱彬 阮" userId="79b159a5-1a58-44fe-b45c-d55ccdc68eef" providerId="ADAL" clId="{CEBEBEA7-6787-45B9-A3E5-0EE764D610DD}" dt="2021-04-28T10:07:29.339" v="970"/>
          <ac:spMkLst>
            <pc:docMk/>
            <pc:sldMk cId="884750967" sldId="374"/>
            <ac:spMk id="12" creationId="{D920AE4D-13E3-406F-8DA7-97F684E9DF87}"/>
          </ac:spMkLst>
        </pc:spChg>
        <pc:spChg chg="add mod">
          <ac:chgData name="昱彬 阮" userId="79b159a5-1a58-44fe-b45c-d55ccdc68eef" providerId="ADAL" clId="{CEBEBEA7-6787-45B9-A3E5-0EE764D610DD}" dt="2021-04-28T10:20:52.296" v="1198" actId="20577"/>
          <ac:spMkLst>
            <pc:docMk/>
            <pc:sldMk cId="884750967" sldId="374"/>
            <ac:spMk id="13" creationId="{535A0D4E-EAF0-4B0C-9D03-E0A6184C2C23}"/>
          </ac:spMkLst>
        </pc:spChg>
        <pc:spChg chg="del">
          <ac:chgData name="昱彬 阮" userId="79b159a5-1a58-44fe-b45c-d55ccdc68eef" providerId="ADAL" clId="{CEBEBEA7-6787-45B9-A3E5-0EE764D610DD}" dt="2021-04-28T05:58:10.754" v="97" actId="478"/>
          <ac:spMkLst>
            <pc:docMk/>
            <pc:sldMk cId="884750967" sldId="374"/>
            <ac:spMk id="15" creationId="{4C1BC4F7-3897-4BC2-AA9B-0D403262ACD9}"/>
          </ac:spMkLst>
        </pc:spChg>
        <pc:spChg chg="del">
          <ac:chgData name="昱彬 阮" userId="79b159a5-1a58-44fe-b45c-d55ccdc68eef" providerId="ADAL" clId="{CEBEBEA7-6787-45B9-A3E5-0EE764D610DD}" dt="2021-04-28T05:58:09.847" v="96" actId="478"/>
          <ac:spMkLst>
            <pc:docMk/>
            <pc:sldMk cId="884750967" sldId="374"/>
            <ac:spMk id="16" creationId="{93B0C562-4097-40B4-BC7F-045EEEDCDF0E}"/>
          </ac:spMkLst>
        </pc:spChg>
        <pc:spChg chg="add mod">
          <ac:chgData name="昱彬 阮" userId="79b159a5-1a58-44fe-b45c-d55ccdc68eef" providerId="ADAL" clId="{CEBEBEA7-6787-45B9-A3E5-0EE764D610DD}" dt="2021-04-28T10:17:15.486" v="1041" actId="20577"/>
          <ac:spMkLst>
            <pc:docMk/>
            <pc:sldMk cId="884750967" sldId="374"/>
            <ac:spMk id="18" creationId="{11A1DF8C-054F-499F-BE94-6C002F3A0A30}"/>
          </ac:spMkLst>
        </pc:spChg>
        <pc:spChg chg="add mod">
          <ac:chgData name="昱彬 阮" userId="79b159a5-1a58-44fe-b45c-d55ccdc68eef" providerId="ADAL" clId="{CEBEBEA7-6787-45B9-A3E5-0EE764D610DD}" dt="2021-04-28T10:23:33.735" v="1283"/>
          <ac:spMkLst>
            <pc:docMk/>
            <pc:sldMk cId="884750967" sldId="374"/>
            <ac:spMk id="19" creationId="{A59D5B24-5D33-4A69-AA0A-F364C09FAA3E}"/>
          </ac:spMkLst>
        </pc:spChg>
      </pc:sldChg>
      <pc:sldChg chg="modSp add">
        <pc:chgData name="昱彬 阮" userId="79b159a5-1a58-44fe-b45c-d55ccdc68eef" providerId="ADAL" clId="{CEBEBEA7-6787-45B9-A3E5-0EE764D610DD}" dt="2021-04-28T08:14:59.040" v="185"/>
        <pc:sldMkLst>
          <pc:docMk/>
          <pc:sldMk cId="845350193" sldId="379"/>
        </pc:sldMkLst>
        <pc:spChg chg="mod">
          <ac:chgData name="昱彬 阮" userId="79b159a5-1a58-44fe-b45c-d55ccdc68eef" providerId="ADAL" clId="{CEBEBEA7-6787-45B9-A3E5-0EE764D610DD}" dt="2021-04-28T08:14:59.040" v="185"/>
          <ac:spMkLst>
            <pc:docMk/>
            <pc:sldMk cId="845350193" sldId="379"/>
            <ac:spMk id="9" creationId="{00000000-0000-0000-0000-000000000000}"/>
          </ac:spMkLst>
        </pc:spChg>
      </pc:sldChg>
      <pc:sldChg chg="modSp add">
        <pc:chgData name="昱彬 阮" userId="79b159a5-1a58-44fe-b45c-d55ccdc68eef" providerId="ADAL" clId="{CEBEBEA7-6787-45B9-A3E5-0EE764D610DD}" dt="2021-04-28T08:16:33.021" v="201" actId="1076"/>
        <pc:sldMkLst>
          <pc:docMk/>
          <pc:sldMk cId="2434041717" sldId="380"/>
        </pc:sldMkLst>
        <pc:spChg chg="mod">
          <ac:chgData name="昱彬 阮" userId="79b159a5-1a58-44fe-b45c-d55ccdc68eef" providerId="ADAL" clId="{CEBEBEA7-6787-45B9-A3E5-0EE764D610DD}" dt="2021-04-28T08:15:30.901" v="187"/>
          <ac:spMkLst>
            <pc:docMk/>
            <pc:sldMk cId="2434041717" sldId="380"/>
            <ac:spMk id="9" creationId="{00000000-0000-0000-0000-000000000000}"/>
          </ac:spMkLst>
        </pc:spChg>
        <pc:spChg chg="mod">
          <ac:chgData name="昱彬 阮" userId="79b159a5-1a58-44fe-b45c-d55ccdc68eef" providerId="ADAL" clId="{CEBEBEA7-6787-45B9-A3E5-0EE764D610DD}" dt="2021-04-28T08:16:02.006" v="199"/>
          <ac:spMkLst>
            <pc:docMk/>
            <pc:sldMk cId="2434041717" sldId="380"/>
            <ac:spMk id="14" creationId="{BC318D99-6006-42D6-90F7-39ACF258097A}"/>
          </ac:spMkLst>
        </pc:spChg>
        <pc:spChg chg="mod">
          <ac:chgData name="昱彬 阮" userId="79b159a5-1a58-44fe-b45c-d55ccdc68eef" providerId="ADAL" clId="{CEBEBEA7-6787-45B9-A3E5-0EE764D610DD}" dt="2021-04-28T08:16:33.021" v="201" actId="1076"/>
          <ac:spMkLst>
            <pc:docMk/>
            <pc:sldMk cId="2434041717" sldId="380"/>
            <ac:spMk id="17" creationId="{155B0D83-8186-4F24-A292-44CD45C8BC3A}"/>
          </ac:spMkLst>
        </pc:spChg>
        <pc:grpChg chg="mod">
          <ac:chgData name="昱彬 阮" userId="79b159a5-1a58-44fe-b45c-d55ccdc68eef" providerId="ADAL" clId="{CEBEBEA7-6787-45B9-A3E5-0EE764D610DD}" dt="2021-04-28T08:15:30.901" v="187"/>
          <ac:grpSpMkLst>
            <pc:docMk/>
            <pc:sldMk cId="2434041717" sldId="380"/>
            <ac:grpSpMk id="10" creationId="{00000000-0000-0000-0000-000000000000}"/>
          </ac:grpSpMkLst>
        </pc:grpChg>
      </pc:sldChg>
      <pc:sldChg chg="modSp add">
        <pc:chgData name="昱彬 阮" userId="79b159a5-1a58-44fe-b45c-d55ccdc68eef" providerId="ADAL" clId="{CEBEBEA7-6787-45B9-A3E5-0EE764D610DD}" dt="2021-04-28T10:29:30.054" v="1323" actId="1076"/>
        <pc:sldMkLst>
          <pc:docMk/>
          <pc:sldMk cId="1874589493" sldId="381"/>
        </pc:sldMkLst>
        <pc:spChg chg="mod">
          <ac:chgData name="昱彬 阮" userId="79b159a5-1a58-44fe-b45c-d55ccdc68eef" providerId="ADAL" clId="{CEBEBEA7-6787-45B9-A3E5-0EE764D610DD}" dt="2021-04-28T10:09:54.672" v="978"/>
          <ac:spMkLst>
            <pc:docMk/>
            <pc:sldMk cId="1874589493" sldId="381"/>
            <ac:spMk id="9" creationId="{00000000-0000-0000-0000-000000000000}"/>
          </ac:spMkLst>
        </pc:spChg>
        <pc:spChg chg="mod">
          <ac:chgData name="昱彬 阮" userId="79b159a5-1a58-44fe-b45c-d55ccdc68eef" providerId="ADAL" clId="{CEBEBEA7-6787-45B9-A3E5-0EE764D610DD}" dt="2021-04-28T10:29:26.580" v="1321" actId="1076"/>
          <ac:spMkLst>
            <pc:docMk/>
            <pc:sldMk cId="1874589493" sldId="381"/>
            <ac:spMk id="15" creationId="{1118DBCA-BCB7-46AB-9753-8B520E997028}"/>
          </ac:spMkLst>
        </pc:spChg>
        <pc:spChg chg="mod">
          <ac:chgData name="昱彬 阮" userId="79b159a5-1a58-44fe-b45c-d55ccdc68eef" providerId="ADAL" clId="{CEBEBEA7-6787-45B9-A3E5-0EE764D610DD}" dt="2021-04-28T10:29:25.216" v="1320" actId="1076"/>
          <ac:spMkLst>
            <pc:docMk/>
            <pc:sldMk cId="1874589493" sldId="381"/>
            <ac:spMk id="16" creationId="{8E390ECB-5E64-46BE-BB76-8D1883BFFC34}"/>
          </ac:spMkLst>
        </pc:spChg>
        <pc:spChg chg="mod">
          <ac:chgData name="昱彬 阮" userId="79b159a5-1a58-44fe-b45c-d55ccdc68eef" providerId="ADAL" clId="{CEBEBEA7-6787-45B9-A3E5-0EE764D610DD}" dt="2021-04-28T10:29:28.614" v="1322" actId="1076"/>
          <ac:spMkLst>
            <pc:docMk/>
            <pc:sldMk cId="1874589493" sldId="381"/>
            <ac:spMk id="17" creationId="{C3D2F6DE-EA73-4184-A29F-3AB6DBB3B2A3}"/>
          </ac:spMkLst>
        </pc:spChg>
        <pc:spChg chg="mod">
          <ac:chgData name="昱彬 阮" userId="79b159a5-1a58-44fe-b45c-d55ccdc68eef" providerId="ADAL" clId="{CEBEBEA7-6787-45B9-A3E5-0EE764D610DD}" dt="2021-04-28T10:29:30.054" v="1323" actId="1076"/>
          <ac:spMkLst>
            <pc:docMk/>
            <pc:sldMk cId="1874589493" sldId="381"/>
            <ac:spMk id="19" creationId="{56A0CAE7-3503-405F-8F33-BDE74778FB11}"/>
          </ac:spMkLst>
        </pc:spChg>
        <pc:grpChg chg="mod">
          <ac:chgData name="昱彬 阮" userId="79b159a5-1a58-44fe-b45c-d55ccdc68eef" providerId="ADAL" clId="{CEBEBEA7-6787-45B9-A3E5-0EE764D610DD}" dt="2021-04-28T10:09:54.672" v="978"/>
          <ac:grpSpMkLst>
            <pc:docMk/>
            <pc:sldMk cId="1874589493" sldId="381"/>
            <ac:grpSpMk id="10" creationId="{00000000-0000-0000-0000-000000000000}"/>
          </ac:grpSpMkLst>
        </pc:grpChg>
        <pc:picChg chg="mod">
          <ac:chgData name="昱彬 阮" userId="79b159a5-1a58-44fe-b45c-d55ccdc68eef" providerId="ADAL" clId="{CEBEBEA7-6787-45B9-A3E5-0EE764D610DD}" dt="2021-04-28T10:10:15.459" v="1003" actId="1076"/>
          <ac:picMkLst>
            <pc:docMk/>
            <pc:sldMk cId="1874589493" sldId="381"/>
            <ac:picMk id="11" creationId="{4EA88C79-6E67-4996-9CF5-0115FB9545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8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2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5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20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58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3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14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6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不依赖模型的方法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这里会出现模型漏词的情况：例如</a:t>
            </a:r>
            <a:r>
              <a:rPr lang="en-US" altLang="zh-CN" dirty="0"/>
              <a:t>beam</a:t>
            </a:r>
            <a:r>
              <a:rPr lang="zh-CN" altLang="en-US" dirty="0"/>
              <a:t>解码时，会选择概率最高的候选句子，如果</a:t>
            </a:r>
            <a:r>
              <a:rPr lang="en-US" altLang="zh-CN" dirty="0"/>
              <a:t>golden truth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个词，而出现漏词的情况的句子有</a:t>
            </a:r>
            <a:r>
              <a:rPr lang="en-US" altLang="zh-CN" dirty="0"/>
              <a:t>4</a:t>
            </a:r>
            <a:r>
              <a:rPr lang="zh-CN" altLang="en-US" dirty="0"/>
              <a:t>个词，模型会选择概率更高的</a:t>
            </a:r>
            <a:r>
              <a:rPr lang="en-US" altLang="zh-CN" dirty="0"/>
              <a:t>4</a:t>
            </a:r>
            <a:r>
              <a:rPr lang="zh-CN" altLang="en-US" dirty="0"/>
              <a:t>个词的句子。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7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4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1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4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3214" y="1986515"/>
            <a:ext cx="5003553" cy="3692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</a:rPr>
              <a:t>Machine Intelligence &amp; Translation Laboratory</a:t>
            </a:r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6690" y="3659300"/>
            <a:ext cx="299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论文分享：阮昱彬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25542" y="432757"/>
            <a:ext cx="7673050" cy="4000806"/>
            <a:chOff x="1347004" y="577820"/>
            <a:chExt cx="6617429" cy="3333007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347004" y="310945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9E2D7D2-448F-4BBD-91C6-4C572D1921E0}"/>
              </a:ext>
            </a:extLst>
          </p:cNvPr>
          <p:cNvSpPr txBox="1"/>
          <p:nvPr/>
        </p:nvSpPr>
        <p:spPr>
          <a:xfrm>
            <a:off x="2060236" y="2452281"/>
            <a:ext cx="54173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Reducing Word Omission Errors in </a:t>
            </a:r>
          </a:p>
          <a:p>
            <a:r>
              <a:rPr lang="en-US" altLang="zh-CN" sz="2200" dirty="0"/>
              <a:t>Neural Machine Translation:</a:t>
            </a:r>
          </a:p>
          <a:p>
            <a:r>
              <a:rPr lang="en-US" altLang="zh-CN" sz="2200" dirty="0"/>
              <a:t>A Contrastive Learning Approach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66B5EB-FADF-4015-A437-FD3FAD75E4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1"/>
          <a:stretch/>
        </p:blipFill>
        <p:spPr>
          <a:xfrm>
            <a:off x="3616420" y="1137190"/>
            <a:ext cx="1697142" cy="71448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521D4DB-EF88-443B-A682-5AC0954167CA}"/>
              </a:ext>
            </a:extLst>
          </p:cNvPr>
          <p:cNvSpPr txBox="1"/>
          <p:nvPr/>
        </p:nvSpPr>
        <p:spPr>
          <a:xfrm>
            <a:off x="3275856" y="4422960"/>
            <a:ext cx="27574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Published in ACL2019</a:t>
            </a:r>
            <a:endParaRPr lang="zh-CN" altLang="en-US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68A3E4E-3B74-4515-B564-F158731E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23" y="946036"/>
            <a:ext cx="5674177" cy="313905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390923" y="76561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3A8E8B-E5E2-4F2E-B095-B37ADB85F52B}"/>
              </a:ext>
            </a:extLst>
          </p:cNvPr>
          <p:cNvSpPr txBox="1"/>
          <p:nvPr/>
        </p:nvSpPr>
        <p:spPr>
          <a:xfrm>
            <a:off x="1660023" y="4052327"/>
            <a:ext cx="66767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CL one/two/three: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通过随机省略一个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三个单词来构建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/>
              <a:t>CL low/high: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省略词频最低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最高的单词来构建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dirty="0"/>
              <a:t>CL V/IN: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随机省略一个动词或介词来构建。</a:t>
            </a:r>
          </a:p>
        </p:txBody>
      </p:sp>
    </p:spTree>
    <p:extLst>
      <p:ext uri="{BB962C8B-B14F-4D97-AF65-F5344CB8AC3E}">
        <p14:creationId xmlns:p14="http://schemas.microsoft.com/office/powerpoint/2010/main" val="42762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683568" y="897722"/>
            <a:ext cx="386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对比试验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883643-426F-4A26-BA41-A040C05C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059" y="987574"/>
            <a:ext cx="4078564" cy="37582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DCC008-5419-409A-872E-E92894974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73" y="3277796"/>
            <a:ext cx="3986216" cy="62388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7088664-114B-4DE2-8BF6-95BB827F27E9}"/>
              </a:ext>
            </a:extLst>
          </p:cNvPr>
          <p:cNvSpPr txBox="1"/>
          <p:nvPr/>
        </p:nvSpPr>
        <p:spPr>
          <a:xfrm>
            <a:off x="334501" y="240247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difference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36CE6D-8087-4AF3-B05F-BB6026751E3A}"/>
                  </a:ext>
                </a:extLst>
              </p:cNvPr>
              <p:cNvSpPr txBox="1"/>
              <p:nvPr/>
            </p:nvSpPr>
            <p:spPr>
              <a:xfrm>
                <a:off x="334501" y="1964812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对于真实句对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和错误句对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A36CE6D-8087-4AF3-B05F-BB6026751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01" y="1964812"/>
                <a:ext cx="4572000" cy="338554"/>
              </a:xfrm>
              <a:prstGeom prst="rect">
                <a:avLst/>
              </a:prstGeom>
              <a:blipFill>
                <a:blip r:embed="rId6"/>
                <a:stretch>
                  <a:fillRect l="-800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82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Analysis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5F6FE5-0430-4406-BC9F-34ACC65CA752}"/>
              </a:ext>
            </a:extLst>
          </p:cNvPr>
          <p:cNvSpPr txBox="1"/>
          <p:nvPr/>
        </p:nvSpPr>
        <p:spPr>
          <a:xfrm>
            <a:off x="705077" y="85199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单词遗漏错误统计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836EE9-D0D6-4D7F-BA34-FDFBABFAD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907" y="1347614"/>
            <a:ext cx="4764889" cy="32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Conclusion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4CE419-1A2B-481F-A8B8-84238B33FAD5}"/>
              </a:ext>
            </a:extLst>
          </p:cNvPr>
          <p:cNvSpPr/>
          <p:nvPr/>
        </p:nvSpPr>
        <p:spPr>
          <a:xfrm>
            <a:off x="667375" y="9599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E19D35-9E40-4E41-9B66-E86F1BCA3279}"/>
              </a:ext>
            </a:extLst>
          </p:cNvPr>
          <p:cNvCxnSpPr>
            <a:cxnSpLocks/>
          </p:cNvCxnSpPr>
          <p:nvPr/>
        </p:nvCxnSpPr>
        <p:spPr>
          <a:xfrm>
            <a:off x="971600" y="4155926"/>
            <a:ext cx="7128792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0938ABA-594C-4467-B6F1-912507A38E61}"/>
              </a:ext>
            </a:extLst>
          </p:cNvPr>
          <p:cNvSpPr txBox="1"/>
          <p:nvPr/>
        </p:nvSpPr>
        <p:spPr>
          <a:xfrm>
            <a:off x="1115616" y="1491631"/>
            <a:ext cx="6438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agnostic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：与模型无关，可以应用于任意NMT模型。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01171D-C403-4613-8031-805181F33AF4}"/>
              </a:ext>
            </a:extLst>
          </p:cNvPr>
          <p:cNvSpPr txBox="1"/>
          <p:nvPr/>
        </p:nvSpPr>
        <p:spPr>
          <a:xfrm>
            <a:off x="1115616" y="2067696"/>
            <a:ext cx="7230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 independent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：方法独立于语言，可以应用于任意语言。（存疑）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2C4EE9-C795-4CC4-AF31-F103DFFA3243}"/>
              </a:ext>
            </a:extLst>
          </p:cNvPr>
          <p:cNvSpPr txBox="1"/>
          <p:nvPr/>
        </p:nvSpPr>
        <p:spPr>
          <a:xfrm>
            <a:off x="1107926" y="2744490"/>
            <a:ext cx="7064474" cy="589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 to train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：对比学习从预先训练好的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模型开始，通常只需几百个步骤就可以收敛。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805160-A567-41BA-AFAE-9103CCF4872A}"/>
              </a:ext>
            </a:extLst>
          </p:cNvPr>
          <p:cNvSpPr txBox="1"/>
          <p:nvPr/>
        </p:nvSpPr>
        <p:spPr>
          <a:xfrm>
            <a:off x="1115616" y="3575506"/>
            <a:ext cx="5328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此外，对比例子是通过省略原文中的词语自动生成的。</a:t>
            </a:r>
          </a:p>
        </p:txBody>
      </p:sp>
    </p:spTree>
    <p:extLst>
      <p:ext uri="{BB962C8B-B14F-4D97-AF65-F5344CB8AC3E}">
        <p14:creationId xmlns:p14="http://schemas.microsoft.com/office/powerpoint/2010/main" val="174974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Extension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4CE419-1A2B-481F-A8B8-84238B33FAD5}"/>
              </a:ext>
            </a:extLst>
          </p:cNvPr>
          <p:cNvSpPr/>
          <p:nvPr/>
        </p:nvSpPr>
        <p:spPr>
          <a:xfrm>
            <a:off x="798572" y="1297080"/>
            <a:ext cx="146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E19D35-9E40-4E41-9B66-E86F1BCA3279}"/>
              </a:ext>
            </a:extLst>
          </p:cNvPr>
          <p:cNvCxnSpPr>
            <a:cxnSpLocks/>
          </p:cNvCxnSpPr>
          <p:nvPr/>
        </p:nvCxnSpPr>
        <p:spPr>
          <a:xfrm>
            <a:off x="971600" y="4155926"/>
            <a:ext cx="7128792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A0D4E-EAF0-4B0C-9D03-E0A6184C2C23}"/>
              </a:ext>
            </a:extLst>
          </p:cNvPr>
          <p:cNvSpPr/>
          <p:nvPr/>
        </p:nvSpPr>
        <p:spPr>
          <a:xfrm>
            <a:off x="1398739" y="2159619"/>
            <a:ext cx="6773661" cy="58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任务上更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token-level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contrastive-learning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55560B-081F-4FE9-B339-91C5BE61D3A8}"/>
              </a:ext>
            </a:extLst>
          </p:cNvPr>
          <p:cNvSpPr/>
          <p:nvPr/>
        </p:nvSpPr>
        <p:spPr>
          <a:xfrm>
            <a:off x="1405449" y="2953276"/>
            <a:ext cx="6632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的上下文表示更相似，不同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的上下文表示更不相似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7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Extension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4CE419-1A2B-481F-A8B8-84238B33FAD5}"/>
              </a:ext>
            </a:extLst>
          </p:cNvPr>
          <p:cNvSpPr/>
          <p:nvPr/>
        </p:nvSpPr>
        <p:spPr>
          <a:xfrm>
            <a:off x="697554" y="88958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CB2F56A-9128-46A8-8987-5D9A003E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27" y="987574"/>
            <a:ext cx="5640729" cy="37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Extension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4CE419-1A2B-481F-A8B8-84238B33FAD5}"/>
              </a:ext>
            </a:extLst>
          </p:cNvPr>
          <p:cNvSpPr/>
          <p:nvPr/>
        </p:nvSpPr>
        <p:spPr>
          <a:xfrm>
            <a:off x="697554" y="889589"/>
            <a:ext cx="76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Try…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CB2F56A-9128-46A8-8987-5D9A003E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974" y="1207129"/>
            <a:ext cx="4920649" cy="328595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8962AA0-2FAF-4807-A32D-93A80D566685}"/>
              </a:ext>
            </a:extLst>
          </p:cNvPr>
          <p:cNvSpPr/>
          <p:nvPr/>
        </p:nvSpPr>
        <p:spPr>
          <a:xfrm>
            <a:off x="661628" y="1742728"/>
            <a:ext cx="22076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samping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 sampling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CD0005-DE51-4F51-925F-60BAE8624AB1}"/>
              </a:ext>
            </a:extLst>
          </p:cNvPr>
          <p:cNvSpPr/>
          <p:nvPr/>
        </p:nvSpPr>
        <p:spPr>
          <a:xfrm>
            <a:off x="668438" y="2859153"/>
            <a:ext cx="33039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前几层表示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在预训练时，每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100step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Contrastive learning</a:t>
            </a:r>
          </a:p>
        </p:txBody>
      </p:sp>
    </p:spTree>
    <p:extLst>
      <p:ext uri="{BB962C8B-B14F-4D97-AF65-F5344CB8AC3E}">
        <p14:creationId xmlns:p14="http://schemas.microsoft.com/office/powerpoint/2010/main" val="382405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Extension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4CE419-1A2B-481F-A8B8-84238B33FAD5}"/>
              </a:ext>
            </a:extLst>
          </p:cNvPr>
          <p:cNvSpPr/>
          <p:nvPr/>
        </p:nvSpPr>
        <p:spPr>
          <a:xfrm>
            <a:off x="794022" y="1092465"/>
            <a:ext cx="1512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E19D35-9E40-4E41-9B66-E86F1BCA3279}"/>
              </a:ext>
            </a:extLst>
          </p:cNvPr>
          <p:cNvCxnSpPr>
            <a:cxnSpLocks/>
          </p:cNvCxnSpPr>
          <p:nvPr/>
        </p:nvCxnSpPr>
        <p:spPr>
          <a:xfrm>
            <a:off x="971600" y="4155926"/>
            <a:ext cx="7128792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1A1DF8C-054F-499F-BE94-6C002F3A0A30}"/>
              </a:ext>
            </a:extLst>
          </p:cNvPr>
          <p:cNvSpPr/>
          <p:nvPr/>
        </p:nvSpPr>
        <p:spPr>
          <a:xfrm>
            <a:off x="1259632" y="1899444"/>
            <a:ext cx="46817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NMT: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wmt14 de&lt;-&gt;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低资源：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iwslt14 de&lt;-&gt;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D4EB13-2BE0-454E-A908-3564E5E590FF}"/>
              </a:ext>
            </a:extLst>
          </p:cNvPr>
          <p:cNvSpPr txBox="1"/>
          <p:nvPr/>
        </p:nvSpPr>
        <p:spPr>
          <a:xfrm>
            <a:off x="1550383" y="24949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WikiText-103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759D86-D2A3-44BB-BFEA-4814A70B154A}"/>
              </a:ext>
            </a:extLst>
          </p:cNvPr>
          <p:cNvSpPr txBox="1"/>
          <p:nvPr/>
        </p:nvSpPr>
        <p:spPr>
          <a:xfrm>
            <a:off x="1302271" y="2958111"/>
            <a:ext cx="5934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Evaluation Metric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SacreBleu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tokenizedBleu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E2F5A8-30F2-4131-9DE7-E08D29E8AC9D}"/>
              </a:ext>
            </a:extLst>
          </p:cNvPr>
          <p:cNvSpPr txBox="1"/>
          <p:nvPr/>
        </p:nvSpPr>
        <p:spPr>
          <a:xfrm>
            <a:off x="1302270" y="3454363"/>
            <a:ext cx="5934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sample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插值系数：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D392CA-6998-4965-8000-745BC1B25E98}"/>
              </a:ext>
            </a:extLst>
          </p:cNvPr>
          <p:cNvSpPr txBox="1"/>
          <p:nvPr/>
        </p:nvSpPr>
        <p:spPr>
          <a:xfrm>
            <a:off x="1259632" y="153643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0050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Extension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4CE419-1A2B-481F-A8B8-84238B33FAD5}"/>
              </a:ext>
            </a:extLst>
          </p:cNvPr>
          <p:cNvSpPr/>
          <p:nvPr/>
        </p:nvSpPr>
        <p:spPr>
          <a:xfrm>
            <a:off x="850801" y="910889"/>
            <a:ext cx="902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61899E41-E082-462A-B921-9F764AF02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8944"/>
              </p:ext>
            </p:extLst>
          </p:nvPr>
        </p:nvGraphicFramePr>
        <p:xfrm>
          <a:off x="494128" y="1563638"/>
          <a:ext cx="8155744" cy="290297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107073">
                  <a:extLst>
                    <a:ext uri="{9D8B030D-6E8A-4147-A177-3AD203B41FA5}">
                      <a16:colId xmlns:a16="http://schemas.microsoft.com/office/drawing/2014/main" val="33732707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0900790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188721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70169702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585901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6231466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2388527"/>
                    </a:ext>
                  </a:extLst>
                </a:gridCol>
                <a:gridCol w="907484">
                  <a:extLst>
                    <a:ext uri="{9D8B030D-6E8A-4147-A177-3AD203B41FA5}">
                      <a16:colId xmlns:a16="http://schemas.microsoft.com/office/drawing/2014/main" val="2917203891"/>
                    </a:ext>
                  </a:extLst>
                </a:gridCol>
                <a:gridCol w="604683">
                  <a:extLst>
                    <a:ext uri="{9D8B030D-6E8A-4147-A177-3AD203B41FA5}">
                      <a16:colId xmlns:a16="http://schemas.microsoft.com/office/drawing/2014/main" val="3773847101"/>
                    </a:ext>
                  </a:extLst>
                </a:gridCol>
              </a:tblGrid>
              <a:tr h="365636">
                <a:tc rowSpan="2">
                  <a:txBody>
                    <a:bodyPr/>
                    <a:lstStyle/>
                    <a:p>
                      <a:pPr algn="ctr"/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De-</a:t>
                      </a: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-De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Fr-</a:t>
                      </a:r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-Fr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164598"/>
                  </a:ext>
                </a:extLst>
              </a:tr>
              <a:tr h="315421">
                <a:tc vMerge="1">
                  <a:txBody>
                    <a:bodyPr/>
                    <a:lstStyle/>
                    <a:p>
                      <a:r>
                        <a:rPr lang="en-US" altLang="zh-CN" sz="1400" b="0" dirty="0"/>
                        <a:t>Model</a:t>
                      </a:r>
                      <a:endParaRPr lang="zh-CN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Sacre</a:t>
                      </a:r>
                    </a:p>
                    <a:p>
                      <a:pPr algn="ctr"/>
                      <a:r>
                        <a:rPr lang="en-US" altLang="zh-CN" sz="1200" b="0" dirty="0"/>
                        <a:t>Bleu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Bleu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Sacre</a:t>
                      </a:r>
                    </a:p>
                    <a:p>
                      <a:pPr algn="ctr"/>
                      <a:r>
                        <a:rPr lang="en-US" altLang="zh-CN" sz="1200" b="0" dirty="0"/>
                        <a:t>Bleu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Bleu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Sacre</a:t>
                      </a:r>
                    </a:p>
                    <a:p>
                      <a:pPr algn="ctr"/>
                      <a:r>
                        <a:rPr lang="en-US" altLang="zh-CN" sz="1200" b="0" dirty="0"/>
                        <a:t>Bleu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Bleu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Sacre</a:t>
                      </a:r>
                    </a:p>
                    <a:p>
                      <a:pPr algn="ctr"/>
                      <a:r>
                        <a:rPr lang="en-US" altLang="zh-CN" sz="1200" b="0" dirty="0"/>
                        <a:t>Bleu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Bleu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67100"/>
                  </a:ext>
                </a:extLst>
              </a:tr>
              <a:tr h="343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Transformer-base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31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32.48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26.6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28.4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92406"/>
                  </a:ext>
                </a:extLst>
              </a:tr>
              <a:tr h="365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our-cl-transformer-base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31.5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33.1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26.8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28.58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644016"/>
                  </a:ext>
                </a:extLst>
              </a:tr>
              <a:tr h="365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Transformer-big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31.8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33.58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27.7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29.59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38.96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42.49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810170"/>
                  </a:ext>
                </a:extLst>
              </a:tr>
              <a:tr h="365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/>
                        <a:t>our-cl-transformer-big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32.6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34.26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27.7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39.16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-</a:t>
                      </a:r>
                      <a:endParaRPr lang="zh-CN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271825"/>
                  </a:ext>
                </a:extLst>
              </a:tr>
              <a:tr h="365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/>
                        <a:t>Iwslt</a:t>
                      </a:r>
                      <a:r>
                        <a:rPr lang="en-US" altLang="zh-CN" sz="1200" b="0" dirty="0"/>
                        <a:t>-base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33.53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34.32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28.31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28.32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98777"/>
                  </a:ext>
                </a:extLst>
              </a:tr>
              <a:tr h="271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Our-</a:t>
                      </a:r>
                      <a:r>
                        <a:rPr lang="en-US" altLang="zh-CN" sz="1200" b="0" dirty="0" err="1"/>
                        <a:t>iwlst</a:t>
                      </a:r>
                      <a:r>
                        <a:rPr lang="en-US" altLang="zh-CN" sz="1200" b="0" dirty="0"/>
                        <a:t>-base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34.43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28.54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28.41</a:t>
                      </a:r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8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1874317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1047953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4001837" y="843558"/>
            <a:ext cx="3450483" cy="864096"/>
            <a:chOff x="3212860" y="1207896"/>
            <a:chExt cx="1636190" cy="1056229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60" y="1207896"/>
              <a:ext cx="1636190" cy="105622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01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Background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Motivation</a:t>
              </a:r>
            </a:p>
          </p:txBody>
        </p:sp>
        <p:cxnSp>
          <p:nvCxnSpPr>
            <p:cNvPr id="26" name="直接连接符 25"/>
            <p:cNvCxnSpPr>
              <a:cxnSpLocks/>
            </p:cNvCxnSpPr>
            <p:nvPr/>
          </p:nvCxnSpPr>
          <p:spPr>
            <a:xfrm>
              <a:off x="3270517" y="2038897"/>
              <a:ext cx="1451918" cy="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4001837" y="1683296"/>
            <a:ext cx="2955637" cy="672430"/>
            <a:chOff x="3207724" y="2119732"/>
            <a:chExt cx="1833578" cy="1640440"/>
          </a:xfrm>
        </p:grpSpPr>
        <p:sp>
          <p:nvSpPr>
            <p:cNvPr id="20" name="文本框 19"/>
            <p:cNvSpPr txBox="1"/>
            <p:nvPr/>
          </p:nvSpPr>
          <p:spPr>
            <a:xfrm>
              <a:off x="3207724" y="2119732"/>
              <a:ext cx="1833578" cy="150168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02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Research ideas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cxnSp>
          <p:nvCxnSpPr>
            <p:cNvPr id="29" name="直接连接符 28"/>
            <p:cNvCxnSpPr>
              <a:cxnSpLocks/>
            </p:cNvCxnSpPr>
            <p:nvPr/>
          </p:nvCxnSpPr>
          <p:spPr>
            <a:xfrm>
              <a:off x="3274461" y="3760172"/>
              <a:ext cx="16930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4001836" y="3610436"/>
            <a:ext cx="3183437" cy="689463"/>
            <a:chOff x="4296969" y="-1031030"/>
            <a:chExt cx="2909618" cy="1775149"/>
          </a:xfrm>
        </p:grpSpPr>
        <p:sp>
          <p:nvSpPr>
            <p:cNvPr id="23" name="文本框 22"/>
            <p:cNvSpPr txBox="1"/>
            <p:nvPr/>
          </p:nvSpPr>
          <p:spPr>
            <a:xfrm>
              <a:off x="4296969" y="-1031030"/>
              <a:ext cx="2909618" cy="158475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Part 04</a:t>
              </a:r>
            </a:p>
            <a:p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Conclusion </a:t>
              </a:r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&amp; 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Extension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cxnSp>
          <p:nvCxnSpPr>
            <p:cNvPr id="30" name="直接连接符 29"/>
            <p:cNvCxnSpPr>
              <a:cxnSpLocks/>
            </p:cNvCxnSpPr>
            <p:nvPr/>
          </p:nvCxnSpPr>
          <p:spPr>
            <a:xfrm flipV="1">
              <a:off x="4401769" y="744116"/>
              <a:ext cx="2596612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3432886" y="858348"/>
            <a:ext cx="144016" cy="153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cxnSpLocks/>
            <a:stCxn id="24" idx="2"/>
          </p:cNvCxnSpPr>
          <p:nvPr/>
        </p:nvCxnSpPr>
        <p:spPr>
          <a:xfrm>
            <a:off x="3504894" y="1012317"/>
            <a:ext cx="0" cy="3503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A3F38A6-DE4E-43E6-9783-4F1FFCC4EA20}"/>
              </a:ext>
            </a:extLst>
          </p:cNvPr>
          <p:cNvCxnSpPr>
            <a:cxnSpLocks/>
          </p:cNvCxnSpPr>
          <p:nvPr/>
        </p:nvCxnSpPr>
        <p:spPr>
          <a:xfrm>
            <a:off x="4109412" y="3291830"/>
            <a:ext cx="2729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5FA1D8E-9BCB-48F8-85AB-0B181371C3BB}"/>
              </a:ext>
            </a:extLst>
          </p:cNvPr>
          <p:cNvSpPr txBox="1"/>
          <p:nvPr/>
        </p:nvSpPr>
        <p:spPr>
          <a:xfrm>
            <a:off x="4001836" y="2609791"/>
            <a:ext cx="3183445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 03</a:t>
            </a:r>
          </a:p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Experiment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Analysis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Motivation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E390ECB-5E64-46BE-BB76-8D1883BFFC34}"/>
              </a:ext>
            </a:extLst>
          </p:cNvPr>
          <p:cNvSpPr txBox="1"/>
          <p:nvPr/>
        </p:nvSpPr>
        <p:spPr>
          <a:xfrm>
            <a:off x="1376336" y="1552461"/>
            <a:ext cx="679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系统容易出现单词遗漏错误，忽略源端的关键词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FA174-CE92-4B8F-9ECD-157E14922F60}"/>
              </a:ext>
            </a:extLst>
          </p:cNvPr>
          <p:cNvSpPr/>
          <p:nvPr/>
        </p:nvSpPr>
        <p:spPr>
          <a:xfrm>
            <a:off x="1382175" y="2571750"/>
            <a:ext cx="6474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现有方法集中在覆盖率建模上，即基于注意力权重对单词的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fertility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（对应目标单词数量）进行建模，以避免单词遗漏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91B7F-7034-4D74-8212-4DF8EA14B701}"/>
              </a:ext>
            </a:extLst>
          </p:cNvPr>
          <p:cNvSpPr/>
          <p:nvPr/>
        </p:nvSpPr>
        <p:spPr>
          <a:xfrm>
            <a:off x="880751" y="1076669"/>
            <a:ext cx="1756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11870A-2A21-42FD-BE13-48081618E218}"/>
              </a:ext>
            </a:extLst>
          </p:cNvPr>
          <p:cNvSpPr/>
          <p:nvPr/>
        </p:nvSpPr>
        <p:spPr>
          <a:xfrm>
            <a:off x="1382175" y="3511877"/>
            <a:ext cx="6433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但是以上依赖于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 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权重不易获得，现有方法很难适用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1F6EF8-4C8E-4CF9-9144-D7116257B8A2}"/>
              </a:ext>
            </a:extLst>
          </p:cNvPr>
          <p:cNvSpPr txBox="1"/>
          <p:nvPr/>
        </p:nvSpPr>
        <p:spPr>
          <a:xfrm>
            <a:off x="1392774" y="2014921"/>
            <a:ext cx="744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are going to have a picnic tomorrow. -&gt; We are going to have a picnic.</a:t>
            </a:r>
          </a:p>
        </p:txBody>
      </p:sp>
    </p:spTree>
    <p:extLst>
      <p:ext uri="{BB962C8B-B14F-4D97-AF65-F5344CB8AC3E}">
        <p14:creationId xmlns:p14="http://schemas.microsoft.com/office/powerpoint/2010/main" val="2795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Research idea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61DDFE7-5B9F-4BC4-AAD1-419B999A69C8}"/>
              </a:ext>
            </a:extLst>
          </p:cNvPr>
          <p:cNvCxnSpPr>
            <a:cxnSpLocks/>
          </p:cNvCxnSpPr>
          <p:nvPr/>
        </p:nvCxnSpPr>
        <p:spPr>
          <a:xfrm>
            <a:off x="875724" y="2005378"/>
            <a:ext cx="0" cy="3693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97A2C3-A003-4F21-A546-F0CC83A9814A}"/>
              </a:ext>
            </a:extLst>
          </p:cNvPr>
          <p:cNvCxnSpPr>
            <a:cxnSpLocks/>
          </p:cNvCxnSpPr>
          <p:nvPr/>
        </p:nvCxnSpPr>
        <p:spPr>
          <a:xfrm>
            <a:off x="872368" y="2754889"/>
            <a:ext cx="0" cy="56808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C996EE6-EC19-4170-BF7C-8FBFC6C52F1D}"/>
              </a:ext>
            </a:extLst>
          </p:cNvPr>
          <p:cNvSpPr txBox="1"/>
          <p:nvPr/>
        </p:nvSpPr>
        <p:spPr>
          <a:xfrm>
            <a:off x="740500" y="1193643"/>
            <a:ext cx="1584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8F1066-4CD1-46EB-8184-DCB1D7AEB4C6}"/>
              </a:ext>
            </a:extLst>
          </p:cNvPr>
          <p:cNvSpPr/>
          <p:nvPr/>
        </p:nvSpPr>
        <p:spPr>
          <a:xfrm>
            <a:off x="966519" y="2854264"/>
            <a:ext cx="6408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通过省略词的数量、词频和词性来设计不同类型的负样本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98C713-A4D8-4688-8BD2-4FFB8998408A}"/>
              </a:ext>
            </a:extLst>
          </p:cNvPr>
          <p:cNvSpPr/>
          <p:nvPr/>
        </p:nvSpPr>
        <p:spPr>
          <a:xfrm>
            <a:off x="966519" y="3708090"/>
            <a:ext cx="6408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对于给定的源句，给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ground-truth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的翻译更高的概率，给错误的翻译（通过省略单词自动构建的）更低的概率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DFC0FE7-805B-48C5-A266-3B99CF34124B}"/>
              </a:ext>
            </a:extLst>
          </p:cNvPr>
          <p:cNvCxnSpPr>
            <a:cxnSpLocks/>
          </p:cNvCxnSpPr>
          <p:nvPr/>
        </p:nvCxnSpPr>
        <p:spPr>
          <a:xfrm>
            <a:off x="872368" y="3723877"/>
            <a:ext cx="0" cy="56808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B87F2C3-0AA7-4BCE-AE50-43F1A8F5D487}"/>
              </a:ext>
            </a:extLst>
          </p:cNvPr>
          <p:cNvSpPr/>
          <p:nvPr/>
        </p:nvSpPr>
        <p:spPr>
          <a:xfrm>
            <a:off x="971610" y="2000438"/>
            <a:ext cx="6408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模型无关的方法：对比学习方法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B42BAAC-F247-43B4-BE14-8B0006D91CB3}"/>
                  </a:ext>
                </a:extLst>
              </p:cNvPr>
              <p:cNvSpPr txBox="1"/>
              <p:nvPr/>
            </p:nvSpPr>
            <p:spPr>
              <a:xfrm>
                <a:off x="5590109" y="1635646"/>
                <a:ext cx="2880320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zh-CN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B42BAAC-F247-43B4-BE14-8B0006D91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09" y="1635646"/>
                <a:ext cx="2880320" cy="335476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B0BE874-EE77-4E5A-860F-AE9B3241CCA2}"/>
              </a:ext>
            </a:extLst>
          </p:cNvPr>
          <p:cNvSpPr txBox="1"/>
          <p:nvPr/>
        </p:nvSpPr>
        <p:spPr>
          <a:xfrm>
            <a:off x="4572000" y="1649495"/>
            <a:ext cx="403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对比学习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DDCF01-B598-4769-98F5-EB0948D8CB05}"/>
              </a:ext>
            </a:extLst>
          </p:cNvPr>
          <p:cNvSpPr txBox="1"/>
          <p:nvPr/>
        </p:nvSpPr>
        <p:spPr>
          <a:xfrm>
            <a:off x="4519127" y="1975941"/>
            <a:ext cx="403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采样策略：如何构造正负样本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5BAA28-93F9-4B3A-AF7D-E37B6A1417E4}"/>
              </a:ext>
            </a:extLst>
          </p:cNvPr>
          <p:cNvSpPr txBox="1"/>
          <p:nvPr/>
        </p:nvSpPr>
        <p:spPr>
          <a:xfrm>
            <a:off x="4519127" y="2263973"/>
            <a:ext cx="4517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损失函数设计，提高模型对正负样本的区分能力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270E64-9F03-42B5-BC5A-1CCCD4F6AC68}"/>
              </a:ext>
            </a:extLst>
          </p:cNvPr>
          <p:cNvSpPr/>
          <p:nvPr/>
        </p:nvSpPr>
        <p:spPr>
          <a:xfrm>
            <a:off x="4423242" y="1540572"/>
            <a:ext cx="4325221" cy="117519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4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518A421-C1CE-4B46-8372-7786C48C1FA9}"/>
              </a:ext>
            </a:extLst>
          </p:cNvPr>
          <p:cNvSpPr/>
          <p:nvPr/>
        </p:nvSpPr>
        <p:spPr>
          <a:xfrm>
            <a:off x="650444" y="894661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F0C3FAE-7884-40F5-9CC7-F3A61B91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88" y="1669678"/>
            <a:ext cx="3528392" cy="45350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98FAD0C-78B5-470D-8F07-85578CFBF544}"/>
              </a:ext>
            </a:extLst>
          </p:cNvPr>
          <p:cNvSpPr/>
          <p:nvPr/>
        </p:nvSpPr>
        <p:spPr>
          <a:xfrm>
            <a:off x="836710" y="1309634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NMT</a:t>
            </a:r>
            <a:r>
              <a:rPr lang="zh-CN" altLang="en-US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462DF8-DE2F-413E-9DBA-3605A7ACB633}"/>
              </a:ext>
            </a:extLst>
          </p:cNvPr>
          <p:cNvSpPr/>
          <p:nvPr/>
        </p:nvSpPr>
        <p:spPr>
          <a:xfrm>
            <a:off x="841734" y="2367552"/>
            <a:ext cx="653857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在训练集                                           上找到一组最大似然的模型参数：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F6517E8-257B-4680-8EB6-94B4C49D2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242" y="2857940"/>
            <a:ext cx="3482906" cy="6161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7F26EB1-1CDA-4B29-872B-C7298ED7F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023" y="3723878"/>
            <a:ext cx="3429571" cy="6226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9C89DDB-3798-4F10-B3D8-314988183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918" y="2379030"/>
            <a:ext cx="2088186" cy="3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518A421-C1CE-4B46-8372-7786C48C1FA9}"/>
              </a:ext>
            </a:extLst>
          </p:cNvPr>
          <p:cNvSpPr/>
          <p:nvPr/>
        </p:nvSpPr>
        <p:spPr>
          <a:xfrm>
            <a:off x="650444" y="894661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4CD742-05FF-4FC0-B291-57DA6B16E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918" y="1275606"/>
            <a:ext cx="5217084" cy="30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1A1BF9FC-AE9F-4842-A7FF-7343ED1D0A5B}"/>
              </a:ext>
            </a:extLst>
          </p:cNvPr>
          <p:cNvSpPr/>
          <p:nvPr/>
        </p:nvSpPr>
        <p:spPr>
          <a:xfrm>
            <a:off x="1302271" y="1340198"/>
            <a:ext cx="6366073" cy="438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负样本构造策略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891640-6322-43B9-8B8F-276C6A620455}"/>
              </a:ext>
            </a:extLst>
          </p:cNvPr>
          <p:cNvSpPr txBox="1"/>
          <p:nvPr/>
        </p:nvSpPr>
        <p:spPr>
          <a:xfrm>
            <a:off x="1039640" y="1942122"/>
            <a:ext cx="5121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 omission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E6C02E-C674-40C3-9B73-79C4D88EDCE7}"/>
              </a:ext>
            </a:extLst>
          </p:cNvPr>
          <p:cNvSpPr txBox="1"/>
          <p:nvPr/>
        </p:nvSpPr>
        <p:spPr>
          <a:xfrm>
            <a:off x="1039641" y="2842467"/>
            <a:ext cx="5121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Omission by word frequency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312F05-B8DF-438D-BC1D-B9F69F31B21F}"/>
              </a:ext>
            </a:extLst>
          </p:cNvPr>
          <p:cNvSpPr txBox="1"/>
          <p:nvPr/>
        </p:nvSpPr>
        <p:spPr>
          <a:xfrm>
            <a:off x="1039640" y="3815538"/>
            <a:ext cx="5121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Omission by part of speech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A2F9FB-8D46-479F-9B60-9AEBBA586868}"/>
              </a:ext>
            </a:extLst>
          </p:cNvPr>
          <p:cNvSpPr txBox="1"/>
          <p:nvPr/>
        </p:nvSpPr>
        <p:spPr>
          <a:xfrm>
            <a:off x="1532588" y="323018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根据词频省略一个或多个源词。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16A131-98E8-4842-9571-F6B7E708C9D8}"/>
              </a:ext>
            </a:extLst>
          </p:cNvPr>
          <p:cNvSpPr txBox="1"/>
          <p:nvPr/>
        </p:nvSpPr>
        <p:spPr>
          <a:xfrm>
            <a:off x="1532588" y="421864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根据词性省略一个或多个源词。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CD9905-68D1-4A6D-A9CC-9EB598869A88}"/>
              </a:ext>
            </a:extLst>
          </p:cNvPr>
          <p:cNvSpPr txBox="1"/>
          <p:nvPr/>
        </p:nvSpPr>
        <p:spPr>
          <a:xfrm>
            <a:off x="1475656" y="233719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根据随机均匀分布省略一个或多个源词。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73A3187-4588-45C1-82FD-305229F46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8" b="-1"/>
          <a:stretch/>
        </p:blipFill>
        <p:spPr>
          <a:xfrm>
            <a:off x="1475656" y="1403151"/>
            <a:ext cx="2664296" cy="314917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1FA4D23E-625E-44F3-A4E3-9EF9B4992A52}"/>
              </a:ext>
            </a:extLst>
          </p:cNvPr>
          <p:cNvSpPr/>
          <p:nvPr/>
        </p:nvSpPr>
        <p:spPr>
          <a:xfrm>
            <a:off x="4427984" y="1491630"/>
            <a:ext cx="216024" cy="162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977E8-79D3-4926-A858-47F4F837C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437772"/>
            <a:ext cx="1970214" cy="25567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837E95F-8203-4984-8A0D-51DB27ED3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499" y="1437772"/>
            <a:ext cx="650829" cy="28202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62FA8CA-1E06-4242-9E1C-7FE31AB6C1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114989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Model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77DE4002-8ED5-4BDB-86F2-DA7C3E932E13}"/>
              </a:ext>
            </a:extLst>
          </p:cNvPr>
          <p:cNvSpPr/>
          <p:nvPr/>
        </p:nvSpPr>
        <p:spPr>
          <a:xfrm>
            <a:off x="650444" y="894661"/>
            <a:ext cx="30229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5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对比学习方法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312F05-B8DF-438D-BC1D-B9F69F31B21F}"/>
              </a:ext>
            </a:extLst>
          </p:cNvPr>
          <p:cNvSpPr txBox="1"/>
          <p:nvPr/>
        </p:nvSpPr>
        <p:spPr>
          <a:xfrm>
            <a:off x="973077" y="3724173"/>
            <a:ext cx="7197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max-margin loss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ground-truth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句对和对比示例之间的对数似然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高于阈值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6A2D422-7CE3-4CF1-B7BB-28E5280EF629}"/>
              </a:ext>
            </a:extLst>
          </p:cNvPr>
          <p:cNvGrpSpPr/>
          <p:nvPr/>
        </p:nvGrpSpPr>
        <p:grpSpPr>
          <a:xfrm>
            <a:off x="1052928" y="2735203"/>
            <a:ext cx="6612411" cy="700643"/>
            <a:chOff x="1052928" y="2735203"/>
            <a:chExt cx="6612411" cy="70064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22DF217-FBFE-45C8-A44C-C22591BF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928" y="2735203"/>
              <a:ext cx="3861688" cy="68812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04CDBDA-506C-4AB9-8B9B-90A35C732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44"/>
            <a:stretch/>
          </p:blipFill>
          <p:spPr>
            <a:xfrm>
              <a:off x="4914616" y="2735203"/>
              <a:ext cx="2750723" cy="700643"/>
            </a:xfrm>
            <a:prstGeom prst="rect">
              <a:avLst/>
            </a:prstGeom>
          </p:spPr>
        </p:pic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FB52C140-C723-408B-9F9F-2CBBC9EF9A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257B6B5-7E72-48C3-8035-27248EC0F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832" y="1934961"/>
            <a:ext cx="3372991" cy="63678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C0648ED-4828-47E5-B640-8519B4A040D9}"/>
              </a:ext>
            </a:extLst>
          </p:cNvPr>
          <p:cNvSpPr txBox="1"/>
          <p:nvPr/>
        </p:nvSpPr>
        <p:spPr>
          <a:xfrm>
            <a:off x="973077" y="1581018"/>
            <a:ext cx="512180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Max-margin loss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8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504" y="74996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Experiment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45" y="156553"/>
            <a:ext cx="1663778" cy="36972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2063D52-055B-4FA9-BFBE-016B03FDD55F}"/>
              </a:ext>
            </a:extLst>
          </p:cNvPr>
          <p:cNvSpPr/>
          <p:nvPr/>
        </p:nvSpPr>
        <p:spPr>
          <a:xfrm>
            <a:off x="1115616" y="2499742"/>
            <a:ext cx="2436373" cy="1156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Baseline:  </a:t>
            </a:r>
            <a:r>
              <a:rPr lang="en-US" altLang="zh-CN" sz="1600" dirty="0"/>
              <a:t>MLE</a:t>
            </a:r>
          </a:p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600" dirty="0"/>
              <a:t>MLE + CP</a:t>
            </a:r>
          </a:p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600" dirty="0" err="1"/>
              <a:t>WordDropout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144DB26-8ECE-4789-AA77-7D06DD90CAA8}"/>
              </a:ext>
            </a:extLst>
          </p:cNvPr>
          <p:cNvCxnSpPr>
            <a:cxnSpLocks/>
          </p:cNvCxnSpPr>
          <p:nvPr/>
        </p:nvCxnSpPr>
        <p:spPr>
          <a:xfrm>
            <a:off x="1127687" y="2625495"/>
            <a:ext cx="0" cy="6549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F1B1DB1-2934-4BA7-8523-11AC3E800EFB}"/>
              </a:ext>
            </a:extLst>
          </p:cNvPr>
          <p:cNvCxnSpPr>
            <a:cxnSpLocks/>
          </p:cNvCxnSpPr>
          <p:nvPr/>
        </p:nvCxnSpPr>
        <p:spPr>
          <a:xfrm>
            <a:off x="1115616" y="1494532"/>
            <a:ext cx="0" cy="7920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D4F92E-34D5-48B9-8709-84650B2C3F6D}"/>
              </a:ext>
            </a:extLst>
          </p:cNvPr>
          <p:cNvSpPr/>
          <p:nvPr/>
        </p:nvSpPr>
        <p:spPr>
          <a:xfrm>
            <a:off x="451730" y="746137"/>
            <a:ext cx="28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Experiment Settings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1EAD44-4CC9-48D0-A856-10EA73E50A2A}"/>
              </a:ext>
            </a:extLst>
          </p:cNvPr>
          <p:cNvSpPr/>
          <p:nvPr/>
        </p:nvSpPr>
        <p:spPr>
          <a:xfrm>
            <a:off x="1127687" y="3764461"/>
            <a:ext cx="369601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50000"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Evaluation Metric: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tokenized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BLEU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81139F9-273B-4FF9-B4FA-1DB572DB0AC2}"/>
              </a:ext>
            </a:extLst>
          </p:cNvPr>
          <p:cNvCxnSpPr/>
          <p:nvPr/>
        </p:nvCxnSpPr>
        <p:spPr>
          <a:xfrm>
            <a:off x="1115616" y="3835447"/>
            <a:ext cx="0" cy="3879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D64A7AA-07B0-45B2-A0A2-0E3950EE3743}"/>
              </a:ext>
            </a:extLst>
          </p:cNvPr>
          <p:cNvSpPr/>
          <p:nvPr/>
        </p:nvSpPr>
        <p:spPr>
          <a:xfrm>
            <a:off x="1132354" y="1494532"/>
            <a:ext cx="6657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/>
              <a:t>Chinese-English    wmt17  25M sentence pairs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/>
              <a:t>German-English     wmt17  6M   sentence pairs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/>
              <a:t>Russian-English     wmt17  25M sentence pairs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7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9652</TotalTime>
  <Words>759</Words>
  <Application>Microsoft Office PowerPoint</Application>
  <PresentationFormat>全屏显示(16:9)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蜻蜓 队长</cp:lastModifiedBy>
  <cp:revision>1162</cp:revision>
  <dcterms:created xsi:type="dcterms:W3CDTF">2018-11-28T05:41:12Z</dcterms:created>
  <dcterms:modified xsi:type="dcterms:W3CDTF">2021-11-05T10:43:54Z</dcterms:modified>
</cp:coreProperties>
</file>