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6" r:id="rId2"/>
    <p:sldId id="307" r:id="rId3"/>
    <p:sldId id="388" r:id="rId4"/>
    <p:sldId id="393" r:id="rId5"/>
    <p:sldId id="330" r:id="rId6"/>
    <p:sldId id="394" r:id="rId7"/>
    <p:sldId id="371" r:id="rId8"/>
    <p:sldId id="384" r:id="rId9"/>
    <p:sldId id="395" r:id="rId10"/>
    <p:sldId id="345" r:id="rId11"/>
    <p:sldId id="396" r:id="rId12"/>
    <p:sldId id="390" r:id="rId13"/>
    <p:sldId id="391" r:id="rId14"/>
    <p:sldId id="392" r:id="rId15"/>
    <p:sldId id="336" r:id="rId16"/>
    <p:sldId id="346" r:id="rId17"/>
    <p:sldId id="367" r:id="rId18"/>
    <p:sldId id="369" r:id="rId19"/>
    <p:sldId id="366" r:id="rId20"/>
    <p:sldId id="327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5120"/>
    <a:srgbClr val="F39375"/>
    <a:srgbClr val="FF891B"/>
    <a:srgbClr val="4F81BD"/>
    <a:srgbClr val="FFFFFF"/>
    <a:srgbClr val="7A7A7A"/>
    <a:srgbClr val="000000"/>
    <a:srgbClr val="E4C9A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4203" autoAdjust="0"/>
  </p:normalViewPr>
  <p:slideViewPr>
    <p:cSldViewPr>
      <p:cViewPr varScale="1">
        <p:scale>
          <a:sx n="180" d="100"/>
          <a:sy n="180" d="100"/>
        </p:scale>
        <p:origin x="1158" y="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昱彬 阮" userId="79b159a5-1a58-44fe-b45c-d55ccdc68eef" providerId="ADAL" clId="{CEBEBEA7-6787-45B9-A3E5-0EE764D610DD}"/>
    <pc:docChg chg="undo custSel addSld delSld modSld">
      <pc:chgData name="昱彬 阮" userId="79b159a5-1a58-44fe-b45c-d55ccdc68eef" providerId="ADAL" clId="{CEBEBEA7-6787-45B9-A3E5-0EE764D610DD}" dt="2021-04-28T10:30:37.326" v="1329"/>
      <pc:docMkLst>
        <pc:docMk/>
      </pc:docMkLst>
      <pc:sldChg chg="delSp modSp">
        <pc:chgData name="昱彬 阮" userId="79b159a5-1a58-44fe-b45c-d55ccdc68eef" providerId="ADAL" clId="{CEBEBEA7-6787-45B9-A3E5-0EE764D610DD}" dt="2021-04-28T10:28:44.652" v="1319"/>
        <pc:sldMkLst>
          <pc:docMk/>
          <pc:sldMk cId="190831371" sldId="306"/>
        </pc:sldMkLst>
        <pc:spChg chg="mod">
          <ac:chgData name="昱彬 阮" userId="79b159a5-1a58-44fe-b45c-d55ccdc68eef" providerId="ADAL" clId="{CEBEBEA7-6787-45B9-A3E5-0EE764D610DD}" dt="2021-04-27T16:09:01.974" v="1" actId="20577"/>
          <ac:spMkLst>
            <pc:docMk/>
            <pc:sldMk cId="190831371" sldId="306"/>
            <ac:spMk id="16" creationId="{F9E2D7D2-448F-4BBD-91C6-4C572D1921E0}"/>
          </ac:spMkLst>
        </pc:spChg>
        <pc:spChg chg="del mod">
          <ac:chgData name="昱彬 阮" userId="79b159a5-1a58-44fe-b45c-d55ccdc68eef" providerId="ADAL" clId="{CEBEBEA7-6787-45B9-A3E5-0EE764D610DD}" dt="2021-04-28T10:28:44.652" v="1319"/>
          <ac:spMkLst>
            <pc:docMk/>
            <pc:sldMk cId="190831371" sldId="306"/>
            <ac:spMk id="19" creationId="{9BB7CE63-2FF3-4005-A044-2D51E18414DA}"/>
          </ac:spMkLst>
        </pc:spChg>
      </pc:sldChg>
      <pc:sldChg chg="delSp modSp modNotesTx">
        <pc:chgData name="昱彬 阮" userId="79b159a5-1a58-44fe-b45c-d55ccdc68eef" providerId="ADAL" clId="{CEBEBEA7-6787-45B9-A3E5-0EE764D610DD}" dt="2021-04-28T10:23:51.406" v="1289" actId="1036"/>
        <pc:sldMkLst>
          <pc:docMk/>
          <pc:sldMk cId="2795546074" sldId="330"/>
        </pc:sldMkLst>
        <pc:spChg chg="mod">
          <ac:chgData name="昱彬 阮" userId="79b159a5-1a58-44fe-b45c-d55ccdc68eef" providerId="ADAL" clId="{CEBEBEA7-6787-45B9-A3E5-0EE764D610DD}" dt="2021-04-28T10:23:51.406" v="1289" actId="1036"/>
          <ac:spMkLst>
            <pc:docMk/>
            <pc:sldMk cId="2795546074" sldId="330"/>
            <ac:spMk id="11" creationId="{3BAFA174-CE92-4B8F-9ECD-157E14922F60}"/>
          </ac:spMkLst>
        </pc:spChg>
        <pc:spChg chg="del">
          <ac:chgData name="昱彬 阮" userId="79b159a5-1a58-44fe-b45c-d55ccdc68eef" providerId="ADAL" clId="{CEBEBEA7-6787-45B9-A3E5-0EE764D610DD}" dt="2021-04-28T08:35:26.846" v="281" actId="478"/>
          <ac:spMkLst>
            <pc:docMk/>
            <pc:sldMk cId="2795546074" sldId="330"/>
            <ac:spMk id="12" creationId="{421DB8E7-3FA0-4AAC-AE14-018A23B70030}"/>
          </ac:spMkLst>
        </pc:spChg>
        <pc:spChg chg="mod">
          <ac:chgData name="昱彬 阮" userId="79b159a5-1a58-44fe-b45c-d55ccdc68eef" providerId="ADAL" clId="{CEBEBEA7-6787-45B9-A3E5-0EE764D610DD}" dt="2021-04-28T10:23:51.406" v="1289" actId="1036"/>
          <ac:spMkLst>
            <pc:docMk/>
            <pc:sldMk cId="2795546074" sldId="330"/>
            <ac:spMk id="16" creationId="{8E390ECB-5E64-46BE-BB76-8D1883BFFC34}"/>
          </ac:spMkLst>
        </pc:spChg>
        <pc:spChg chg="mod">
          <ac:chgData name="昱彬 阮" userId="79b159a5-1a58-44fe-b45c-d55ccdc68eef" providerId="ADAL" clId="{CEBEBEA7-6787-45B9-A3E5-0EE764D610DD}" dt="2021-04-28T10:23:51.406" v="1289" actId="1036"/>
          <ac:spMkLst>
            <pc:docMk/>
            <pc:sldMk cId="2795546074" sldId="330"/>
            <ac:spMk id="18" creationId="{6E11870A-2A21-42FD-BE13-48081618E218}"/>
          </ac:spMkLst>
        </pc:spChg>
      </pc:sldChg>
      <pc:sldChg chg="addSp delSp modSp">
        <pc:chgData name="昱彬 阮" userId="79b159a5-1a58-44fe-b45c-d55ccdc68eef" providerId="ADAL" clId="{CEBEBEA7-6787-45B9-A3E5-0EE764D610DD}" dt="2021-04-28T10:30:37.326" v="1329"/>
        <pc:sldMkLst>
          <pc:docMk/>
          <pc:sldMk cId="3788646910" sldId="331"/>
        </pc:sldMkLst>
        <pc:spChg chg="mod">
          <ac:chgData name="昱彬 阮" userId="79b159a5-1a58-44fe-b45c-d55ccdc68eef" providerId="ADAL" clId="{CEBEBEA7-6787-45B9-A3E5-0EE764D610DD}" dt="2021-04-28T08:59:09.578" v="561" actId="20577"/>
          <ac:spMkLst>
            <pc:docMk/>
            <pc:sldMk cId="3788646910" sldId="331"/>
            <ac:spMk id="11" creationId="{E38F1066-4CD1-46EB-8184-DCB1D7AEB4C6}"/>
          </ac:spMkLst>
        </pc:spChg>
        <pc:spChg chg="add del mod">
          <ac:chgData name="昱彬 阮" userId="79b159a5-1a58-44fe-b45c-d55ccdc68eef" providerId="ADAL" clId="{CEBEBEA7-6787-45B9-A3E5-0EE764D610DD}" dt="2021-04-28T08:08:21.319" v="180" actId="478"/>
          <ac:spMkLst>
            <pc:docMk/>
            <pc:sldMk cId="3788646910" sldId="331"/>
            <ac:spMk id="12" creationId="{8ABE5E58-9F0A-46DD-A34D-CD55B50A3C46}"/>
          </ac:spMkLst>
        </pc:spChg>
        <pc:spChg chg="add del mod">
          <ac:chgData name="昱彬 阮" userId="79b159a5-1a58-44fe-b45c-d55ccdc68eef" providerId="ADAL" clId="{CEBEBEA7-6787-45B9-A3E5-0EE764D610DD}" dt="2021-04-28T08:08:17.558" v="178" actId="478"/>
          <ac:spMkLst>
            <pc:docMk/>
            <pc:sldMk cId="3788646910" sldId="331"/>
            <ac:spMk id="13" creationId="{459BBD9E-F80D-4BE4-AEC9-CB25CD1B64DA}"/>
          </ac:spMkLst>
        </pc:spChg>
        <pc:spChg chg="mod">
          <ac:chgData name="昱彬 阮" userId="79b159a5-1a58-44fe-b45c-d55ccdc68eef" providerId="ADAL" clId="{CEBEBEA7-6787-45B9-A3E5-0EE764D610DD}" dt="2021-04-28T09:00:33.204" v="573" actId="1035"/>
          <ac:spMkLst>
            <pc:docMk/>
            <pc:sldMk cId="3788646910" sldId="331"/>
            <ac:spMk id="17" creationId="{B6454AAB-8A04-4D99-A849-0BB22095D11E}"/>
          </ac:spMkLst>
        </pc:spChg>
        <pc:spChg chg="mod">
          <ac:chgData name="昱彬 阮" userId="79b159a5-1a58-44fe-b45c-d55ccdc68eef" providerId="ADAL" clId="{CEBEBEA7-6787-45B9-A3E5-0EE764D610DD}" dt="2021-04-28T10:30:37.326" v="1329"/>
          <ac:spMkLst>
            <pc:docMk/>
            <pc:sldMk cId="3788646910" sldId="331"/>
            <ac:spMk id="18" creationId="{B298C713-A4D8-4688-8BD2-4FFB8998408A}"/>
          </ac:spMkLst>
        </pc:spChg>
        <pc:cxnChg chg="mod">
          <ac:chgData name="昱彬 阮" userId="79b159a5-1a58-44fe-b45c-d55ccdc68eef" providerId="ADAL" clId="{CEBEBEA7-6787-45B9-A3E5-0EE764D610DD}" dt="2021-04-28T09:00:18.722" v="569" actId="1076"/>
          <ac:cxnSpMkLst>
            <pc:docMk/>
            <pc:sldMk cId="3788646910" sldId="331"/>
            <ac:cxnSpMk id="19" creationId="{C61DDFE7-5B9F-4BC4-AAD1-419B999A69C8}"/>
          </ac:cxnSpMkLst>
        </pc:cxnChg>
        <pc:cxnChg chg="mod">
          <ac:chgData name="昱彬 阮" userId="79b159a5-1a58-44fe-b45c-d55ccdc68eef" providerId="ADAL" clId="{CEBEBEA7-6787-45B9-A3E5-0EE764D610DD}" dt="2021-04-28T09:00:33.204" v="573" actId="1035"/>
          <ac:cxnSpMkLst>
            <pc:docMk/>
            <pc:sldMk cId="3788646910" sldId="331"/>
            <ac:cxnSpMk id="20" creationId="{F797A2C3-A003-4F21-A546-F0CC83A9814A}"/>
          </ac:cxnSpMkLst>
        </pc:cxnChg>
        <pc:cxnChg chg="mod">
          <ac:chgData name="昱彬 阮" userId="79b159a5-1a58-44fe-b45c-d55ccdc68eef" providerId="ADAL" clId="{CEBEBEA7-6787-45B9-A3E5-0EE764D610DD}" dt="2021-04-28T09:00:24.255" v="571" actId="1076"/>
          <ac:cxnSpMkLst>
            <pc:docMk/>
            <pc:sldMk cId="3788646910" sldId="331"/>
            <ac:cxnSpMk id="21" creationId="{1DFC0FE7-805B-48C5-A266-3B99CF34124B}"/>
          </ac:cxnSpMkLst>
        </pc:cxnChg>
      </pc:sldChg>
      <pc:sldChg chg="addSp delSp modSp">
        <pc:chgData name="昱彬 阮" userId="79b159a5-1a58-44fe-b45c-d55ccdc68eef" providerId="ADAL" clId="{CEBEBEA7-6787-45B9-A3E5-0EE764D610DD}" dt="2021-04-28T10:14:38.133" v="1026" actId="1035"/>
        <pc:sldMkLst>
          <pc:docMk/>
          <pc:sldMk cId="1335728782" sldId="336"/>
        </pc:sldMkLst>
        <pc:spChg chg="del">
          <ac:chgData name="昱彬 阮" userId="79b159a5-1a58-44fe-b45c-d55ccdc68eef" providerId="ADAL" clId="{CEBEBEA7-6787-45B9-A3E5-0EE764D610DD}" dt="2021-04-28T10:13:41.143" v="1014" actId="478"/>
          <ac:spMkLst>
            <pc:docMk/>
            <pc:sldMk cId="1335728782" sldId="336"/>
            <ac:spMk id="12" creationId="{97DFBED1-F635-4540-9E4F-DE1A80502E15}"/>
          </ac:spMkLst>
        </pc:spChg>
        <pc:spChg chg="mod">
          <ac:chgData name="昱彬 阮" userId="79b159a5-1a58-44fe-b45c-d55ccdc68eef" providerId="ADAL" clId="{CEBEBEA7-6787-45B9-A3E5-0EE764D610DD}" dt="2021-04-28T10:13:46.842" v="1020" actId="1076"/>
          <ac:spMkLst>
            <pc:docMk/>
            <pc:sldMk cId="1335728782" sldId="336"/>
            <ac:spMk id="15" creationId="{2DD4F92E-34D5-48B9-8709-84650B2C3F6D}"/>
          </ac:spMkLst>
        </pc:spChg>
        <pc:spChg chg="mod">
          <ac:chgData name="昱彬 阮" userId="79b159a5-1a58-44fe-b45c-d55ccdc68eef" providerId="ADAL" clId="{CEBEBEA7-6787-45B9-A3E5-0EE764D610DD}" dt="2021-04-28T10:14:38.133" v="1026" actId="1035"/>
          <ac:spMkLst>
            <pc:docMk/>
            <pc:sldMk cId="1335728782" sldId="336"/>
            <ac:spMk id="17" creationId="{72063D52-055B-4FA9-BFBE-016B03FDD55F}"/>
          </ac:spMkLst>
        </pc:spChg>
        <pc:spChg chg="del mod">
          <ac:chgData name="昱彬 阮" userId="79b159a5-1a58-44fe-b45c-d55ccdc68eef" providerId="ADAL" clId="{CEBEBEA7-6787-45B9-A3E5-0EE764D610DD}" dt="2021-04-28T09:56:42.845" v="923" actId="478"/>
          <ac:spMkLst>
            <pc:docMk/>
            <pc:sldMk cId="1335728782" sldId="336"/>
            <ac:spMk id="19" creationId="{496FB4F5-10C8-48E4-B88D-B5A1609761D0}"/>
          </ac:spMkLst>
        </pc:spChg>
        <pc:spChg chg="add mod">
          <ac:chgData name="昱彬 阮" userId="79b159a5-1a58-44fe-b45c-d55ccdc68eef" providerId="ADAL" clId="{CEBEBEA7-6787-45B9-A3E5-0EE764D610DD}" dt="2021-04-28T10:13:52.163" v="1024" actId="1036"/>
          <ac:spMkLst>
            <pc:docMk/>
            <pc:sldMk cId="1335728782" sldId="336"/>
            <ac:spMk id="22" creationId="{9D64A7AA-07B0-45B2-A0A2-0E3950EE3743}"/>
          </ac:spMkLst>
        </pc:spChg>
        <pc:spChg chg="mod">
          <ac:chgData name="昱彬 阮" userId="79b159a5-1a58-44fe-b45c-d55ccdc68eef" providerId="ADAL" clId="{CEBEBEA7-6787-45B9-A3E5-0EE764D610DD}" dt="2021-04-28T10:13:44.126" v="1018" actId="1035"/>
          <ac:spMkLst>
            <pc:docMk/>
            <pc:sldMk cId="1335728782" sldId="336"/>
            <ac:spMk id="27" creationId="{1A1EAD44-4CC9-48D0-A856-10EA73E50A2A}"/>
          </ac:spMkLst>
        </pc:spChg>
        <pc:picChg chg="del">
          <ac:chgData name="昱彬 阮" userId="79b159a5-1a58-44fe-b45c-d55ccdc68eef" providerId="ADAL" clId="{CEBEBEA7-6787-45B9-A3E5-0EE764D610DD}" dt="2021-04-28T08:36:06.657" v="294" actId="478"/>
          <ac:picMkLst>
            <pc:docMk/>
            <pc:sldMk cId="1335728782" sldId="336"/>
            <ac:picMk id="13" creationId="{5D70C52E-8F2E-4834-91CC-5FA15CC252FF}"/>
          </ac:picMkLst>
        </pc:picChg>
        <pc:cxnChg chg="mod">
          <ac:chgData name="昱彬 阮" userId="79b159a5-1a58-44fe-b45c-d55ccdc68eef" providerId="ADAL" clId="{CEBEBEA7-6787-45B9-A3E5-0EE764D610DD}" dt="2021-04-28T10:14:38.133" v="1026" actId="1035"/>
          <ac:cxnSpMkLst>
            <pc:docMk/>
            <pc:sldMk cId="1335728782" sldId="336"/>
            <ac:cxnSpMk id="21" creationId="{5144DB26-8ECE-4789-AA77-7D06DD90CAA8}"/>
          </ac:cxnSpMkLst>
        </pc:cxnChg>
        <pc:cxnChg chg="mod">
          <ac:chgData name="昱彬 阮" userId="79b159a5-1a58-44fe-b45c-d55ccdc68eef" providerId="ADAL" clId="{CEBEBEA7-6787-45B9-A3E5-0EE764D610DD}" dt="2021-04-28T10:13:52.163" v="1024" actId="1036"/>
          <ac:cxnSpMkLst>
            <pc:docMk/>
            <pc:sldMk cId="1335728782" sldId="336"/>
            <ac:cxnSpMk id="24" creationId="{9F1B1DB1-2934-4BA7-8523-11AC3E800EFB}"/>
          </ac:cxnSpMkLst>
        </pc:cxnChg>
        <pc:cxnChg chg="del">
          <ac:chgData name="昱彬 阮" userId="79b159a5-1a58-44fe-b45c-d55ccdc68eef" providerId="ADAL" clId="{CEBEBEA7-6787-45B9-A3E5-0EE764D610DD}" dt="2021-04-28T10:13:42.735" v="1015" actId="478"/>
          <ac:cxnSpMkLst>
            <pc:docMk/>
            <pc:sldMk cId="1335728782" sldId="336"/>
            <ac:cxnSpMk id="25" creationId="{B22EF7D2-4740-4AB5-8043-8E1DD38F7E3E}"/>
          </ac:cxnSpMkLst>
        </pc:cxnChg>
        <pc:cxnChg chg="mod">
          <ac:chgData name="昱彬 阮" userId="79b159a5-1a58-44fe-b45c-d55ccdc68eef" providerId="ADAL" clId="{CEBEBEA7-6787-45B9-A3E5-0EE764D610DD}" dt="2021-04-28T10:13:44.126" v="1018" actId="1035"/>
          <ac:cxnSpMkLst>
            <pc:docMk/>
            <pc:sldMk cId="1335728782" sldId="336"/>
            <ac:cxnSpMk id="28" creationId="{381139F9-273B-4FF9-B4FA-1DB572DB0AC2}"/>
          </ac:cxnSpMkLst>
        </pc:cxnChg>
      </pc:sldChg>
      <pc:sldChg chg="del">
        <pc:chgData name="昱彬 阮" userId="79b159a5-1a58-44fe-b45c-d55ccdc68eef" providerId="ADAL" clId="{CEBEBEA7-6787-45B9-A3E5-0EE764D610DD}" dt="2021-04-28T08:17:07.386" v="203" actId="2696"/>
        <pc:sldMkLst>
          <pc:docMk/>
          <pc:sldMk cId="495927941" sldId="342"/>
        </pc:sldMkLst>
      </pc:sldChg>
      <pc:sldChg chg="addSp delSp modSp modNotesTx">
        <pc:chgData name="昱彬 阮" userId="79b159a5-1a58-44fe-b45c-d55ccdc68eef" providerId="ADAL" clId="{CEBEBEA7-6787-45B9-A3E5-0EE764D610DD}" dt="2021-04-28T10:01:01.097" v="968" actId="1076"/>
        <pc:sldMkLst>
          <pc:docMk/>
          <pc:sldMk cId="4234167302" sldId="345"/>
        </pc:sldMkLst>
        <pc:spChg chg="del">
          <ac:chgData name="昱彬 阮" userId="79b159a5-1a58-44fe-b45c-d55ccdc68eef" providerId="ADAL" clId="{CEBEBEA7-6787-45B9-A3E5-0EE764D610DD}" dt="2021-04-27T16:29:45.615" v="29" actId="478"/>
          <ac:spMkLst>
            <pc:docMk/>
            <pc:sldMk cId="4234167302" sldId="345"/>
            <ac:spMk id="11" creationId="{6426770F-0ED2-42B2-B29B-BD45A8DC091F}"/>
          </ac:spMkLst>
        </pc:spChg>
        <pc:spChg chg="del">
          <ac:chgData name="昱彬 阮" userId="79b159a5-1a58-44fe-b45c-d55ccdc68eef" providerId="ADAL" clId="{CEBEBEA7-6787-45B9-A3E5-0EE764D610DD}" dt="2021-04-27T16:29:45.615" v="29" actId="478"/>
          <ac:spMkLst>
            <pc:docMk/>
            <pc:sldMk cId="4234167302" sldId="345"/>
            <ac:spMk id="12" creationId="{5C09FCD1-67A2-4B51-BDFB-8F760DAC3BEB}"/>
          </ac:spMkLst>
        </pc:spChg>
        <pc:spChg chg="mod">
          <ac:chgData name="昱彬 阮" userId="79b159a5-1a58-44fe-b45c-d55ccdc68eef" providerId="ADAL" clId="{CEBEBEA7-6787-45B9-A3E5-0EE764D610DD}" dt="2021-04-27T16:22:24.669" v="27" actId="20577"/>
          <ac:spMkLst>
            <pc:docMk/>
            <pc:sldMk cId="4234167302" sldId="345"/>
            <ac:spMk id="13" creationId="{77DE4002-8ED5-4BDB-86F2-DA7C3E932E13}"/>
          </ac:spMkLst>
        </pc:spChg>
        <pc:spChg chg="add mod">
          <ac:chgData name="昱彬 阮" userId="79b159a5-1a58-44fe-b45c-d55ccdc68eef" providerId="ADAL" clId="{CEBEBEA7-6787-45B9-A3E5-0EE764D610DD}" dt="2021-04-28T10:01:01.097" v="968" actId="1076"/>
          <ac:spMkLst>
            <pc:docMk/>
            <pc:sldMk cId="4234167302" sldId="345"/>
            <ac:spMk id="19" creationId="{C050F3BD-392B-406D-B4EF-4E4E47F0D659}"/>
          </ac:spMkLst>
        </pc:spChg>
        <pc:spChg chg="add del">
          <ac:chgData name="昱彬 阮" userId="79b159a5-1a58-44fe-b45c-d55ccdc68eef" providerId="ADAL" clId="{CEBEBEA7-6787-45B9-A3E5-0EE764D610DD}" dt="2021-04-28T09:03:13.905" v="707" actId="478"/>
          <ac:spMkLst>
            <pc:docMk/>
            <pc:sldMk cId="4234167302" sldId="345"/>
            <ac:spMk id="20" creationId="{266D00E1-EF2E-496F-A01E-4A8CF8C4441B}"/>
          </ac:spMkLst>
        </pc:spChg>
        <pc:spChg chg="add mod">
          <ac:chgData name="昱彬 阮" userId="79b159a5-1a58-44fe-b45c-d55ccdc68eef" providerId="ADAL" clId="{CEBEBEA7-6787-45B9-A3E5-0EE764D610DD}" dt="2021-04-28T09:02:57.546" v="701" actId="20577"/>
          <ac:spMkLst>
            <pc:docMk/>
            <pc:sldMk cId="4234167302" sldId="345"/>
            <ac:spMk id="21" creationId="{BC37AEDE-FD0C-4959-830B-FEFB8B4FCF52}"/>
          </ac:spMkLst>
        </pc:spChg>
        <pc:spChg chg="add mod">
          <ac:chgData name="昱彬 阮" userId="79b159a5-1a58-44fe-b45c-d55ccdc68eef" providerId="ADAL" clId="{CEBEBEA7-6787-45B9-A3E5-0EE764D610DD}" dt="2021-04-28T09:03:48.164" v="713" actId="20577"/>
          <ac:spMkLst>
            <pc:docMk/>
            <pc:sldMk cId="4234167302" sldId="345"/>
            <ac:spMk id="22" creationId="{50E92310-BD02-413B-A0E4-A72C30756AB9}"/>
          </ac:spMkLst>
        </pc:spChg>
        <pc:picChg chg="del">
          <ac:chgData name="昱彬 阮" userId="79b159a5-1a58-44fe-b45c-d55ccdc68eef" providerId="ADAL" clId="{CEBEBEA7-6787-45B9-A3E5-0EE764D610DD}" dt="2021-04-27T16:29:41.146" v="28" actId="478"/>
          <ac:picMkLst>
            <pc:docMk/>
            <pc:sldMk cId="4234167302" sldId="345"/>
            <ac:picMk id="14" creationId="{EF521954-F4E3-4821-9B20-371CA9F50987}"/>
          </ac:picMkLst>
        </pc:picChg>
        <pc:picChg chg="add del mod">
          <ac:chgData name="昱彬 阮" userId="79b159a5-1a58-44fe-b45c-d55ccdc68eef" providerId="ADAL" clId="{CEBEBEA7-6787-45B9-A3E5-0EE764D610DD}" dt="2021-04-27T16:30:10.962" v="33" actId="478"/>
          <ac:picMkLst>
            <pc:docMk/>
            <pc:sldMk cId="4234167302" sldId="345"/>
            <ac:picMk id="15" creationId="{EFF41DEA-A2C7-4247-93CA-66D9A14F3E8D}"/>
          </ac:picMkLst>
        </pc:picChg>
        <pc:picChg chg="add mod">
          <ac:chgData name="昱彬 阮" userId="79b159a5-1a58-44fe-b45c-d55ccdc68eef" providerId="ADAL" clId="{CEBEBEA7-6787-45B9-A3E5-0EE764D610DD}" dt="2021-04-27T16:30:24.850" v="37" actId="1076"/>
          <ac:picMkLst>
            <pc:docMk/>
            <pc:sldMk cId="4234167302" sldId="345"/>
            <ac:picMk id="16" creationId="{9FFC5ADA-1C11-44EC-B6E7-ADEAFBC74E13}"/>
          </ac:picMkLst>
        </pc:picChg>
        <pc:picChg chg="add mod">
          <ac:chgData name="昱彬 阮" userId="79b159a5-1a58-44fe-b45c-d55ccdc68eef" providerId="ADAL" clId="{CEBEBEA7-6787-45B9-A3E5-0EE764D610DD}" dt="2021-04-28T10:00:57.411" v="967" actId="1076"/>
          <ac:picMkLst>
            <pc:docMk/>
            <pc:sldMk cId="4234167302" sldId="345"/>
            <ac:picMk id="17" creationId="{4CC231F9-0C10-4CB0-9C74-044E6F483148}"/>
          </ac:picMkLst>
        </pc:picChg>
        <pc:picChg chg="del">
          <ac:chgData name="昱彬 阮" userId="79b159a5-1a58-44fe-b45c-d55ccdc68eef" providerId="ADAL" clId="{CEBEBEA7-6787-45B9-A3E5-0EE764D610DD}" dt="2021-04-27T16:30:21.343" v="36" actId="478"/>
          <ac:picMkLst>
            <pc:docMk/>
            <pc:sldMk cId="4234167302" sldId="345"/>
            <ac:picMk id="63" creationId="{00000000-0000-0000-0000-000000000000}"/>
          </ac:picMkLst>
        </pc:picChg>
      </pc:sldChg>
      <pc:sldChg chg="addSp delSp modSp">
        <pc:chgData name="昱彬 阮" userId="79b159a5-1a58-44fe-b45c-d55ccdc68eef" providerId="ADAL" clId="{CEBEBEA7-6787-45B9-A3E5-0EE764D610DD}" dt="2021-04-28T10:27:17.300" v="1312" actId="1076"/>
        <pc:sldMkLst>
          <pc:docMk/>
          <pc:sldMk cId="4276219254" sldId="346"/>
        </pc:sldMkLst>
        <pc:spChg chg="del">
          <ac:chgData name="昱彬 阮" userId="79b159a5-1a58-44fe-b45c-d55ccdc68eef" providerId="ADAL" clId="{CEBEBEA7-6787-45B9-A3E5-0EE764D610DD}" dt="2021-04-28T07:37:27.795" v="130" actId="478"/>
          <ac:spMkLst>
            <pc:docMk/>
            <pc:sldMk cId="4276219254" sldId="346"/>
            <ac:spMk id="13" creationId="{C78B731E-0011-4A65-A97A-07D6ADE80E01}"/>
          </ac:spMkLst>
        </pc:spChg>
        <pc:spChg chg="del">
          <ac:chgData name="昱彬 阮" userId="79b159a5-1a58-44fe-b45c-d55ccdc68eef" providerId="ADAL" clId="{CEBEBEA7-6787-45B9-A3E5-0EE764D610DD}" dt="2021-04-28T07:37:25.456" v="129" actId="478"/>
          <ac:spMkLst>
            <pc:docMk/>
            <pc:sldMk cId="4276219254" sldId="346"/>
            <ac:spMk id="17" creationId="{99DACF40-B9EC-4A95-8223-6F43BCE18E54}"/>
          </ac:spMkLst>
        </pc:spChg>
        <pc:spChg chg="del">
          <ac:chgData name="昱彬 阮" userId="79b159a5-1a58-44fe-b45c-d55ccdc68eef" providerId="ADAL" clId="{CEBEBEA7-6787-45B9-A3E5-0EE764D610DD}" dt="2021-04-28T07:37:27.795" v="130" actId="478"/>
          <ac:spMkLst>
            <pc:docMk/>
            <pc:sldMk cId="4276219254" sldId="346"/>
            <ac:spMk id="19" creationId="{2ED0FF1D-B456-4C06-906B-8527C436FA0D}"/>
          </ac:spMkLst>
        </pc:spChg>
        <pc:picChg chg="del">
          <ac:chgData name="昱彬 阮" userId="79b159a5-1a58-44fe-b45c-d55ccdc68eef" providerId="ADAL" clId="{CEBEBEA7-6787-45B9-A3E5-0EE764D610DD}" dt="2021-04-28T07:37:23.522" v="128" actId="478"/>
          <ac:picMkLst>
            <pc:docMk/>
            <pc:sldMk cId="4276219254" sldId="346"/>
            <ac:picMk id="11" creationId="{A8B68638-8E76-40EF-BCA1-95663730654A}"/>
          </ac:picMkLst>
        </pc:picChg>
        <pc:picChg chg="add mod">
          <ac:chgData name="昱彬 阮" userId="79b159a5-1a58-44fe-b45c-d55ccdc68eef" providerId="ADAL" clId="{CEBEBEA7-6787-45B9-A3E5-0EE764D610DD}" dt="2021-04-28T10:27:17.300" v="1312" actId="1076"/>
          <ac:picMkLst>
            <pc:docMk/>
            <pc:sldMk cId="4276219254" sldId="346"/>
            <ac:picMk id="12" creationId="{62292267-64DB-46FF-B5DE-1CC0F5EC2430}"/>
          </ac:picMkLst>
        </pc:picChg>
        <pc:picChg chg="add mod">
          <ac:chgData name="昱彬 阮" userId="79b159a5-1a58-44fe-b45c-d55ccdc68eef" providerId="ADAL" clId="{CEBEBEA7-6787-45B9-A3E5-0EE764D610DD}" dt="2021-04-28T10:27:15.829" v="1311" actId="1076"/>
          <ac:picMkLst>
            <pc:docMk/>
            <pc:sldMk cId="4276219254" sldId="346"/>
            <ac:picMk id="14" creationId="{BEB6F222-89BC-4FD7-B070-40B7672B04E8}"/>
          </ac:picMkLst>
        </pc:picChg>
        <pc:picChg chg="add del mod">
          <ac:chgData name="昱彬 阮" userId="79b159a5-1a58-44fe-b45c-d55ccdc68eef" providerId="ADAL" clId="{CEBEBEA7-6787-45B9-A3E5-0EE764D610DD}" dt="2021-04-28T10:26:14.928" v="1302" actId="478"/>
          <ac:picMkLst>
            <pc:docMk/>
            <pc:sldMk cId="4276219254" sldId="346"/>
            <ac:picMk id="18" creationId="{098691DC-3F5E-4777-84F6-0D0D3584FA94}"/>
          </ac:picMkLst>
        </pc:picChg>
      </pc:sldChg>
      <pc:sldChg chg="addSp delSp del">
        <pc:chgData name="昱彬 阮" userId="79b159a5-1a58-44fe-b45c-d55ccdc68eef" providerId="ADAL" clId="{CEBEBEA7-6787-45B9-A3E5-0EE764D610DD}" dt="2021-04-28T08:17:04.326" v="202" actId="2696"/>
        <pc:sldMkLst>
          <pc:docMk/>
          <pc:sldMk cId="4169786462" sldId="352"/>
        </pc:sldMkLst>
        <pc:spChg chg="add del">
          <ac:chgData name="昱彬 阮" userId="79b159a5-1a58-44fe-b45c-d55ccdc68eef" providerId="ADAL" clId="{CEBEBEA7-6787-45B9-A3E5-0EE764D610DD}" dt="2021-04-28T08:14:40.900" v="183"/>
          <ac:spMkLst>
            <pc:docMk/>
            <pc:sldMk cId="4169786462" sldId="352"/>
            <ac:spMk id="14" creationId="{2000CEC6-CA93-4CD8-8E52-834C8BD61F88}"/>
          </ac:spMkLst>
        </pc:spChg>
      </pc:sldChg>
      <pc:sldChg chg="addSp delSp modSp del modNotesTx">
        <pc:chgData name="昱彬 阮" userId="79b159a5-1a58-44fe-b45c-d55ccdc68eef" providerId="ADAL" clId="{CEBEBEA7-6787-45B9-A3E5-0EE764D610DD}" dt="2021-04-28T09:50:47.767" v="848" actId="2696"/>
        <pc:sldMkLst>
          <pc:docMk/>
          <pc:sldMk cId="3136321221" sldId="355"/>
        </pc:sldMkLst>
        <pc:spChg chg="del">
          <ac:chgData name="昱彬 阮" userId="79b159a5-1a58-44fe-b45c-d55ccdc68eef" providerId="ADAL" clId="{CEBEBEA7-6787-45B9-A3E5-0EE764D610DD}" dt="2021-04-28T04:48:05.423" v="43" actId="478"/>
          <ac:spMkLst>
            <pc:docMk/>
            <pc:sldMk cId="3136321221" sldId="355"/>
            <ac:spMk id="12" creationId="{A703040D-4E0E-4D3F-B64C-E7C4237A284E}"/>
          </ac:spMkLst>
        </pc:spChg>
        <pc:spChg chg="add mod">
          <ac:chgData name="昱彬 阮" userId="79b159a5-1a58-44fe-b45c-d55ccdc68eef" providerId="ADAL" clId="{CEBEBEA7-6787-45B9-A3E5-0EE764D610DD}" dt="2021-04-28T08:35:59.574" v="293" actId="1076"/>
          <ac:spMkLst>
            <pc:docMk/>
            <pc:sldMk cId="3136321221" sldId="355"/>
            <ac:spMk id="14" creationId="{998E6A94-22F2-4A3E-BA81-032265735E9B}"/>
          </ac:spMkLst>
        </pc:spChg>
        <pc:picChg chg="del">
          <ac:chgData name="昱彬 阮" userId="79b159a5-1a58-44fe-b45c-d55ccdc68eef" providerId="ADAL" clId="{CEBEBEA7-6787-45B9-A3E5-0EE764D610DD}" dt="2021-04-28T04:48:05.423" v="43" actId="478"/>
          <ac:picMkLst>
            <pc:docMk/>
            <pc:sldMk cId="3136321221" sldId="355"/>
            <ac:picMk id="11" creationId="{F3F1FC53-D8D2-44C4-B4F7-E7329F9370F9}"/>
          </ac:picMkLst>
        </pc:picChg>
        <pc:picChg chg="del">
          <ac:chgData name="昱彬 阮" userId="79b159a5-1a58-44fe-b45c-d55ccdc68eef" providerId="ADAL" clId="{CEBEBEA7-6787-45B9-A3E5-0EE764D610DD}" dt="2021-04-28T04:48:02.959" v="42" actId="478"/>
          <ac:picMkLst>
            <pc:docMk/>
            <pc:sldMk cId="3136321221" sldId="355"/>
            <ac:picMk id="13" creationId="{5EADA402-DC39-4269-8C17-5BDF927968B9}"/>
          </ac:picMkLst>
        </pc:picChg>
        <pc:picChg chg="del">
          <ac:chgData name="昱彬 阮" userId="79b159a5-1a58-44fe-b45c-d55ccdc68eef" providerId="ADAL" clId="{CEBEBEA7-6787-45B9-A3E5-0EE764D610DD}" dt="2021-04-28T04:48:05.423" v="43" actId="478"/>
          <ac:picMkLst>
            <pc:docMk/>
            <pc:sldMk cId="3136321221" sldId="355"/>
            <ac:picMk id="21" creationId="{7A9E1DDB-D28F-4305-9F5C-EB7F20D6ACDF}"/>
          </ac:picMkLst>
        </pc:picChg>
        <pc:cxnChg chg="del">
          <ac:chgData name="昱彬 阮" userId="79b159a5-1a58-44fe-b45c-d55ccdc68eef" providerId="ADAL" clId="{CEBEBEA7-6787-45B9-A3E5-0EE764D610DD}" dt="2021-04-28T04:48:05.423" v="43" actId="478"/>
          <ac:cxnSpMkLst>
            <pc:docMk/>
            <pc:sldMk cId="3136321221" sldId="355"/>
            <ac:cxnSpMk id="15" creationId="{BBC618A8-1D4B-408C-A5DE-5636F807242F}"/>
          </ac:cxnSpMkLst>
        </pc:cxnChg>
      </pc:sldChg>
      <pc:sldChg chg="addSp delSp modSp">
        <pc:chgData name="昱彬 阮" userId="79b159a5-1a58-44fe-b45c-d55ccdc68eef" providerId="ADAL" clId="{CEBEBEA7-6787-45B9-A3E5-0EE764D610DD}" dt="2021-04-28T07:32:05.578" v="127" actId="1076"/>
        <pc:sldMkLst>
          <pc:docMk/>
          <pc:sldMk cId="990453246" sldId="359"/>
        </pc:sldMkLst>
        <pc:spChg chg="mod">
          <ac:chgData name="昱彬 阮" userId="79b159a5-1a58-44fe-b45c-d55ccdc68eef" providerId="ADAL" clId="{CEBEBEA7-6787-45B9-A3E5-0EE764D610DD}" dt="2021-04-28T07:30:47.789" v="102" actId="20577"/>
          <ac:spMkLst>
            <pc:docMk/>
            <pc:sldMk cId="990453246" sldId="359"/>
            <ac:spMk id="19" creationId="{496FB4F5-10C8-48E4-B88D-B5A1609761D0}"/>
          </ac:spMkLst>
        </pc:spChg>
        <pc:spChg chg="del">
          <ac:chgData name="昱彬 阮" userId="79b159a5-1a58-44fe-b45c-d55ccdc68eef" providerId="ADAL" clId="{CEBEBEA7-6787-45B9-A3E5-0EE764D610DD}" dt="2021-04-28T07:30:49.487" v="103" actId="478"/>
          <ac:spMkLst>
            <pc:docMk/>
            <pc:sldMk cId="990453246" sldId="359"/>
            <ac:spMk id="23" creationId="{0AC38538-0606-42B6-A3C0-A7243C0D0A39}"/>
          </ac:spMkLst>
        </pc:spChg>
        <pc:picChg chg="del">
          <ac:chgData name="昱彬 阮" userId="79b159a5-1a58-44fe-b45c-d55ccdc68eef" providerId="ADAL" clId="{CEBEBEA7-6787-45B9-A3E5-0EE764D610DD}" dt="2021-04-28T07:30:40.437" v="98" actId="478"/>
          <ac:picMkLst>
            <pc:docMk/>
            <pc:sldMk cId="990453246" sldId="359"/>
            <ac:picMk id="11" creationId="{4BE84879-507B-4D85-957E-57DA092876DD}"/>
          </ac:picMkLst>
        </pc:picChg>
        <pc:picChg chg="add mod">
          <ac:chgData name="昱彬 阮" userId="79b159a5-1a58-44fe-b45c-d55ccdc68eef" providerId="ADAL" clId="{CEBEBEA7-6787-45B9-A3E5-0EE764D610DD}" dt="2021-04-28T07:30:57.131" v="106" actId="1076"/>
          <ac:picMkLst>
            <pc:docMk/>
            <pc:sldMk cId="990453246" sldId="359"/>
            <ac:picMk id="12" creationId="{ED402E6C-1047-448B-9AA8-D42EA207D2A9}"/>
          </ac:picMkLst>
        </pc:picChg>
        <pc:picChg chg="add mod">
          <ac:chgData name="昱彬 阮" userId="79b159a5-1a58-44fe-b45c-d55ccdc68eef" providerId="ADAL" clId="{CEBEBEA7-6787-45B9-A3E5-0EE764D610DD}" dt="2021-04-28T07:32:04.224" v="126" actId="1076"/>
          <ac:picMkLst>
            <pc:docMk/>
            <pc:sldMk cId="990453246" sldId="359"/>
            <ac:picMk id="13" creationId="{CA29B19D-C4B2-4119-B1D4-BE44B956B9FF}"/>
          </ac:picMkLst>
        </pc:picChg>
        <pc:picChg chg="add mod">
          <ac:chgData name="昱彬 阮" userId="79b159a5-1a58-44fe-b45c-d55ccdc68eef" providerId="ADAL" clId="{CEBEBEA7-6787-45B9-A3E5-0EE764D610DD}" dt="2021-04-28T07:32:05.578" v="127" actId="1076"/>
          <ac:picMkLst>
            <pc:docMk/>
            <pc:sldMk cId="990453246" sldId="359"/>
            <ac:picMk id="14" creationId="{A539312A-E1BA-4F01-8FCD-172CB2E5047B}"/>
          </ac:picMkLst>
        </pc:picChg>
      </pc:sldChg>
      <pc:sldChg chg="addSp delSp modSp">
        <pc:chgData name="昱彬 阮" userId="79b159a5-1a58-44fe-b45c-d55ccdc68eef" providerId="ADAL" clId="{CEBEBEA7-6787-45B9-A3E5-0EE764D610DD}" dt="2021-04-28T10:28:14.387" v="1316" actId="113"/>
        <pc:sldMkLst>
          <pc:docMk/>
          <pc:sldMk cId="1749745205" sldId="366"/>
        </pc:sldMkLst>
        <pc:spChg chg="add del mod">
          <ac:chgData name="昱彬 阮" userId="79b159a5-1a58-44fe-b45c-d55ccdc68eef" providerId="ADAL" clId="{CEBEBEA7-6787-45B9-A3E5-0EE764D610DD}" dt="2021-04-28T10:28:14.387" v="1316" actId="113"/>
          <ac:spMkLst>
            <pc:docMk/>
            <pc:sldMk cId="1749745205" sldId="366"/>
            <ac:spMk id="15" creationId="{4C1BC4F7-3897-4BC2-AA9B-0D403262ACD9}"/>
          </ac:spMkLst>
        </pc:spChg>
        <pc:spChg chg="mod">
          <ac:chgData name="昱彬 阮" userId="79b159a5-1a58-44fe-b45c-d55ccdc68eef" providerId="ADAL" clId="{CEBEBEA7-6787-45B9-A3E5-0EE764D610DD}" dt="2021-04-28T07:51:52.091" v="144"/>
          <ac:spMkLst>
            <pc:docMk/>
            <pc:sldMk cId="1749745205" sldId="366"/>
            <ac:spMk id="16" creationId="{93B0C562-4097-40B4-BC7F-045EEEDCDF0E}"/>
          </ac:spMkLst>
        </pc:spChg>
      </pc:sldChg>
      <pc:sldChg chg="addSp delSp modSp">
        <pc:chgData name="昱彬 阮" userId="79b159a5-1a58-44fe-b45c-d55ccdc68eef" providerId="ADAL" clId="{CEBEBEA7-6787-45B9-A3E5-0EE764D610DD}" dt="2021-04-28T09:59:26.209" v="965"/>
        <pc:sldMkLst>
          <pc:docMk/>
          <pc:sldMk cId="710826552" sldId="367"/>
        </pc:sldMkLst>
        <pc:spChg chg="mod">
          <ac:chgData name="昱彬 阮" userId="79b159a5-1a58-44fe-b45c-d55ccdc68eef" providerId="ADAL" clId="{CEBEBEA7-6787-45B9-A3E5-0EE764D610DD}" dt="2021-04-28T09:59:26.209" v="965"/>
          <ac:spMkLst>
            <pc:docMk/>
            <pc:sldMk cId="710826552" sldId="367"/>
            <ac:spMk id="16" creationId="{145F6FE5-0430-4406-BC9F-34ACC65CA752}"/>
          </ac:spMkLst>
        </pc:spChg>
        <pc:picChg chg="add mod">
          <ac:chgData name="昱彬 阮" userId="79b159a5-1a58-44fe-b45c-d55ccdc68eef" providerId="ADAL" clId="{CEBEBEA7-6787-45B9-A3E5-0EE764D610DD}" dt="2021-04-28T09:59:07.358" v="943" actId="1076"/>
          <ac:picMkLst>
            <pc:docMk/>
            <pc:sldMk cId="710826552" sldId="367"/>
            <ac:picMk id="11" creationId="{F23390D4-E31A-4C77-AC2E-DE9E3AE4E36B}"/>
          </ac:picMkLst>
        </pc:picChg>
        <pc:picChg chg="del">
          <ac:chgData name="昱彬 阮" userId="79b159a5-1a58-44fe-b45c-d55ccdc68eef" providerId="ADAL" clId="{CEBEBEA7-6787-45B9-A3E5-0EE764D610DD}" dt="2021-04-28T07:39:11.123" v="133" actId="478"/>
          <ac:picMkLst>
            <pc:docMk/>
            <pc:sldMk cId="710826552" sldId="367"/>
            <ac:picMk id="14" creationId="{CC66AD4D-8098-4A0A-A6CD-C333533CDE58}"/>
          </ac:picMkLst>
        </pc:picChg>
      </pc:sldChg>
      <pc:sldChg chg="del">
        <pc:chgData name="昱彬 阮" userId="79b159a5-1a58-44fe-b45c-d55ccdc68eef" providerId="ADAL" clId="{CEBEBEA7-6787-45B9-A3E5-0EE764D610DD}" dt="2021-04-28T10:13:21.532" v="1013" actId="2696"/>
        <pc:sldMkLst>
          <pc:docMk/>
          <pc:sldMk cId="89555954" sldId="368"/>
        </pc:sldMkLst>
      </pc:sldChg>
      <pc:sldChg chg="addSp delSp modSp">
        <pc:chgData name="昱彬 阮" userId="79b159a5-1a58-44fe-b45c-d55ccdc68eef" providerId="ADAL" clId="{CEBEBEA7-6787-45B9-A3E5-0EE764D610DD}" dt="2021-04-28T10:27:57.644" v="1315"/>
        <pc:sldMkLst>
          <pc:docMk/>
          <pc:sldMk cId="2243441749" sldId="369"/>
        </pc:sldMkLst>
        <pc:spChg chg="del">
          <ac:chgData name="昱彬 阮" userId="79b159a5-1a58-44fe-b45c-d55ccdc68eef" providerId="ADAL" clId="{CEBEBEA7-6787-45B9-A3E5-0EE764D610DD}" dt="2021-04-28T07:39:21.621" v="139" actId="478"/>
          <ac:spMkLst>
            <pc:docMk/>
            <pc:sldMk cId="2243441749" sldId="369"/>
            <ac:spMk id="15" creationId="{3451215A-D43D-4B51-9707-1B57A76F560A}"/>
          </ac:spMkLst>
        </pc:spChg>
        <pc:spChg chg="mod">
          <ac:chgData name="昱彬 阮" userId="79b159a5-1a58-44fe-b45c-d55ccdc68eef" providerId="ADAL" clId="{CEBEBEA7-6787-45B9-A3E5-0EE764D610DD}" dt="2021-04-28T10:27:57.644" v="1315"/>
          <ac:spMkLst>
            <pc:docMk/>
            <pc:sldMk cId="2243441749" sldId="369"/>
            <ac:spMk id="16" creationId="{145F6FE5-0430-4406-BC9F-34ACC65CA752}"/>
          </ac:spMkLst>
        </pc:spChg>
        <pc:spChg chg="del">
          <ac:chgData name="昱彬 阮" userId="79b159a5-1a58-44fe-b45c-d55ccdc68eef" providerId="ADAL" clId="{CEBEBEA7-6787-45B9-A3E5-0EE764D610DD}" dt="2021-04-28T07:39:21.621" v="139" actId="478"/>
          <ac:spMkLst>
            <pc:docMk/>
            <pc:sldMk cId="2243441749" sldId="369"/>
            <ac:spMk id="17" creationId="{1C6CD7FB-EA73-4DEC-9FFB-923A3475E6FA}"/>
          </ac:spMkLst>
        </pc:spChg>
        <pc:picChg chg="add mod">
          <ac:chgData name="昱彬 阮" userId="79b159a5-1a58-44fe-b45c-d55ccdc68eef" providerId="ADAL" clId="{CEBEBEA7-6787-45B9-A3E5-0EE764D610DD}" dt="2021-04-28T07:44:20.673" v="143" actId="1076"/>
          <ac:picMkLst>
            <pc:docMk/>
            <pc:sldMk cId="2243441749" sldId="369"/>
            <ac:picMk id="11" creationId="{EDAEFAF8-FEAD-49E7-923D-48E81AE1AA09}"/>
          </ac:picMkLst>
        </pc:picChg>
        <pc:picChg chg="del">
          <ac:chgData name="昱彬 阮" userId="79b159a5-1a58-44fe-b45c-d55ccdc68eef" providerId="ADAL" clId="{CEBEBEA7-6787-45B9-A3E5-0EE764D610DD}" dt="2021-04-28T07:39:20.829" v="138" actId="478"/>
          <ac:picMkLst>
            <pc:docMk/>
            <pc:sldMk cId="2243441749" sldId="369"/>
            <ac:picMk id="13" creationId="{F13C604F-74BA-4979-B7E4-90A777F59B30}"/>
          </ac:picMkLst>
        </pc:picChg>
      </pc:sldChg>
      <pc:sldChg chg="add del">
        <pc:chgData name="昱彬 阮" userId="79b159a5-1a58-44fe-b45c-d55ccdc68eef" providerId="ADAL" clId="{CEBEBEA7-6787-45B9-A3E5-0EE764D610DD}" dt="2021-04-28T08:08:35.700" v="181" actId="2696"/>
        <pc:sldMkLst>
          <pc:docMk/>
          <pc:sldMk cId="984097095" sldId="370"/>
        </pc:sldMkLst>
      </pc:sldChg>
      <pc:sldChg chg="addSp delSp modSp add modNotesTx">
        <pc:chgData name="昱彬 阮" userId="79b159a5-1a58-44fe-b45c-d55ccdc68eef" providerId="ADAL" clId="{CEBEBEA7-6787-45B9-A3E5-0EE764D610DD}" dt="2021-04-28T10:11:02.262" v="1004" actId="20577"/>
        <pc:sldMkLst>
          <pc:docMk/>
          <pc:sldMk cId="4110009474" sldId="371"/>
        </pc:sldMkLst>
        <pc:spChg chg="del">
          <ac:chgData name="昱彬 阮" userId="79b159a5-1a58-44fe-b45c-d55ccdc68eef" providerId="ADAL" clId="{CEBEBEA7-6787-45B9-A3E5-0EE764D610DD}" dt="2021-04-27T16:12:28.412" v="8" actId="478"/>
          <ac:spMkLst>
            <pc:docMk/>
            <pc:sldMk cId="4110009474" sldId="371"/>
            <ac:spMk id="12" creationId="{A703040D-4E0E-4D3F-B64C-E7C4237A284E}"/>
          </ac:spMkLst>
        </pc:spChg>
        <pc:spChg chg="add mod">
          <ac:chgData name="昱彬 阮" userId="79b159a5-1a58-44fe-b45c-d55ccdc68eef" providerId="ADAL" clId="{CEBEBEA7-6787-45B9-A3E5-0EE764D610DD}" dt="2021-04-28T08:54:47.001" v="532" actId="20577"/>
          <ac:spMkLst>
            <pc:docMk/>
            <pc:sldMk cId="4110009474" sldId="371"/>
            <ac:spMk id="19" creationId="{1518A421-C1CE-4B46-8372-7786C48C1FA9}"/>
          </ac:spMkLst>
        </pc:spChg>
        <pc:picChg chg="del">
          <ac:chgData name="昱彬 阮" userId="79b159a5-1a58-44fe-b45c-d55ccdc68eef" providerId="ADAL" clId="{CEBEBEA7-6787-45B9-A3E5-0EE764D610DD}" dt="2021-04-27T16:12:23.450" v="6" actId="478"/>
          <ac:picMkLst>
            <pc:docMk/>
            <pc:sldMk cId="4110009474" sldId="371"/>
            <ac:picMk id="11" creationId="{F3F1FC53-D8D2-44C4-B4F7-E7329F9370F9}"/>
          </ac:picMkLst>
        </pc:picChg>
        <pc:picChg chg="del">
          <ac:chgData name="昱彬 阮" userId="79b159a5-1a58-44fe-b45c-d55ccdc68eef" providerId="ADAL" clId="{CEBEBEA7-6787-45B9-A3E5-0EE764D610DD}" dt="2021-04-27T16:12:25.734" v="7" actId="478"/>
          <ac:picMkLst>
            <pc:docMk/>
            <pc:sldMk cId="4110009474" sldId="371"/>
            <ac:picMk id="13" creationId="{5EADA402-DC39-4269-8C17-5BDF927968B9}"/>
          </ac:picMkLst>
        </pc:picChg>
        <pc:picChg chg="add del">
          <ac:chgData name="昱彬 阮" userId="79b159a5-1a58-44fe-b45c-d55ccdc68eef" providerId="ADAL" clId="{CEBEBEA7-6787-45B9-A3E5-0EE764D610DD}" dt="2021-04-27T16:12:44.124" v="10" actId="478"/>
          <ac:picMkLst>
            <pc:docMk/>
            <pc:sldMk cId="4110009474" sldId="371"/>
            <ac:picMk id="14" creationId="{7A2A94E1-2B95-4DDF-92DC-AF0418F2DD29}"/>
          </ac:picMkLst>
        </pc:picChg>
        <pc:picChg chg="add mod">
          <ac:chgData name="昱彬 阮" userId="79b159a5-1a58-44fe-b45c-d55ccdc68eef" providerId="ADAL" clId="{CEBEBEA7-6787-45B9-A3E5-0EE764D610DD}" dt="2021-04-27T16:12:58.990" v="14" actId="1076"/>
          <ac:picMkLst>
            <pc:docMk/>
            <pc:sldMk cId="4110009474" sldId="371"/>
            <ac:picMk id="16" creationId="{688C68FA-FCA2-4591-8F15-85A298E4375D}"/>
          </ac:picMkLst>
        </pc:picChg>
        <pc:picChg chg="del">
          <ac:chgData name="昱彬 阮" userId="79b159a5-1a58-44fe-b45c-d55ccdc68eef" providerId="ADAL" clId="{CEBEBEA7-6787-45B9-A3E5-0EE764D610DD}" dt="2021-04-27T16:12:25.734" v="7" actId="478"/>
          <ac:picMkLst>
            <pc:docMk/>
            <pc:sldMk cId="4110009474" sldId="371"/>
            <ac:picMk id="21" creationId="{7A9E1DDB-D28F-4305-9F5C-EB7F20D6ACDF}"/>
          </ac:picMkLst>
        </pc:picChg>
        <pc:cxnChg chg="del">
          <ac:chgData name="昱彬 阮" userId="79b159a5-1a58-44fe-b45c-d55ccdc68eef" providerId="ADAL" clId="{CEBEBEA7-6787-45B9-A3E5-0EE764D610DD}" dt="2021-04-27T16:12:25.734" v="7" actId="478"/>
          <ac:cxnSpMkLst>
            <pc:docMk/>
            <pc:sldMk cId="4110009474" sldId="371"/>
            <ac:cxnSpMk id="15" creationId="{BBC618A8-1D4B-408C-A5DE-5636F807242F}"/>
          </ac:cxnSpMkLst>
        </pc:cxnChg>
      </pc:sldChg>
      <pc:sldChg chg="addSp delSp modSp add modNotesTx">
        <pc:chgData name="昱彬 阮" userId="79b159a5-1a58-44fe-b45c-d55ccdc68eef" providerId="ADAL" clId="{CEBEBEA7-6787-45B9-A3E5-0EE764D610DD}" dt="2021-04-28T10:25:42.960" v="1296" actId="20577"/>
        <pc:sldMkLst>
          <pc:docMk/>
          <pc:sldMk cId="2921693601" sldId="372"/>
        </pc:sldMkLst>
        <pc:spChg chg="add mod">
          <ac:chgData name="昱彬 阮" userId="79b159a5-1a58-44fe-b45c-d55ccdc68eef" providerId="ADAL" clId="{CEBEBEA7-6787-45B9-A3E5-0EE764D610DD}" dt="2021-04-28T09:16:10.096" v="838" actId="1076"/>
          <ac:spMkLst>
            <pc:docMk/>
            <pc:sldMk cId="2921693601" sldId="372"/>
            <ac:spMk id="15" creationId="{736792D9-BE9D-45D5-9162-92D182F2164B}"/>
          </ac:spMkLst>
        </pc:spChg>
        <pc:spChg chg="add mod">
          <ac:chgData name="昱彬 阮" userId="79b159a5-1a58-44fe-b45c-d55ccdc68eef" providerId="ADAL" clId="{CEBEBEA7-6787-45B9-A3E5-0EE764D610DD}" dt="2021-04-28T09:52:45.212" v="875" actId="1076"/>
          <ac:spMkLst>
            <pc:docMk/>
            <pc:sldMk cId="2921693601" sldId="372"/>
            <ac:spMk id="18" creationId="{083BF2E4-77BC-40D1-BBF2-A2B9C92C4105}"/>
          </ac:spMkLst>
        </pc:spChg>
        <pc:spChg chg="add mod">
          <ac:chgData name="昱彬 阮" userId="79b159a5-1a58-44fe-b45c-d55ccdc68eef" providerId="ADAL" clId="{CEBEBEA7-6787-45B9-A3E5-0EE764D610DD}" dt="2021-04-28T09:53:07.792" v="882" actId="1036"/>
          <ac:spMkLst>
            <pc:docMk/>
            <pc:sldMk cId="2921693601" sldId="372"/>
            <ac:spMk id="19" creationId="{352B7173-6459-467A-AE92-4840C6DB1A45}"/>
          </ac:spMkLst>
        </pc:spChg>
        <pc:spChg chg="add mod">
          <ac:chgData name="昱彬 阮" userId="79b159a5-1a58-44fe-b45c-d55ccdc68eef" providerId="ADAL" clId="{CEBEBEA7-6787-45B9-A3E5-0EE764D610DD}" dt="2021-04-28T10:12:34.892" v="1011" actId="1076"/>
          <ac:spMkLst>
            <pc:docMk/>
            <pc:sldMk cId="2921693601" sldId="372"/>
            <ac:spMk id="23" creationId="{EC3497B7-2FD2-4CC5-99CD-3F20FD1DAE74}"/>
          </ac:spMkLst>
        </pc:spChg>
        <pc:picChg chg="add del mod">
          <ac:chgData name="昱彬 阮" userId="79b159a5-1a58-44fe-b45c-d55ccdc68eef" providerId="ADAL" clId="{CEBEBEA7-6787-45B9-A3E5-0EE764D610DD}" dt="2021-04-28T05:53:18.094" v="73" actId="478"/>
          <ac:picMkLst>
            <pc:docMk/>
            <pc:sldMk cId="2921693601" sldId="372"/>
            <ac:picMk id="11" creationId="{4865D358-4520-4CDA-B8BD-0B6469CB1824}"/>
          </ac:picMkLst>
        </pc:picChg>
        <pc:picChg chg="add mod">
          <ac:chgData name="昱彬 阮" userId="79b159a5-1a58-44fe-b45c-d55ccdc68eef" providerId="ADAL" clId="{CEBEBEA7-6787-45B9-A3E5-0EE764D610DD}" dt="2021-04-28T05:53:25.820" v="77" actId="1076"/>
          <ac:picMkLst>
            <pc:docMk/>
            <pc:sldMk cId="2921693601" sldId="372"/>
            <ac:picMk id="12" creationId="{60F2ED72-A3B0-4844-B923-E6AA412B583C}"/>
          </ac:picMkLst>
        </pc:picChg>
        <pc:picChg chg="add mod">
          <ac:chgData name="昱彬 阮" userId="79b159a5-1a58-44fe-b45c-d55ccdc68eef" providerId="ADAL" clId="{CEBEBEA7-6787-45B9-A3E5-0EE764D610DD}" dt="2021-04-28T09:53:07.792" v="882" actId="1036"/>
          <ac:picMkLst>
            <pc:docMk/>
            <pc:sldMk cId="2921693601" sldId="372"/>
            <ac:picMk id="14" creationId="{2C93CB8A-512E-490F-A027-D4C4A04EA5AF}"/>
          </ac:picMkLst>
        </pc:picChg>
        <pc:picChg chg="del">
          <ac:chgData name="昱彬 阮" userId="79b159a5-1a58-44fe-b45c-d55ccdc68eef" providerId="ADAL" clId="{CEBEBEA7-6787-45B9-A3E5-0EE764D610DD}" dt="2021-04-28T05:52:42.340" v="68" actId="478"/>
          <ac:picMkLst>
            <pc:docMk/>
            <pc:sldMk cId="2921693601" sldId="372"/>
            <ac:picMk id="16" creationId="{9FFC5ADA-1C11-44EC-B6E7-ADEAFBC74E13}"/>
          </ac:picMkLst>
        </pc:picChg>
        <pc:picChg chg="del mod">
          <ac:chgData name="昱彬 阮" userId="79b159a5-1a58-44fe-b45c-d55ccdc68eef" providerId="ADAL" clId="{CEBEBEA7-6787-45B9-A3E5-0EE764D610DD}" dt="2021-04-28T09:01:01.967" v="575" actId="478"/>
          <ac:picMkLst>
            <pc:docMk/>
            <pc:sldMk cId="2921693601" sldId="372"/>
            <ac:picMk id="17" creationId="{4CC231F9-0C10-4CB0-9C74-044E6F483148}"/>
          </ac:picMkLst>
        </pc:picChg>
        <pc:picChg chg="add mod">
          <ac:chgData name="昱彬 阮" userId="79b159a5-1a58-44fe-b45c-d55ccdc68eef" providerId="ADAL" clId="{CEBEBEA7-6787-45B9-A3E5-0EE764D610DD}" dt="2021-04-28T09:54:55.454" v="888" actId="1076"/>
          <ac:picMkLst>
            <pc:docMk/>
            <pc:sldMk cId="2921693601" sldId="372"/>
            <ac:picMk id="20" creationId="{EE551CC7-0EEE-4B1A-9853-01ADC1C2BBB9}"/>
          </ac:picMkLst>
        </pc:picChg>
        <pc:picChg chg="add mod">
          <ac:chgData name="昱彬 阮" userId="79b159a5-1a58-44fe-b45c-d55ccdc68eef" providerId="ADAL" clId="{CEBEBEA7-6787-45B9-A3E5-0EE764D610DD}" dt="2021-04-28T10:11:47.868" v="1005" actId="14100"/>
          <ac:picMkLst>
            <pc:docMk/>
            <pc:sldMk cId="2921693601" sldId="372"/>
            <ac:picMk id="21" creationId="{1065FF64-146A-44A5-99C5-3A60F24ACF96}"/>
          </ac:picMkLst>
        </pc:picChg>
        <pc:picChg chg="add mod">
          <ac:chgData name="昱彬 阮" userId="79b159a5-1a58-44fe-b45c-d55ccdc68eef" providerId="ADAL" clId="{CEBEBEA7-6787-45B9-A3E5-0EE764D610DD}" dt="2021-04-28T10:12:38.268" v="1012" actId="1076"/>
          <ac:picMkLst>
            <pc:docMk/>
            <pc:sldMk cId="2921693601" sldId="372"/>
            <ac:picMk id="22" creationId="{98589C69-3492-4F5B-A732-0C0176293EB6}"/>
          </ac:picMkLst>
        </pc:picChg>
      </pc:sldChg>
      <pc:sldChg chg="addSp delSp modSp add">
        <pc:chgData name="昱彬 阮" userId="79b159a5-1a58-44fe-b45c-d55ccdc68eef" providerId="ADAL" clId="{CEBEBEA7-6787-45B9-A3E5-0EE764D610DD}" dt="2021-04-28T09:14:31.432" v="820" actId="1036"/>
        <pc:sldMkLst>
          <pc:docMk/>
          <pc:sldMk cId="314151882" sldId="373"/>
        </pc:sldMkLst>
        <pc:spChg chg="mod">
          <ac:chgData name="昱彬 阮" userId="79b159a5-1a58-44fe-b45c-d55ccdc68eef" providerId="ADAL" clId="{CEBEBEA7-6787-45B9-A3E5-0EE764D610DD}" dt="2021-04-28T09:13:32.139" v="796" actId="1076"/>
          <ac:spMkLst>
            <pc:docMk/>
            <pc:sldMk cId="314151882" sldId="373"/>
            <ac:spMk id="13" creationId="{77DE4002-8ED5-4BDB-86F2-DA7C3E932E13}"/>
          </ac:spMkLst>
        </pc:spChg>
        <pc:spChg chg="add mod">
          <ac:chgData name="昱彬 阮" userId="79b159a5-1a58-44fe-b45c-d55ccdc68eef" providerId="ADAL" clId="{CEBEBEA7-6787-45B9-A3E5-0EE764D610DD}" dt="2021-04-28T09:13:39.434" v="798" actId="1076"/>
          <ac:spMkLst>
            <pc:docMk/>
            <pc:sldMk cId="314151882" sldId="373"/>
            <ac:spMk id="18" creationId="{3FF088FE-2D24-4237-83C1-85359709EA28}"/>
          </ac:spMkLst>
        </pc:spChg>
        <pc:spChg chg="add mod">
          <ac:chgData name="昱彬 阮" userId="79b159a5-1a58-44fe-b45c-d55ccdc68eef" providerId="ADAL" clId="{CEBEBEA7-6787-45B9-A3E5-0EE764D610DD}" dt="2021-04-28T09:14:26.243" v="818" actId="1035"/>
          <ac:spMkLst>
            <pc:docMk/>
            <pc:sldMk cId="314151882" sldId="373"/>
            <ac:spMk id="19" creationId="{C65BD46D-7205-4E88-8EB7-C0308952CB32}"/>
          </ac:spMkLst>
        </pc:spChg>
        <pc:spChg chg="add del mod">
          <ac:chgData name="昱彬 阮" userId="79b159a5-1a58-44fe-b45c-d55ccdc68eef" providerId="ADAL" clId="{CEBEBEA7-6787-45B9-A3E5-0EE764D610DD}" dt="2021-04-28T09:13:06.439" v="792" actId="478"/>
          <ac:spMkLst>
            <pc:docMk/>
            <pc:sldMk cId="314151882" sldId="373"/>
            <ac:spMk id="20" creationId="{0D28B9A4-4395-4666-9112-D28F866AFA7E}"/>
          </ac:spMkLst>
        </pc:spChg>
        <pc:spChg chg="add mod">
          <ac:chgData name="昱彬 阮" userId="79b159a5-1a58-44fe-b45c-d55ccdc68eef" providerId="ADAL" clId="{CEBEBEA7-6787-45B9-A3E5-0EE764D610DD}" dt="2021-04-28T09:14:31.432" v="820" actId="1036"/>
          <ac:spMkLst>
            <pc:docMk/>
            <pc:sldMk cId="314151882" sldId="373"/>
            <ac:spMk id="22" creationId="{BA9A3CF5-74E0-4053-844A-F1B1F5CF09B1}"/>
          </ac:spMkLst>
        </pc:spChg>
        <pc:picChg chg="add del mod">
          <ac:chgData name="昱彬 阮" userId="79b159a5-1a58-44fe-b45c-d55ccdc68eef" providerId="ADAL" clId="{CEBEBEA7-6787-45B9-A3E5-0EE764D610DD}" dt="2021-04-28T05:53:47.568" v="78" actId="478"/>
          <ac:picMkLst>
            <pc:docMk/>
            <pc:sldMk cId="314151882" sldId="373"/>
            <ac:picMk id="11" creationId="{DFD7FE7B-FBBC-4191-B4B8-AD5B695A5E7B}"/>
          </ac:picMkLst>
        </pc:picChg>
        <pc:picChg chg="add mod">
          <ac:chgData name="昱彬 阮" userId="79b159a5-1a58-44fe-b45c-d55ccdc68eef" providerId="ADAL" clId="{CEBEBEA7-6787-45B9-A3E5-0EE764D610DD}" dt="2021-04-28T09:08:45.817" v="740" actId="1076"/>
          <ac:picMkLst>
            <pc:docMk/>
            <pc:sldMk cId="314151882" sldId="373"/>
            <ac:picMk id="12" creationId="{38EDFEE6-0E9E-4992-AEAE-2BE66B70559B}"/>
          </ac:picMkLst>
        </pc:picChg>
        <pc:picChg chg="add mod">
          <ac:chgData name="昱彬 阮" userId="79b159a5-1a58-44fe-b45c-d55ccdc68eef" providerId="ADAL" clId="{CEBEBEA7-6787-45B9-A3E5-0EE764D610DD}" dt="2021-04-28T09:14:31.432" v="820" actId="1036"/>
          <ac:picMkLst>
            <pc:docMk/>
            <pc:sldMk cId="314151882" sldId="373"/>
            <ac:picMk id="14" creationId="{E98C2312-4A4B-41F5-BC5A-C6B0C953F563}"/>
          </ac:picMkLst>
        </pc:picChg>
        <pc:picChg chg="add mod">
          <ac:chgData name="昱彬 阮" userId="79b159a5-1a58-44fe-b45c-d55ccdc68eef" providerId="ADAL" clId="{CEBEBEA7-6787-45B9-A3E5-0EE764D610DD}" dt="2021-04-28T09:14:26.243" v="818" actId="1035"/>
          <ac:picMkLst>
            <pc:docMk/>
            <pc:sldMk cId="314151882" sldId="373"/>
            <ac:picMk id="15" creationId="{43A9B96D-11C0-457F-A54D-BCC206CCBE05}"/>
          </ac:picMkLst>
        </pc:picChg>
        <pc:picChg chg="del">
          <ac:chgData name="昱彬 阮" userId="79b159a5-1a58-44fe-b45c-d55ccdc68eef" providerId="ADAL" clId="{CEBEBEA7-6787-45B9-A3E5-0EE764D610DD}" dt="2021-04-28T05:52:09.956" v="63" actId="478"/>
          <ac:picMkLst>
            <pc:docMk/>
            <pc:sldMk cId="314151882" sldId="373"/>
            <ac:picMk id="16" creationId="{9FFC5ADA-1C11-44EC-B6E7-ADEAFBC74E13}"/>
          </ac:picMkLst>
        </pc:picChg>
        <pc:picChg chg="del mod">
          <ac:chgData name="昱彬 阮" userId="79b159a5-1a58-44fe-b45c-d55ccdc68eef" providerId="ADAL" clId="{CEBEBEA7-6787-45B9-A3E5-0EE764D610DD}" dt="2021-04-28T05:53:53.534" v="83" actId="478"/>
          <ac:picMkLst>
            <pc:docMk/>
            <pc:sldMk cId="314151882" sldId="373"/>
            <ac:picMk id="17" creationId="{4CC231F9-0C10-4CB0-9C74-044E6F483148}"/>
          </ac:picMkLst>
        </pc:picChg>
        <pc:picChg chg="add del mod">
          <ac:chgData name="昱彬 阮" userId="79b159a5-1a58-44fe-b45c-d55ccdc68eef" providerId="ADAL" clId="{CEBEBEA7-6787-45B9-A3E5-0EE764D610DD}" dt="2021-04-28T09:08:51.645" v="742" actId="478"/>
          <ac:picMkLst>
            <pc:docMk/>
            <pc:sldMk cId="314151882" sldId="373"/>
            <ac:picMk id="21" creationId="{09DD4AD4-6562-4C0E-A3F4-8F593EDB76E9}"/>
          </ac:picMkLst>
        </pc:picChg>
        <pc:picChg chg="add mod">
          <ac:chgData name="昱彬 阮" userId="79b159a5-1a58-44fe-b45c-d55ccdc68eef" providerId="ADAL" clId="{CEBEBEA7-6787-45B9-A3E5-0EE764D610DD}" dt="2021-04-28T09:14:26.243" v="818" actId="1035"/>
          <ac:picMkLst>
            <pc:docMk/>
            <pc:sldMk cId="314151882" sldId="373"/>
            <ac:picMk id="23" creationId="{127D3624-E93A-412F-8ABA-2B7577EA30DF}"/>
          </ac:picMkLst>
        </pc:picChg>
        <pc:picChg chg="add mod">
          <ac:chgData name="昱彬 阮" userId="79b159a5-1a58-44fe-b45c-d55ccdc68eef" providerId="ADAL" clId="{CEBEBEA7-6787-45B9-A3E5-0EE764D610DD}" dt="2021-04-28T09:13:47.233" v="800" actId="1076"/>
          <ac:picMkLst>
            <pc:docMk/>
            <pc:sldMk cId="314151882" sldId="373"/>
            <ac:picMk id="24" creationId="{EFEA45C1-A4EE-4F8A-A833-61427BDF48BE}"/>
          </ac:picMkLst>
        </pc:picChg>
        <pc:picChg chg="add mod">
          <ac:chgData name="昱彬 阮" userId="79b159a5-1a58-44fe-b45c-d55ccdc68eef" providerId="ADAL" clId="{CEBEBEA7-6787-45B9-A3E5-0EE764D610DD}" dt="2021-04-28T09:14:16.314" v="813" actId="1076"/>
          <ac:picMkLst>
            <pc:docMk/>
            <pc:sldMk cId="314151882" sldId="373"/>
            <ac:picMk id="25" creationId="{5CBFDC62-48BE-4AF4-8BB8-736A5833C62E}"/>
          </ac:picMkLst>
        </pc:picChg>
      </pc:sldChg>
      <pc:sldChg chg="add del">
        <pc:chgData name="昱彬 阮" userId="79b159a5-1a58-44fe-b45c-d55ccdc68eef" providerId="ADAL" clId="{CEBEBEA7-6787-45B9-A3E5-0EE764D610DD}" dt="2021-04-28T05:54:16.039" v="91" actId="2696"/>
        <pc:sldMkLst>
          <pc:docMk/>
          <pc:sldMk cId="750264716" sldId="374"/>
        </pc:sldMkLst>
      </pc:sldChg>
      <pc:sldChg chg="addSp delSp modSp add">
        <pc:chgData name="昱彬 阮" userId="79b159a5-1a58-44fe-b45c-d55ccdc68eef" providerId="ADAL" clId="{CEBEBEA7-6787-45B9-A3E5-0EE764D610DD}" dt="2021-04-28T10:23:33.735" v="1283"/>
        <pc:sldMkLst>
          <pc:docMk/>
          <pc:sldMk cId="884750967" sldId="374"/>
        </pc:sldMkLst>
        <pc:spChg chg="mod">
          <ac:chgData name="昱彬 阮" userId="79b159a5-1a58-44fe-b45c-d55ccdc68eef" providerId="ADAL" clId="{CEBEBEA7-6787-45B9-A3E5-0EE764D610DD}" dt="2021-04-28T05:58:07.993" v="95" actId="1076"/>
          <ac:spMkLst>
            <pc:docMk/>
            <pc:sldMk cId="884750967" sldId="374"/>
            <ac:spMk id="11" creationId="{A04CE419-1A2B-481F-A8B8-84238B33FAD5}"/>
          </ac:spMkLst>
        </pc:spChg>
        <pc:spChg chg="add del">
          <ac:chgData name="昱彬 阮" userId="79b159a5-1a58-44fe-b45c-d55ccdc68eef" providerId="ADAL" clId="{CEBEBEA7-6787-45B9-A3E5-0EE764D610DD}" dt="2021-04-28T10:07:29.339" v="970"/>
          <ac:spMkLst>
            <pc:docMk/>
            <pc:sldMk cId="884750967" sldId="374"/>
            <ac:spMk id="12" creationId="{D920AE4D-13E3-406F-8DA7-97F684E9DF87}"/>
          </ac:spMkLst>
        </pc:spChg>
        <pc:spChg chg="add mod">
          <ac:chgData name="昱彬 阮" userId="79b159a5-1a58-44fe-b45c-d55ccdc68eef" providerId="ADAL" clId="{CEBEBEA7-6787-45B9-A3E5-0EE764D610DD}" dt="2021-04-28T10:20:52.296" v="1198" actId="20577"/>
          <ac:spMkLst>
            <pc:docMk/>
            <pc:sldMk cId="884750967" sldId="374"/>
            <ac:spMk id="13" creationId="{535A0D4E-EAF0-4B0C-9D03-E0A6184C2C23}"/>
          </ac:spMkLst>
        </pc:spChg>
        <pc:spChg chg="del">
          <ac:chgData name="昱彬 阮" userId="79b159a5-1a58-44fe-b45c-d55ccdc68eef" providerId="ADAL" clId="{CEBEBEA7-6787-45B9-A3E5-0EE764D610DD}" dt="2021-04-28T05:58:10.754" v="97" actId="478"/>
          <ac:spMkLst>
            <pc:docMk/>
            <pc:sldMk cId="884750967" sldId="374"/>
            <ac:spMk id="15" creationId="{4C1BC4F7-3897-4BC2-AA9B-0D403262ACD9}"/>
          </ac:spMkLst>
        </pc:spChg>
        <pc:spChg chg="del">
          <ac:chgData name="昱彬 阮" userId="79b159a5-1a58-44fe-b45c-d55ccdc68eef" providerId="ADAL" clId="{CEBEBEA7-6787-45B9-A3E5-0EE764D610DD}" dt="2021-04-28T05:58:09.847" v="96" actId="478"/>
          <ac:spMkLst>
            <pc:docMk/>
            <pc:sldMk cId="884750967" sldId="374"/>
            <ac:spMk id="16" creationId="{93B0C562-4097-40B4-BC7F-045EEEDCDF0E}"/>
          </ac:spMkLst>
        </pc:spChg>
        <pc:spChg chg="add mod">
          <ac:chgData name="昱彬 阮" userId="79b159a5-1a58-44fe-b45c-d55ccdc68eef" providerId="ADAL" clId="{CEBEBEA7-6787-45B9-A3E5-0EE764D610DD}" dt="2021-04-28T10:17:15.486" v="1041" actId="20577"/>
          <ac:spMkLst>
            <pc:docMk/>
            <pc:sldMk cId="884750967" sldId="374"/>
            <ac:spMk id="18" creationId="{11A1DF8C-054F-499F-BE94-6C002F3A0A30}"/>
          </ac:spMkLst>
        </pc:spChg>
        <pc:spChg chg="add mod">
          <ac:chgData name="昱彬 阮" userId="79b159a5-1a58-44fe-b45c-d55ccdc68eef" providerId="ADAL" clId="{CEBEBEA7-6787-45B9-A3E5-0EE764D610DD}" dt="2021-04-28T10:23:33.735" v="1283"/>
          <ac:spMkLst>
            <pc:docMk/>
            <pc:sldMk cId="884750967" sldId="374"/>
            <ac:spMk id="19" creationId="{A59D5B24-5D33-4A69-AA0A-F364C09FAA3E}"/>
          </ac:spMkLst>
        </pc:spChg>
      </pc:sldChg>
      <pc:sldChg chg="modSp add">
        <pc:chgData name="昱彬 阮" userId="79b159a5-1a58-44fe-b45c-d55ccdc68eef" providerId="ADAL" clId="{CEBEBEA7-6787-45B9-A3E5-0EE764D610DD}" dt="2021-04-28T08:14:59.040" v="185"/>
        <pc:sldMkLst>
          <pc:docMk/>
          <pc:sldMk cId="845350193" sldId="379"/>
        </pc:sldMkLst>
        <pc:spChg chg="mod">
          <ac:chgData name="昱彬 阮" userId="79b159a5-1a58-44fe-b45c-d55ccdc68eef" providerId="ADAL" clId="{CEBEBEA7-6787-45B9-A3E5-0EE764D610DD}" dt="2021-04-28T08:14:59.040" v="185"/>
          <ac:spMkLst>
            <pc:docMk/>
            <pc:sldMk cId="845350193" sldId="379"/>
            <ac:spMk id="9" creationId="{00000000-0000-0000-0000-000000000000}"/>
          </ac:spMkLst>
        </pc:spChg>
      </pc:sldChg>
      <pc:sldChg chg="modSp add">
        <pc:chgData name="昱彬 阮" userId="79b159a5-1a58-44fe-b45c-d55ccdc68eef" providerId="ADAL" clId="{CEBEBEA7-6787-45B9-A3E5-0EE764D610DD}" dt="2021-04-28T08:16:33.021" v="201" actId="1076"/>
        <pc:sldMkLst>
          <pc:docMk/>
          <pc:sldMk cId="2434041717" sldId="380"/>
        </pc:sldMkLst>
        <pc:spChg chg="mod">
          <ac:chgData name="昱彬 阮" userId="79b159a5-1a58-44fe-b45c-d55ccdc68eef" providerId="ADAL" clId="{CEBEBEA7-6787-45B9-A3E5-0EE764D610DD}" dt="2021-04-28T08:15:30.901" v="187"/>
          <ac:spMkLst>
            <pc:docMk/>
            <pc:sldMk cId="2434041717" sldId="380"/>
            <ac:spMk id="9" creationId="{00000000-0000-0000-0000-000000000000}"/>
          </ac:spMkLst>
        </pc:spChg>
        <pc:spChg chg="mod">
          <ac:chgData name="昱彬 阮" userId="79b159a5-1a58-44fe-b45c-d55ccdc68eef" providerId="ADAL" clId="{CEBEBEA7-6787-45B9-A3E5-0EE764D610DD}" dt="2021-04-28T08:16:02.006" v="199"/>
          <ac:spMkLst>
            <pc:docMk/>
            <pc:sldMk cId="2434041717" sldId="380"/>
            <ac:spMk id="14" creationId="{BC318D99-6006-42D6-90F7-39ACF258097A}"/>
          </ac:spMkLst>
        </pc:spChg>
        <pc:spChg chg="mod">
          <ac:chgData name="昱彬 阮" userId="79b159a5-1a58-44fe-b45c-d55ccdc68eef" providerId="ADAL" clId="{CEBEBEA7-6787-45B9-A3E5-0EE764D610DD}" dt="2021-04-28T08:16:33.021" v="201" actId="1076"/>
          <ac:spMkLst>
            <pc:docMk/>
            <pc:sldMk cId="2434041717" sldId="380"/>
            <ac:spMk id="17" creationId="{155B0D83-8186-4F24-A292-44CD45C8BC3A}"/>
          </ac:spMkLst>
        </pc:spChg>
        <pc:grpChg chg="mod">
          <ac:chgData name="昱彬 阮" userId="79b159a5-1a58-44fe-b45c-d55ccdc68eef" providerId="ADAL" clId="{CEBEBEA7-6787-45B9-A3E5-0EE764D610DD}" dt="2021-04-28T08:15:30.901" v="187"/>
          <ac:grpSpMkLst>
            <pc:docMk/>
            <pc:sldMk cId="2434041717" sldId="380"/>
            <ac:grpSpMk id="10" creationId="{00000000-0000-0000-0000-000000000000}"/>
          </ac:grpSpMkLst>
        </pc:grpChg>
      </pc:sldChg>
      <pc:sldChg chg="modSp add">
        <pc:chgData name="昱彬 阮" userId="79b159a5-1a58-44fe-b45c-d55ccdc68eef" providerId="ADAL" clId="{CEBEBEA7-6787-45B9-A3E5-0EE764D610DD}" dt="2021-04-28T10:29:30.054" v="1323" actId="1076"/>
        <pc:sldMkLst>
          <pc:docMk/>
          <pc:sldMk cId="1874589493" sldId="381"/>
        </pc:sldMkLst>
        <pc:spChg chg="mod">
          <ac:chgData name="昱彬 阮" userId="79b159a5-1a58-44fe-b45c-d55ccdc68eef" providerId="ADAL" clId="{CEBEBEA7-6787-45B9-A3E5-0EE764D610DD}" dt="2021-04-28T10:09:54.672" v="978"/>
          <ac:spMkLst>
            <pc:docMk/>
            <pc:sldMk cId="1874589493" sldId="381"/>
            <ac:spMk id="9" creationId="{00000000-0000-0000-0000-000000000000}"/>
          </ac:spMkLst>
        </pc:spChg>
        <pc:spChg chg="mod">
          <ac:chgData name="昱彬 阮" userId="79b159a5-1a58-44fe-b45c-d55ccdc68eef" providerId="ADAL" clId="{CEBEBEA7-6787-45B9-A3E5-0EE764D610DD}" dt="2021-04-28T10:29:26.580" v="1321" actId="1076"/>
          <ac:spMkLst>
            <pc:docMk/>
            <pc:sldMk cId="1874589493" sldId="381"/>
            <ac:spMk id="15" creationId="{1118DBCA-BCB7-46AB-9753-8B520E997028}"/>
          </ac:spMkLst>
        </pc:spChg>
        <pc:spChg chg="mod">
          <ac:chgData name="昱彬 阮" userId="79b159a5-1a58-44fe-b45c-d55ccdc68eef" providerId="ADAL" clId="{CEBEBEA7-6787-45B9-A3E5-0EE764D610DD}" dt="2021-04-28T10:29:25.216" v="1320" actId="1076"/>
          <ac:spMkLst>
            <pc:docMk/>
            <pc:sldMk cId="1874589493" sldId="381"/>
            <ac:spMk id="16" creationId="{8E390ECB-5E64-46BE-BB76-8D1883BFFC34}"/>
          </ac:spMkLst>
        </pc:spChg>
        <pc:spChg chg="mod">
          <ac:chgData name="昱彬 阮" userId="79b159a5-1a58-44fe-b45c-d55ccdc68eef" providerId="ADAL" clId="{CEBEBEA7-6787-45B9-A3E5-0EE764D610DD}" dt="2021-04-28T10:29:28.614" v="1322" actId="1076"/>
          <ac:spMkLst>
            <pc:docMk/>
            <pc:sldMk cId="1874589493" sldId="381"/>
            <ac:spMk id="17" creationId="{C3D2F6DE-EA73-4184-A29F-3AB6DBB3B2A3}"/>
          </ac:spMkLst>
        </pc:spChg>
        <pc:spChg chg="mod">
          <ac:chgData name="昱彬 阮" userId="79b159a5-1a58-44fe-b45c-d55ccdc68eef" providerId="ADAL" clId="{CEBEBEA7-6787-45B9-A3E5-0EE764D610DD}" dt="2021-04-28T10:29:30.054" v="1323" actId="1076"/>
          <ac:spMkLst>
            <pc:docMk/>
            <pc:sldMk cId="1874589493" sldId="381"/>
            <ac:spMk id="19" creationId="{56A0CAE7-3503-405F-8F33-BDE74778FB11}"/>
          </ac:spMkLst>
        </pc:spChg>
        <pc:grpChg chg="mod">
          <ac:chgData name="昱彬 阮" userId="79b159a5-1a58-44fe-b45c-d55ccdc68eef" providerId="ADAL" clId="{CEBEBEA7-6787-45B9-A3E5-0EE764D610DD}" dt="2021-04-28T10:09:54.672" v="978"/>
          <ac:grpSpMkLst>
            <pc:docMk/>
            <pc:sldMk cId="1874589493" sldId="381"/>
            <ac:grpSpMk id="10" creationId="{00000000-0000-0000-0000-000000000000}"/>
          </ac:grpSpMkLst>
        </pc:grpChg>
        <pc:picChg chg="mod">
          <ac:chgData name="昱彬 阮" userId="79b159a5-1a58-44fe-b45c-d55ccdc68eef" providerId="ADAL" clId="{CEBEBEA7-6787-45B9-A3E5-0EE764D610DD}" dt="2021-04-28T10:10:15.459" v="1003" actId="1076"/>
          <ac:picMkLst>
            <pc:docMk/>
            <pc:sldMk cId="1874589493" sldId="381"/>
            <ac:picMk id="11" creationId="{4EA88C79-6E67-4996-9CF5-0115FB9545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7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但是这种技术的原理没有很好的解释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18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25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期望教师模型动态更新，就可以随时作为学生模型的补充。</a:t>
            </a:r>
            <a:endParaRPr lang="en-US" altLang="zh-CN" b="0" i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当学生模型学习新知识且遗忘早期知识的时候，教师模型就可以重新给学生模型提供遗忘的知识</a:t>
            </a:r>
            <a:endParaRPr lang="en-US" altLang="zh-CN" b="0" i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互补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0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41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重新初始化方法：在每个</a:t>
            </a:r>
            <a:r>
              <a:rPr lang="en-US" altLang="zh-CN"/>
              <a:t>epoch</a:t>
            </a:r>
            <a:r>
              <a:rPr lang="zh-CN" altLang="en-US"/>
              <a:t>结束时，我们用</a:t>
            </a:r>
            <a:r>
              <a:rPr lang="en-US" altLang="zh-CN"/>
              <a:t>student</a:t>
            </a:r>
            <a:r>
              <a:rPr lang="zh-CN" altLang="en-US"/>
              <a:t>的参数重新初始化 </a:t>
            </a:r>
            <a:r>
              <a:rPr lang="en-US" altLang="zh-CN"/>
              <a:t>teacher </a:t>
            </a:r>
            <a:r>
              <a:rPr lang="zh-CN" altLang="en-US"/>
              <a:t>模型</a:t>
            </a:r>
            <a:endParaRPr lang="en-US" altLang="zh-CN"/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学生和教师都被迭代地改进，因此学生表现不再受到教师的固定能力的限制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23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86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不去划分数据集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作者比较了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Transformer baseline(row 10)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VNMT(row 12)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VNMT+NF(row 14)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的实际表现。结果表明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VNMT-NF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更容易产生性别一致的翻译结果。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85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2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3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5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6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6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1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如果</a:t>
            </a:r>
            <a:r>
              <a:rPr lang="en-US" altLang="zh-CN" sz="12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Imblanced Training</a:t>
            </a:r>
            <a:r>
              <a:rPr lang="zh-CN" altLang="en-US" sz="1200" b="0" i="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存在的话，在训练的最后一个</a:t>
            </a:r>
            <a:r>
              <a:rPr lang="en-US" altLang="zh-CN" sz="1200" b="0" i="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epoch</a:t>
            </a:r>
            <a:r>
              <a:rPr lang="zh-CN" altLang="en-US" sz="1200" b="0" i="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，最近接受训练的样本，会有更低的</a:t>
            </a:r>
            <a:r>
              <a:rPr lang="en-US" altLang="zh-CN" sz="1200" b="0" i="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loss</a:t>
            </a:r>
            <a:r>
              <a:rPr lang="zh-CN" altLang="en-US" sz="1200" b="0" i="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；而刚开始的样本会趋向于有更高的</a:t>
            </a:r>
            <a:r>
              <a:rPr lang="en-US" altLang="zh-CN" sz="1200" b="0" i="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斯皮尔曼系数的负值越小越好</a:t>
            </a:r>
            <a:endParaRPr lang="zh-CN" altLang="en-US" sz="12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43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复杂任务在学习大量新知识的同时更容易遗忘之前学习的知识，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30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</a:rPr>
              <a:t>Low-resource </a:t>
            </a:r>
            <a:r>
              <a:rPr lang="zh-CN" altLang="en-US" sz="1200" b="0">
                <a:latin typeface="微软雅黑" panose="020B0503020204020204" pitchFamily="34" charset="-122"/>
                <a:ea typeface="微软雅黑" panose="020B0503020204020204" pitchFamily="34" charset="-122"/>
              </a:rPr>
              <a:t>这点是违反直觉的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6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3214" y="1986515"/>
            <a:ext cx="5003553" cy="3692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</a:rPr>
              <a:t>Machine Intelligence &amp; Translation Laboratory</a:t>
            </a:r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6690" y="3659300"/>
            <a:ext cx="299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论文分享：阮昱彬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25542" y="432757"/>
            <a:ext cx="7673050" cy="4000806"/>
            <a:chOff x="1347004" y="577820"/>
            <a:chExt cx="6617429" cy="3333007"/>
          </a:xfrm>
        </p:grpSpPr>
        <p:sp>
          <p:nvSpPr>
            <p:cNvPr id="8" name="矩形 7"/>
            <p:cNvSpPr/>
            <p:nvPr/>
          </p:nvSpPr>
          <p:spPr>
            <a:xfrm>
              <a:off x="1835696" y="1019760"/>
              <a:ext cx="5472608" cy="265164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347004" y="310945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9E2D7D2-448F-4BBD-91C6-4C572D1921E0}"/>
              </a:ext>
            </a:extLst>
          </p:cNvPr>
          <p:cNvSpPr txBox="1"/>
          <p:nvPr/>
        </p:nvSpPr>
        <p:spPr>
          <a:xfrm>
            <a:off x="1882038" y="2543422"/>
            <a:ext cx="6345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Overcoming Catastrophic Forgetting beyond </a:t>
            </a:r>
          </a:p>
          <a:p>
            <a:r>
              <a:rPr lang="en-US" altLang="zh-CN"/>
              <a:t>Continual Learning:</a:t>
            </a:r>
          </a:p>
          <a:p>
            <a:r>
              <a:rPr lang="en-US" altLang="zh-CN"/>
              <a:t>Balanced Training for Neural Machine Translation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66B5EB-FADF-4015-A437-FD3FAD75E4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/>
        </p:blipFill>
        <p:spPr>
          <a:xfrm>
            <a:off x="3616420" y="1137190"/>
            <a:ext cx="1697142" cy="7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7DE4002-8ED5-4BDB-86F2-DA7C3E932E13}"/>
              </a:ext>
            </a:extLst>
          </p:cNvPr>
          <p:cNvSpPr/>
          <p:nvPr/>
        </p:nvSpPr>
        <p:spPr>
          <a:xfrm>
            <a:off x="650444" y="894661"/>
            <a:ext cx="3022965" cy="3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Checkpoint Averaging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891640-6322-43B9-8B8F-276C6A620455}"/>
              </a:ext>
            </a:extLst>
          </p:cNvPr>
          <p:cNvSpPr txBox="1"/>
          <p:nvPr/>
        </p:nvSpPr>
        <p:spPr>
          <a:xfrm>
            <a:off x="518079" y="3417842"/>
            <a:ext cx="73662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Checkpoint Averaging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是因为减轻了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imbalanced training 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问题带来模型性能的提升。</a:t>
            </a:r>
            <a:endParaRPr lang="en-US" altLang="zh-CN" sz="160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62FA8CA-1E06-4242-9E1C-7FE31AB6C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EA2AD31-BEF7-47C6-B22F-993FCC9A7801}"/>
              </a:ext>
            </a:extLst>
          </p:cNvPr>
          <p:cNvSpPr txBox="1"/>
          <p:nvPr/>
        </p:nvSpPr>
        <p:spPr>
          <a:xfrm>
            <a:off x="518079" y="1433507"/>
            <a:ext cx="7510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NMT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常用技术：多个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的平均表现通常要比最好的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表现要好</a:t>
            </a:r>
            <a:endParaRPr lang="en-US" altLang="zh-CN" sz="160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03163C-A862-41CC-9DCF-7619A3A308D0}"/>
              </a:ext>
            </a:extLst>
          </p:cNvPr>
          <p:cNvSpPr txBox="1"/>
          <p:nvPr/>
        </p:nvSpPr>
        <p:spPr>
          <a:xfrm>
            <a:off x="514561" y="2289317"/>
            <a:ext cx="7510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如果我们认为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imbalanced training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上的噪声，并且这些噪声被认为是独立同分布的，通过平均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，就可以减小噪声方差，从而减轻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imbalanced training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1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7DE4002-8ED5-4BDB-86F2-DA7C3E932E13}"/>
              </a:ext>
            </a:extLst>
          </p:cNvPr>
          <p:cNvSpPr/>
          <p:nvPr/>
        </p:nvSpPr>
        <p:spPr>
          <a:xfrm>
            <a:off x="650444" y="894661"/>
            <a:ext cx="3022965" cy="3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Checkpoint Averaging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891640-6322-43B9-8B8F-276C6A620455}"/>
              </a:ext>
            </a:extLst>
          </p:cNvPr>
          <p:cNvSpPr txBox="1"/>
          <p:nvPr/>
        </p:nvSpPr>
        <p:spPr>
          <a:xfrm>
            <a:off x="971600" y="1697847"/>
            <a:ext cx="7376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实验：</a:t>
            </a:r>
            <a:endParaRPr lang="en-US" altLang="zh-CN" sz="160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62FA8CA-1E06-4242-9E1C-7FE31AB6C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99DC99-50F4-4907-995D-268629E0314B}"/>
              </a:ext>
            </a:extLst>
          </p:cNvPr>
          <p:cNvSpPr txBox="1"/>
          <p:nvPr/>
        </p:nvSpPr>
        <p:spPr>
          <a:xfrm>
            <a:off x="974647" y="3247355"/>
            <a:ext cx="7376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限制：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0236A62-2813-4FEC-AB82-A434E4774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22" y="1275606"/>
            <a:ext cx="3306845" cy="321982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9961A7A-3252-4585-A5BE-E692005D5E2C}"/>
              </a:ext>
            </a:extLst>
          </p:cNvPr>
          <p:cNvSpPr/>
          <p:nvPr/>
        </p:nvSpPr>
        <p:spPr>
          <a:xfrm>
            <a:off x="1308176" y="2230114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个数据集上分别计算了相关性；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对于分类任务，计算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top-1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准确性；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对于翻译任务，计算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BLEU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endParaRPr lang="zh-CN" altLang="en-US" sz="15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C27A20-6925-4252-A422-4A744AFA5DBF}"/>
              </a:ext>
            </a:extLst>
          </p:cNvPr>
          <p:cNvSpPr txBox="1"/>
          <p:nvPr/>
        </p:nvSpPr>
        <p:spPr>
          <a:xfrm>
            <a:off x="971600" y="3698617"/>
            <a:ext cx="7376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其成功性依赖于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checkpoint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的经验选择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A7ABCB-3375-4B2B-9571-F14D39E4F99E}"/>
              </a:ext>
            </a:extLst>
          </p:cNvPr>
          <p:cNvSpPr txBox="1"/>
          <p:nvPr/>
        </p:nvSpPr>
        <p:spPr>
          <a:xfrm>
            <a:off x="971600" y="4101446"/>
            <a:ext cx="73763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checkpoint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间隔太小，则独立同分布假设不成立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6F965C-B2C1-430A-85E8-215BF9FF1220}"/>
              </a:ext>
            </a:extLst>
          </p:cNvPr>
          <p:cNvSpPr txBox="1"/>
          <p:nvPr/>
        </p:nvSpPr>
        <p:spPr>
          <a:xfrm>
            <a:off x="971600" y="4404674"/>
            <a:ext cx="73763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checkpoint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间隔太大，则参数空间不一致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7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7DE4002-8ED5-4BDB-86F2-DA7C3E932E13}"/>
              </a:ext>
            </a:extLst>
          </p:cNvPr>
          <p:cNvSpPr/>
          <p:nvPr/>
        </p:nvSpPr>
        <p:spPr>
          <a:xfrm>
            <a:off x="683568" y="1960553"/>
            <a:ext cx="43536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Complementary Teachers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891640-6322-43B9-8B8F-276C6A620455}"/>
              </a:ext>
            </a:extLst>
          </p:cNvPr>
          <p:cNvSpPr txBox="1"/>
          <p:nvPr/>
        </p:nvSpPr>
        <p:spPr>
          <a:xfrm>
            <a:off x="1043608" y="1319085"/>
            <a:ext cx="7376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使用补充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teacher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模型给学生模型重新提供遗忘的知识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62FA8CA-1E06-4242-9E1C-7FE31AB6C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8967AC3-C606-4DA1-A05C-3EA0FF72EB75}"/>
              </a:ext>
            </a:extLst>
          </p:cNvPr>
          <p:cNvSpPr/>
          <p:nvPr/>
        </p:nvSpPr>
        <p:spPr>
          <a:xfrm>
            <a:off x="683568" y="884047"/>
            <a:ext cx="59766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COKD--Complementary Online Knowledge Distillation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4A0ACC-EBD1-4F1A-949C-D7168976CFD0}"/>
              </a:ext>
            </a:extLst>
          </p:cNvPr>
          <p:cNvSpPr txBox="1"/>
          <p:nvPr/>
        </p:nvSpPr>
        <p:spPr>
          <a:xfrm>
            <a:off x="1115616" y="2437527"/>
            <a:ext cx="7376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个教师模型        ，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个学生模型      ，全部随机初始化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B45F15-66E3-4401-8B27-389B6475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510203"/>
            <a:ext cx="409043" cy="2658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EA09B80-9478-4FD7-88B9-434EA78C5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1" y="2480355"/>
            <a:ext cx="195833" cy="2485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2F855C4-DD51-4E46-9551-C8DDE748CB1C}"/>
              </a:ext>
            </a:extLst>
          </p:cNvPr>
          <p:cNvSpPr txBox="1"/>
          <p:nvPr/>
        </p:nvSpPr>
        <p:spPr>
          <a:xfrm>
            <a:off x="1115616" y="2949180"/>
            <a:ext cx="7376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用不同的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 order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去训练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teacher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，就可以获得补充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teacher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A9AD572-5804-4D5D-8E92-05855B70A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599" y="3478397"/>
            <a:ext cx="254871" cy="2708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C541F64-B7F9-4B32-80FC-5D0FA3B1E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647" y="3460834"/>
            <a:ext cx="1643465" cy="30592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16FC38E-5AE3-4443-9911-F10CD052788C}"/>
              </a:ext>
            </a:extLst>
          </p:cNvPr>
          <p:cNvSpPr txBox="1"/>
          <p:nvPr/>
        </p:nvSpPr>
        <p:spPr>
          <a:xfrm>
            <a:off x="3461801" y="3444520"/>
            <a:ext cx="495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8BC3C40-E60F-4A3C-8DB2-70B146845E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2271" y="3832670"/>
            <a:ext cx="645808" cy="29165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56CDCDB-12EB-44C3-A9FF-1C760B432968}"/>
              </a:ext>
            </a:extLst>
          </p:cNvPr>
          <p:cNvSpPr txBox="1"/>
          <p:nvPr/>
        </p:nvSpPr>
        <p:spPr>
          <a:xfrm>
            <a:off x="2027614" y="3806498"/>
            <a:ext cx="62167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teacher i 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时刻的训练数据，       需要覆盖所有数据除了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C8E92BE-E85C-40F7-9B3B-27C5F7ABC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645690"/>
            <a:ext cx="195833" cy="248557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67605C4-EC9B-48DD-B816-CD879BF1DA47}"/>
              </a:ext>
            </a:extLst>
          </p:cNvPr>
          <p:cNvSpPr txBox="1"/>
          <p:nvPr/>
        </p:nvSpPr>
        <p:spPr>
          <a:xfrm>
            <a:off x="1542549" y="4609459"/>
            <a:ext cx="4272577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同时从       和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teachers 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6C33B18-6158-47FA-A58D-F00EF51D0BE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173"/>
          <a:stretch/>
        </p:blipFill>
        <p:spPr>
          <a:xfrm>
            <a:off x="2334637" y="4657432"/>
            <a:ext cx="268078" cy="28833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A1DE64A-B3E4-4937-B254-4F806330EE3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173"/>
          <a:stretch/>
        </p:blipFill>
        <p:spPr>
          <a:xfrm>
            <a:off x="7841729" y="3870399"/>
            <a:ext cx="268078" cy="28833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D16C0E4-24CD-4C49-8C7B-FA377697C4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0072" y="3849098"/>
            <a:ext cx="507641" cy="27522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ACB75B5-3367-4AB2-927B-99FA7042B8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3080" y="4128510"/>
            <a:ext cx="3533939" cy="46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7DE4002-8ED5-4BDB-86F2-DA7C3E932E13}"/>
              </a:ext>
            </a:extLst>
          </p:cNvPr>
          <p:cNvSpPr/>
          <p:nvPr/>
        </p:nvSpPr>
        <p:spPr>
          <a:xfrm>
            <a:off x="650444" y="894661"/>
            <a:ext cx="43536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Complementary Training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891640-6322-43B9-8B8F-276C6A620455}"/>
              </a:ext>
            </a:extLst>
          </p:cNvPr>
          <p:cNvSpPr txBox="1"/>
          <p:nvPr/>
        </p:nvSpPr>
        <p:spPr>
          <a:xfrm>
            <a:off x="650420" y="1390102"/>
            <a:ext cx="7376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6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word-level</a:t>
            </a:r>
            <a:r>
              <a:rPr lang="zh-CN" altLang="en-US" sz="16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知识蒸馏将</a:t>
            </a:r>
            <a:r>
              <a:rPr lang="en-US" altLang="zh-CN" sz="16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6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个补充</a:t>
            </a:r>
            <a:r>
              <a:rPr lang="en-US" altLang="zh-CN" sz="16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teacher</a:t>
            </a:r>
            <a:r>
              <a:rPr lang="zh-CN" altLang="en-US" sz="16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模型的知识转移到</a:t>
            </a:r>
            <a:r>
              <a:rPr lang="en-US" altLang="zh-CN" sz="16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</a:t>
            </a:r>
            <a:r>
              <a:rPr lang="zh-CN" altLang="en-US" sz="16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62FA8CA-1E06-4242-9E1C-7FE31AB6C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BFD4E7-4D42-423F-8497-4FF9F9AFA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373" y="2179042"/>
            <a:ext cx="3233119" cy="7854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8DF5E0-88A7-413C-BEC3-25B4E9E95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3414845"/>
            <a:ext cx="3378266" cy="29674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F2FDDAB-2ACC-4579-99EC-3052D9BA1BA5}"/>
              </a:ext>
            </a:extLst>
          </p:cNvPr>
          <p:cNvSpPr txBox="1"/>
          <p:nvPr/>
        </p:nvSpPr>
        <p:spPr>
          <a:xfrm>
            <a:off x="656212" y="4013339"/>
            <a:ext cx="8092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补充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teacher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模型让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不仅从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balanced training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中受益，也给其增加了上限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7DE4002-8ED5-4BDB-86F2-DA7C3E932E13}"/>
              </a:ext>
            </a:extLst>
          </p:cNvPr>
          <p:cNvSpPr/>
          <p:nvPr/>
        </p:nvSpPr>
        <p:spPr>
          <a:xfrm>
            <a:off x="650444" y="755756"/>
            <a:ext cx="43536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5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62FA8CA-1E06-4242-9E1C-7FE31AB6C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80789A-14EE-4E51-8DE5-73DBD35D9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059582"/>
            <a:ext cx="3600400" cy="316049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BBF6F55-BAEA-4EE0-BB2E-FB99EE6B82CD}"/>
              </a:ext>
            </a:extLst>
          </p:cNvPr>
          <p:cNvSpPr/>
          <p:nvPr/>
        </p:nvSpPr>
        <p:spPr>
          <a:xfrm>
            <a:off x="3002171" y="793036"/>
            <a:ext cx="3154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two-way knowledge transfer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224B21-642E-4CB1-AEF5-818A43875CE2}"/>
              </a:ext>
            </a:extLst>
          </p:cNvPr>
          <p:cNvSpPr/>
          <p:nvPr/>
        </p:nvSpPr>
        <p:spPr>
          <a:xfrm>
            <a:off x="784140" y="4256716"/>
            <a:ext cx="75757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重新初始化方法：在每个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epoch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结束时，我们用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的参数重新初始化 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teacher 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7940285-0D74-4EC9-858F-ACB0B8A4F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588" y="4579881"/>
            <a:ext cx="2752839" cy="4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74996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Experiment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2063D52-055B-4FA9-BFBE-016B03FDD55F}"/>
              </a:ext>
            </a:extLst>
          </p:cNvPr>
          <p:cNvSpPr/>
          <p:nvPr/>
        </p:nvSpPr>
        <p:spPr>
          <a:xfrm>
            <a:off x="1115616" y="2792339"/>
            <a:ext cx="2547108" cy="787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50000"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Baseline</a:t>
            </a:r>
            <a:r>
              <a:rPr lang="en-US" altLang="zh-CN" sz="16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 Transformer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50000"/>
            </a:pPr>
            <a:r>
              <a:rPr lang="en-US" altLang="zh-CN" sz="16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ODC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144DB26-8ECE-4789-AA77-7D06DD90CAA8}"/>
              </a:ext>
            </a:extLst>
          </p:cNvPr>
          <p:cNvCxnSpPr>
            <a:cxnSpLocks/>
          </p:cNvCxnSpPr>
          <p:nvPr/>
        </p:nvCxnSpPr>
        <p:spPr>
          <a:xfrm>
            <a:off x="1127687" y="2918092"/>
            <a:ext cx="0" cy="6549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F1B1DB1-2934-4BA7-8523-11AC3E800EFB}"/>
              </a:ext>
            </a:extLst>
          </p:cNvPr>
          <p:cNvCxnSpPr>
            <a:cxnSpLocks/>
          </p:cNvCxnSpPr>
          <p:nvPr/>
        </p:nvCxnSpPr>
        <p:spPr>
          <a:xfrm>
            <a:off x="1115616" y="1248311"/>
            <a:ext cx="12071" cy="1395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DD4F92E-34D5-48B9-8709-84650B2C3F6D}"/>
              </a:ext>
            </a:extLst>
          </p:cNvPr>
          <p:cNvSpPr/>
          <p:nvPr/>
        </p:nvSpPr>
        <p:spPr>
          <a:xfrm>
            <a:off x="451730" y="746137"/>
            <a:ext cx="28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Experiment Settings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1EAD44-4CC9-48D0-A856-10EA73E50A2A}"/>
              </a:ext>
            </a:extLst>
          </p:cNvPr>
          <p:cNvSpPr/>
          <p:nvPr/>
        </p:nvSpPr>
        <p:spPr>
          <a:xfrm>
            <a:off x="1127687" y="3764461"/>
            <a:ext cx="7016408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50000"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Evaluation Metric: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detokenized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BLEU(</a:t>
            </a:r>
            <a:r>
              <a:rPr lang="en-US" altLang="zh-CN" sz="1600" err="1">
                <a:latin typeface="微软雅黑" panose="020B0503020204020204" pitchFamily="34" charset="-122"/>
                <a:ea typeface="微软雅黑" panose="020B0503020204020204" pitchFamily="34" charset="-122"/>
              </a:rPr>
              <a:t>SacreBleu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 / 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tokenized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BLEU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1139F9-273B-4FF9-B4FA-1DB572DB0AC2}"/>
              </a:ext>
            </a:extLst>
          </p:cNvPr>
          <p:cNvCxnSpPr/>
          <p:nvPr/>
        </p:nvCxnSpPr>
        <p:spPr>
          <a:xfrm>
            <a:off x="1115616" y="3835447"/>
            <a:ext cx="0" cy="3879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D64A7AA-07B0-45B2-A0A2-0E3950EE3743}"/>
              </a:ext>
            </a:extLst>
          </p:cNvPr>
          <p:cNvSpPr/>
          <p:nvPr/>
        </p:nvSpPr>
        <p:spPr>
          <a:xfrm>
            <a:off x="1132354" y="1248311"/>
            <a:ext cx="66578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low resource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/>
              <a:t>WMT17 English-Turkish 207k sentence pairs</a:t>
            </a:r>
          </a:p>
          <a:p>
            <a:r>
              <a:rPr lang="en-US" altLang="zh-CN" sz="1600"/>
              <a:t>                         IWLST15 English-Vietnamese 133k sentence pairs</a:t>
            </a:r>
          </a:p>
          <a:p>
            <a:r>
              <a:rPr lang="en-US" altLang="zh-CN" sz="1600"/>
              <a:t>                         TED bilingual dataset</a:t>
            </a:r>
            <a:endParaRPr lang="en-US" altLang="zh-CN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B32B72-9996-458D-BF4A-3A741B656C47}"/>
              </a:ext>
            </a:extLst>
          </p:cNvPr>
          <p:cNvSpPr/>
          <p:nvPr/>
        </p:nvSpPr>
        <p:spPr>
          <a:xfrm>
            <a:off x="1127687" y="2349828"/>
            <a:ext cx="6606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high resource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WMT14 </a:t>
            </a:r>
            <a:r>
              <a:rPr lang="en-US" altLang="zh-CN" sz="1600"/>
              <a:t>English-German 4.5M sentence pairs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357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Analysis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F6FE5-0430-4406-BC9F-34ACC65CA752}"/>
              </a:ext>
            </a:extLst>
          </p:cNvPr>
          <p:cNvSpPr txBox="1"/>
          <p:nvPr/>
        </p:nvSpPr>
        <p:spPr>
          <a:xfrm>
            <a:off x="390923" y="76561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5FECB9-24BE-4FBD-9697-592D24B6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805"/>
          <a:stretch/>
        </p:blipFill>
        <p:spPr>
          <a:xfrm>
            <a:off x="1259632" y="1180467"/>
            <a:ext cx="3644870" cy="2005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035FF5-A471-463E-980A-2EFFCF9EA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19622"/>
            <a:ext cx="3816876" cy="15276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D5DE8BB-2283-483A-BA46-F1A0D0184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11" y="3309002"/>
            <a:ext cx="6767651" cy="16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1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Analysis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5F6FE5-0430-4406-BC9F-34ACC65CA752}"/>
              </a:ext>
            </a:extLst>
          </p:cNvPr>
          <p:cNvSpPr txBox="1"/>
          <p:nvPr/>
        </p:nvSpPr>
        <p:spPr>
          <a:xfrm>
            <a:off x="683568" y="89772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156D26-6EF2-45CF-8401-B89D6CDA8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779662"/>
            <a:ext cx="597898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2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Analysis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5F6FE5-0430-4406-BC9F-34ACC65CA752}"/>
              </a:ext>
            </a:extLst>
          </p:cNvPr>
          <p:cNvSpPr txBox="1"/>
          <p:nvPr/>
        </p:nvSpPr>
        <p:spPr>
          <a:xfrm>
            <a:off x="705077" y="85199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超参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D4F35-9EA3-4417-AC66-DAA95B02EA8E}"/>
              </a:ext>
            </a:extLst>
          </p:cNvPr>
          <p:cNvSpPr/>
          <p:nvPr/>
        </p:nvSpPr>
        <p:spPr>
          <a:xfrm>
            <a:off x="1345826" y="1736616"/>
            <a:ext cx="1363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130124-F05C-4DA2-A4E1-D099FCA4D2A9}"/>
              </a:ext>
            </a:extLst>
          </p:cNvPr>
          <p:cNvSpPr/>
          <p:nvPr/>
        </p:nvSpPr>
        <p:spPr>
          <a:xfrm>
            <a:off x="1465602" y="3553312"/>
            <a:ext cx="1124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插值系数</a:t>
            </a:r>
            <a:r>
              <a:rPr lang="el-GR" altLang="zh-CN" sz="1600" b="1"/>
              <a:t>α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657EBB-5653-4240-9091-5399A8322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573" y="3242364"/>
            <a:ext cx="4273167" cy="12990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DE50B81-B85B-475F-888F-3BD1A820B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573" y="1221329"/>
            <a:ext cx="4026272" cy="16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74996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Conclusion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04CE419-1A2B-481F-A8B8-84238B33FAD5}"/>
              </a:ext>
            </a:extLst>
          </p:cNvPr>
          <p:cNvSpPr/>
          <p:nvPr/>
        </p:nvSpPr>
        <p:spPr>
          <a:xfrm>
            <a:off x="667375" y="9599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E19D35-9E40-4E41-9B66-E86F1BCA3279}"/>
              </a:ext>
            </a:extLst>
          </p:cNvPr>
          <p:cNvCxnSpPr>
            <a:cxnSpLocks/>
          </p:cNvCxnSpPr>
          <p:nvPr/>
        </p:nvCxnSpPr>
        <p:spPr>
          <a:xfrm>
            <a:off x="971600" y="4155926"/>
            <a:ext cx="7128792" cy="0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0938ABA-594C-4467-B6F1-912507A38E61}"/>
              </a:ext>
            </a:extLst>
          </p:cNvPr>
          <p:cNvSpPr txBox="1"/>
          <p:nvPr/>
        </p:nvSpPr>
        <p:spPr>
          <a:xfrm>
            <a:off x="971600" y="1793405"/>
            <a:ext cx="64380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本文的实验设计很出色，不管是对 </a:t>
            </a:r>
            <a:r>
              <a:rPr lang="en-US" altLang="zh-CN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Imblanced Training </a:t>
            </a:r>
            <a:r>
              <a:rPr lang="zh-CN" altLang="en-US" sz="16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的证明实验还是后续的调参实验，值得学习。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805160-A567-41BA-AFAE-9103CCF4872A}"/>
              </a:ext>
            </a:extLst>
          </p:cNvPr>
          <p:cNvSpPr txBox="1"/>
          <p:nvPr/>
        </p:nvSpPr>
        <p:spPr>
          <a:xfrm>
            <a:off x="1187624" y="2719154"/>
            <a:ext cx="73448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反而本身提出的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COKD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方法到没有太大的亮点。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74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BB4600-5F18-40C6-BF5E-E8C78820B854}"/>
              </a:ext>
            </a:extLst>
          </p:cNvPr>
          <p:cNvGrpSpPr/>
          <p:nvPr/>
        </p:nvGrpSpPr>
        <p:grpSpPr>
          <a:xfrm>
            <a:off x="1047953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目录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756C28-8A60-4AF9-BAA9-62973E22580C}"/>
              </a:ext>
            </a:extLst>
          </p:cNvPr>
          <p:cNvGrpSpPr/>
          <p:nvPr/>
        </p:nvGrpSpPr>
        <p:grpSpPr>
          <a:xfrm>
            <a:off x="4001837" y="843558"/>
            <a:ext cx="3450483" cy="864096"/>
            <a:chOff x="3212860" y="1207896"/>
            <a:chExt cx="1636190" cy="1056229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60" y="1207896"/>
              <a:ext cx="1636190" cy="105622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Part 01</a:t>
              </a:r>
            </a:p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Background </a:t>
              </a: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&amp; 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Motivation</a:t>
              </a:r>
            </a:p>
          </p:txBody>
        </p:sp>
        <p:cxnSp>
          <p:nvCxnSpPr>
            <p:cNvPr id="26" name="直接连接符 25"/>
            <p:cNvCxnSpPr>
              <a:cxnSpLocks/>
            </p:cNvCxnSpPr>
            <p:nvPr/>
          </p:nvCxnSpPr>
          <p:spPr>
            <a:xfrm>
              <a:off x="3270517" y="2038897"/>
              <a:ext cx="1451918" cy="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ED4192-45D6-4F53-B272-24C6804A632A}"/>
              </a:ext>
            </a:extLst>
          </p:cNvPr>
          <p:cNvGrpSpPr/>
          <p:nvPr/>
        </p:nvGrpSpPr>
        <p:grpSpPr>
          <a:xfrm>
            <a:off x="4001837" y="1683296"/>
            <a:ext cx="2955637" cy="672430"/>
            <a:chOff x="3207724" y="2119732"/>
            <a:chExt cx="1833578" cy="1640440"/>
          </a:xfrm>
        </p:grpSpPr>
        <p:sp>
          <p:nvSpPr>
            <p:cNvPr id="20" name="文本框 19"/>
            <p:cNvSpPr txBox="1"/>
            <p:nvPr/>
          </p:nvSpPr>
          <p:spPr>
            <a:xfrm>
              <a:off x="3207724" y="2119732"/>
              <a:ext cx="1833578" cy="150168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Part 02</a:t>
              </a:r>
            </a:p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 </a:t>
              </a: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&amp; 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Research ideas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cxnSp>
          <p:nvCxnSpPr>
            <p:cNvPr id="29" name="直接连接符 28"/>
            <p:cNvCxnSpPr>
              <a:cxnSpLocks/>
            </p:cNvCxnSpPr>
            <p:nvPr/>
          </p:nvCxnSpPr>
          <p:spPr>
            <a:xfrm>
              <a:off x="3274461" y="3760172"/>
              <a:ext cx="1693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023BA8-39CC-4BC9-B3D1-BD5E4687FE23}"/>
              </a:ext>
            </a:extLst>
          </p:cNvPr>
          <p:cNvGrpSpPr/>
          <p:nvPr/>
        </p:nvGrpSpPr>
        <p:grpSpPr>
          <a:xfrm>
            <a:off x="4001836" y="3610436"/>
            <a:ext cx="3183437" cy="689463"/>
            <a:chOff x="4296969" y="-1031030"/>
            <a:chExt cx="2909618" cy="1775149"/>
          </a:xfrm>
        </p:grpSpPr>
        <p:sp>
          <p:nvSpPr>
            <p:cNvPr id="23" name="文本框 22"/>
            <p:cNvSpPr txBox="1"/>
            <p:nvPr/>
          </p:nvSpPr>
          <p:spPr>
            <a:xfrm>
              <a:off x="4296969" y="-1031030"/>
              <a:ext cx="2909618" cy="158475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Part 04</a:t>
              </a:r>
            </a:p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Conclusion </a:t>
              </a: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&amp; 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Extension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cxnSp>
          <p:nvCxnSpPr>
            <p:cNvPr id="30" name="直接连接符 29"/>
            <p:cNvCxnSpPr>
              <a:cxnSpLocks/>
            </p:cNvCxnSpPr>
            <p:nvPr/>
          </p:nvCxnSpPr>
          <p:spPr>
            <a:xfrm flipV="1">
              <a:off x="4401769" y="744116"/>
              <a:ext cx="2596612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432886" y="858348"/>
            <a:ext cx="144016" cy="153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cxnSpLocks/>
            <a:stCxn id="24" idx="2"/>
          </p:cNvCxnSpPr>
          <p:nvPr/>
        </p:nvCxnSpPr>
        <p:spPr>
          <a:xfrm>
            <a:off x="3504894" y="1012317"/>
            <a:ext cx="0" cy="3503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A3F38A6-DE4E-43E6-9783-4F1FFCC4EA20}"/>
              </a:ext>
            </a:extLst>
          </p:cNvPr>
          <p:cNvCxnSpPr>
            <a:cxnSpLocks/>
          </p:cNvCxnSpPr>
          <p:nvPr/>
        </p:nvCxnSpPr>
        <p:spPr>
          <a:xfrm>
            <a:off x="4109412" y="3291830"/>
            <a:ext cx="2729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5FA1D8E-9BCB-48F8-85AB-0B181371C3BB}"/>
              </a:ext>
            </a:extLst>
          </p:cNvPr>
          <p:cNvSpPr txBox="1"/>
          <p:nvPr/>
        </p:nvSpPr>
        <p:spPr>
          <a:xfrm>
            <a:off x="4001836" y="2609791"/>
            <a:ext cx="3183445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 03</a:t>
            </a:r>
          </a:p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Experiment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Analysis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1874317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8391B7F-7034-4D74-8212-4DF8EA14B701}"/>
              </a:ext>
            </a:extLst>
          </p:cNvPr>
          <p:cNvSpPr/>
          <p:nvPr/>
        </p:nvSpPr>
        <p:spPr>
          <a:xfrm>
            <a:off x="865908" y="889039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Continual Learning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00E07D-3D90-45EB-B053-23FADA3EE857}"/>
              </a:ext>
            </a:extLst>
          </p:cNvPr>
          <p:cNvSpPr/>
          <p:nvPr/>
        </p:nvSpPr>
        <p:spPr>
          <a:xfrm>
            <a:off x="865908" y="2195653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Catastrophic Forgetting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灾难性遗忘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073A57-2D49-4084-B5BF-D9BD9960923D}"/>
              </a:ext>
            </a:extLst>
          </p:cNvPr>
          <p:cNvSpPr/>
          <p:nvPr/>
        </p:nvSpPr>
        <p:spPr>
          <a:xfrm>
            <a:off x="1187064" y="1441108"/>
            <a:ext cx="61269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学习连贯的任务而不会忘记如何执行之前训练过的任务的能力。</a:t>
            </a:r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D6A7A-F42D-4F04-B3D1-EDEA9C0F51BF}"/>
              </a:ext>
            </a:extLst>
          </p:cNvPr>
          <p:cNvSpPr/>
          <p:nvPr/>
        </p:nvSpPr>
        <p:spPr>
          <a:xfrm>
            <a:off x="1259072" y="2831832"/>
            <a:ext cx="64092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许多机器学习模型在持续学习时面临的问题，模型在接受新任务训练时往往忘记以前学到的知识。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缓解这种问题的典型方法是基于限制模型参数更新的正则化（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EWC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LWF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289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8391B7F-7034-4D74-8212-4DF8EA14B701}"/>
              </a:ext>
            </a:extLst>
          </p:cNvPr>
          <p:cNvSpPr/>
          <p:nvPr/>
        </p:nvSpPr>
        <p:spPr>
          <a:xfrm>
            <a:off x="822635" y="816792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Knowledge Distillation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BB2864-1D3D-47A3-9FB5-7FCCE12BC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330" y="1347614"/>
            <a:ext cx="3452254" cy="8459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F8C04A-80E4-4CAB-84D5-01F63F4A7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131" y="2502145"/>
            <a:ext cx="3615317" cy="6498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9AB68EC-69DF-45FE-B918-B622D6029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330" y="3492775"/>
            <a:ext cx="3560965" cy="105488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6F61398-268B-4BEF-AD95-4C2D8C6C389F}"/>
              </a:ext>
            </a:extLst>
          </p:cNvPr>
          <p:cNvSpPr/>
          <p:nvPr/>
        </p:nvSpPr>
        <p:spPr>
          <a:xfrm>
            <a:off x="650444" y="1347614"/>
            <a:ext cx="4065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假设我们训练一个有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|V|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个类的分类器 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p(y|x;</a:t>
            </a:r>
            <a:r>
              <a:rPr lang="el-GR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 θ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lang="zh-CN" altLang="en-US" sz="1400" i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CF5A5E-F651-424F-98B9-C818C2A3C382}"/>
              </a:ext>
            </a:extLst>
          </p:cNvPr>
          <p:cNvSpPr/>
          <p:nvPr/>
        </p:nvSpPr>
        <p:spPr>
          <a:xfrm>
            <a:off x="650444" y="1714132"/>
            <a:ext cx="4065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且我们可以使用一个预训练 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t>teacher </a:t>
            </a:r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模型 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q(y|x)</a:t>
            </a:r>
            <a:endParaRPr lang="zh-CN" altLang="en-US" sz="1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2283D4-6586-4C02-A462-AD0728FF8330}"/>
              </a:ext>
            </a:extLst>
          </p:cNvPr>
          <p:cNvSpPr/>
          <p:nvPr/>
        </p:nvSpPr>
        <p:spPr>
          <a:xfrm>
            <a:off x="678091" y="2140656"/>
            <a:ext cx="40655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一般训练时，我们最小化真实标签和模型输出概率之间的交叉熵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t>loss</a:t>
            </a:r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；而知识蒸馏则使用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t>teacher</a:t>
            </a:r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模型预测 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q(y|x) 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作为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soft target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，如公式（</a:t>
            </a: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zh-CN" altLang="en-US" sz="1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3191CE-B475-4028-ABBC-A1450DEB73AE}"/>
              </a:ext>
            </a:extLst>
          </p:cNvPr>
          <p:cNvSpPr/>
          <p:nvPr/>
        </p:nvSpPr>
        <p:spPr>
          <a:xfrm>
            <a:off x="658340" y="2998068"/>
            <a:ext cx="4065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t>NMT</a:t>
            </a:r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中，我们优化的交叉熵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t>loss</a:t>
            </a:r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如公式（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EC6D7E-731D-4B7C-9ABF-A09E53A89000}"/>
              </a:ext>
            </a:extLst>
          </p:cNvPr>
          <p:cNvSpPr/>
          <p:nvPr/>
        </p:nvSpPr>
        <p:spPr>
          <a:xfrm>
            <a:off x="658340" y="3381093"/>
            <a:ext cx="40655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之前研究中提出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t>word-level </a:t>
            </a:r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的知识蒸馏：在每一步解码过程中，训练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去模仿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t>teacher </a:t>
            </a:r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的预测，如公式（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41D98E-C1EB-4D81-95CF-ECACD6D44FF6}"/>
              </a:ext>
            </a:extLst>
          </p:cNvPr>
          <p:cNvSpPr/>
          <p:nvPr/>
        </p:nvSpPr>
        <p:spPr>
          <a:xfrm>
            <a:off x="650444" y="4318271"/>
            <a:ext cx="4065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离线：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t>teacher</a:t>
            </a:r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模型预先训练   </a:t>
            </a:r>
            <a:endParaRPr lang="en-US" altLang="zh-CN" sz="140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在线：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t>teacher</a:t>
            </a:r>
            <a:r>
              <a: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t>动态训练和更新</a:t>
            </a:r>
          </a:p>
        </p:txBody>
      </p:sp>
    </p:spTree>
    <p:extLst>
      <p:ext uri="{BB962C8B-B14F-4D97-AF65-F5344CB8AC3E}">
        <p14:creationId xmlns:p14="http://schemas.microsoft.com/office/powerpoint/2010/main" val="38732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Motivation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E390ECB-5E64-46BE-BB76-8D1883BFFC34}"/>
              </a:ext>
            </a:extLst>
          </p:cNvPr>
          <p:cNvSpPr txBox="1"/>
          <p:nvPr/>
        </p:nvSpPr>
        <p:spPr>
          <a:xfrm>
            <a:off x="1151288" y="1555350"/>
            <a:ext cx="6790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神经网络在序列地进行多任务训练时，通常受到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catastrophic forgetting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问题的困扰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91B7F-7034-4D74-8212-4DF8EA14B701}"/>
              </a:ext>
            </a:extLst>
          </p:cNvPr>
          <p:cNvSpPr/>
          <p:nvPr/>
        </p:nvSpPr>
        <p:spPr>
          <a:xfrm>
            <a:off x="880751" y="1076669"/>
            <a:ext cx="1756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4F217C-E138-4DD4-B1BA-B87EF9E4506F}"/>
              </a:ext>
            </a:extLst>
          </p:cNvPr>
          <p:cNvSpPr txBox="1"/>
          <p:nvPr/>
        </p:nvSpPr>
        <p:spPr>
          <a:xfrm>
            <a:off x="1151287" y="2427734"/>
            <a:ext cx="6790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作者观察到，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catastrophic forgetting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问题不仅出现在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continual learning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中，也会对传统的静态训练造成影响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F87231-95FA-46E3-B56F-6AF9FBC6519C}"/>
              </a:ext>
            </a:extLst>
          </p:cNvPr>
          <p:cNvSpPr txBox="1"/>
          <p:nvPr/>
        </p:nvSpPr>
        <p:spPr>
          <a:xfrm>
            <a:off x="1176887" y="3435846"/>
            <a:ext cx="6790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具体来说，模型更关注最近的训练样本，作者称之为</a:t>
            </a:r>
            <a:r>
              <a:rPr lang="en-US" altLang="zh-CN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Imblanced Training</a:t>
            </a:r>
            <a:endParaRPr lang="zh-CN" altLang="en-US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5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2299151" y="794141"/>
                  <a:ext cx="5009133" cy="271722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Research ideas 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E390ECB-5E64-46BE-BB76-8D1883BFFC34}"/>
              </a:ext>
            </a:extLst>
          </p:cNvPr>
          <p:cNvSpPr txBox="1"/>
          <p:nvPr/>
        </p:nvSpPr>
        <p:spPr>
          <a:xfrm>
            <a:off x="1155362" y="1635646"/>
            <a:ext cx="6790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观测并证明了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imbalanced training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问题的存在。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91B7F-7034-4D74-8212-4DF8EA14B701}"/>
              </a:ext>
            </a:extLst>
          </p:cNvPr>
          <p:cNvSpPr/>
          <p:nvPr/>
        </p:nvSpPr>
        <p:spPr>
          <a:xfrm>
            <a:off x="755576" y="1071521"/>
            <a:ext cx="1962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Research ideas 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25C124-4A4C-4A1C-9745-4A7DF907D3B2}"/>
              </a:ext>
            </a:extLst>
          </p:cNvPr>
          <p:cNvSpPr txBox="1"/>
          <p:nvPr/>
        </p:nvSpPr>
        <p:spPr>
          <a:xfrm>
            <a:off x="1157163" y="2283718"/>
            <a:ext cx="6790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imbalanced training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的观点解释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checkpoint averaging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技术的优势。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A2ABF0-D570-43A2-AD1E-5B8074D2F95C}"/>
              </a:ext>
            </a:extLst>
          </p:cNvPr>
          <p:cNvSpPr txBox="1"/>
          <p:nvPr/>
        </p:nvSpPr>
        <p:spPr>
          <a:xfrm>
            <a:off x="1176887" y="3208789"/>
            <a:ext cx="6790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提出了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Complementary Online Knowledge Distillation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方法，缓解了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NMT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任务上的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imbalanced training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问题，并提升了翻译质量。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57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518A421-C1CE-4B46-8372-7786C48C1FA9}"/>
              </a:ext>
            </a:extLst>
          </p:cNvPr>
          <p:cNvSpPr/>
          <p:nvPr/>
        </p:nvSpPr>
        <p:spPr>
          <a:xfrm>
            <a:off x="126946" y="867371"/>
            <a:ext cx="39935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Imblanced Training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01CE84-6756-4E79-84FA-CDE423A26C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7" r="1569"/>
          <a:stretch/>
        </p:blipFill>
        <p:spPr>
          <a:xfrm>
            <a:off x="2812109" y="838946"/>
            <a:ext cx="6331891" cy="411957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2190949-076E-4DDC-B0D7-5E51A84A35C8}"/>
              </a:ext>
            </a:extLst>
          </p:cNvPr>
          <p:cNvSpPr/>
          <p:nvPr/>
        </p:nvSpPr>
        <p:spPr>
          <a:xfrm>
            <a:off x="82235" y="1345798"/>
            <a:ext cx="24400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 classification</a:t>
            </a:r>
          </a:p>
          <a:p>
            <a:r>
              <a:rPr lang="en-US" altLang="zh-CN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CIFAR-10</a:t>
            </a:r>
          </a:p>
          <a:p>
            <a:r>
              <a:rPr lang="en-US" altLang="zh-CN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CIFAR-100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4D9CCA-CA8E-4A5F-99AC-205CA9ECEC61}"/>
              </a:ext>
            </a:extLst>
          </p:cNvPr>
          <p:cNvSpPr/>
          <p:nvPr/>
        </p:nvSpPr>
        <p:spPr>
          <a:xfrm>
            <a:off x="82235" y="2177070"/>
            <a:ext cx="2440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 classification</a:t>
            </a:r>
          </a:p>
          <a:p>
            <a:r>
              <a:rPr lang="en-US" altLang="zh-CN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AG-News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0046EA-5C69-4EB7-82EB-D2093FEC0E9E}"/>
              </a:ext>
            </a:extLst>
          </p:cNvPr>
          <p:cNvSpPr/>
          <p:nvPr/>
        </p:nvSpPr>
        <p:spPr>
          <a:xfrm>
            <a:off x="77700" y="2787774"/>
            <a:ext cx="2440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machine translation</a:t>
            </a:r>
          </a:p>
          <a:p>
            <a:r>
              <a:rPr lang="en-US" altLang="zh-CN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WMT14 EN-DE</a:t>
            </a:r>
          </a:p>
          <a:p>
            <a:r>
              <a:rPr lang="en-US" altLang="zh-CN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IWSLT15 EN-VI</a:t>
            </a:r>
          </a:p>
          <a:p>
            <a:r>
              <a:rPr lang="en-US" altLang="zh-CN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WMT17 EN-TR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10933D-FB83-4E60-A71B-36254B8EB442}"/>
              </a:ext>
            </a:extLst>
          </p:cNvPr>
          <p:cNvSpPr/>
          <p:nvPr/>
        </p:nvSpPr>
        <p:spPr>
          <a:xfrm>
            <a:off x="92754" y="4014519"/>
            <a:ext cx="2440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Spearman</a:t>
            </a:r>
            <a:r>
              <a:rPr lang="zh-CN" altLang="en-US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系数计算</a:t>
            </a:r>
            <a:endParaRPr lang="en-US" altLang="zh-CN" sz="140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loss</a:t>
            </a:r>
            <a:r>
              <a:rPr lang="zh-CN" altLang="en-US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 order</a:t>
            </a:r>
            <a:r>
              <a:rPr lang="zh-CN" altLang="en-US" sz="1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相关性</a:t>
            </a:r>
            <a:endParaRPr lang="en-US" altLang="zh-CN" sz="140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585263-3D3D-4548-8D23-89723F4F6AA0}"/>
              </a:ext>
            </a:extLst>
          </p:cNvPr>
          <p:cNvSpPr txBox="1"/>
          <p:nvPr/>
        </p:nvSpPr>
        <p:spPr>
          <a:xfrm>
            <a:off x="4344610" y="11315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0.01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D44B0E-4160-46E8-BECF-AC46AE9C217F}"/>
              </a:ext>
            </a:extLst>
          </p:cNvPr>
          <p:cNvSpPr txBox="1"/>
          <p:nvPr/>
        </p:nvSpPr>
        <p:spPr>
          <a:xfrm>
            <a:off x="6390843" y="113159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-0.29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86E060-C6E2-498E-8A5A-3B523C40AFD7}"/>
              </a:ext>
            </a:extLst>
          </p:cNvPr>
          <p:cNvSpPr txBox="1"/>
          <p:nvPr/>
        </p:nvSpPr>
        <p:spPr>
          <a:xfrm>
            <a:off x="8534230" y="113159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-0.04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4A2B22-1882-44B9-A91F-316FAD074CCE}"/>
              </a:ext>
            </a:extLst>
          </p:cNvPr>
          <p:cNvSpPr txBox="1"/>
          <p:nvPr/>
        </p:nvSpPr>
        <p:spPr>
          <a:xfrm>
            <a:off x="4329614" y="270029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-0.07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537642-E7D7-4DD5-A1B3-691817AF6CCE}"/>
              </a:ext>
            </a:extLst>
          </p:cNvPr>
          <p:cNvSpPr txBox="1"/>
          <p:nvPr/>
        </p:nvSpPr>
        <p:spPr>
          <a:xfrm>
            <a:off x="6444208" y="270028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-0.47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1154EA4-C16E-4170-A25D-5FA40614F17A}"/>
              </a:ext>
            </a:extLst>
          </p:cNvPr>
          <p:cNvSpPr txBox="1"/>
          <p:nvPr/>
        </p:nvSpPr>
        <p:spPr>
          <a:xfrm>
            <a:off x="8543806" y="2740974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-0.64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518A421-C1CE-4B46-8372-7786C48C1FA9}"/>
              </a:ext>
            </a:extLst>
          </p:cNvPr>
          <p:cNvSpPr/>
          <p:nvPr/>
        </p:nvSpPr>
        <p:spPr>
          <a:xfrm>
            <a:off x="650444" y="717044"/>
            <a:ext cx="3022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Imblanced Training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FAD0C-78B5-470D-8F07-85578CFBF544}"/>
              </a:ext>
            </a:extLst>
          </p:cNvPr>
          <p:cNvSpPr/>
          <p:nvPr/>
        </p:nvSpPr>
        <p:spPr>
          <a:xfrm>
            <a:off x="1115616" y="1275606"/>
            <a:ext cx="5478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problem of imbalanced training does exist. </a:t>
            </a:r>
            <a:endParaRPr lang="en-US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D626E4-2E2A-4308-A536-906334C514BC}"/>
              </a:ext>
            </a:extLst>
          </p:cNvPr>
          <p:cNvSpPr/>
          <p:nvPr/>
        </p:nvSpPr>
        <p:spPr>
          <a:xfrm>
            <a:off x="1115616" y="3003798"/>
            <a:ext cx="5478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Imbalanced training is related to task complexity.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C60E25-23B7-44A6-B1DD-F98DB5F57DCB}"/>
              </a:ext>
            </a:extLst>
          </p:cNvPr>
          <p:cNvSpPr/>
          <p:nvPr/>
        </p:nvSpPr>
        <p:spPr>
          <a:xfrm>
            <a:off x="1277188" y="1729720"/>
            <a:ext cx="63911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除了</a:t>
            </a:r>
            <a:r>
              <a:rPr lang="en-US" altLang="zh-CN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CIFAR-10</a:t>
            </a:r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有正相关性之外，其他都有负相关性，且</a:t>
            </a:r>
            <a:r>
              <a:rPr lang="en-US" altLang="zh-CN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CIFAR-100</a:t>
            </a:r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IWSLT15 EN-TI,</a:t>
            </a:r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WMT17 EN-TR</a:t>
            </a:r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都出现了很大的负相关性。</a:t>
            </a:r>
            <a:endParaRPr lang="en-US" altLang="zh-CN" sz="15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B2F4C-8551-4964-8233-81C0115DBE75}"/>
              </a:ext>
            </a:extLst>
          </p:cNvPr>
          <p:cNvSpPr/>
          <p:nvPr/>
        </p:nvSpPr>
        <p:spPr>
          <a:xfrm>
            <a:off x="1277187" y="2383679"/>
            <a:ext cx="63911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imbalanced training</a:t>
            </a:r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问题确实存在，但在不同数据集上有不同程度的影响。</a:t>
            </a:r>
            <a:endParaRPr lang="en-US" altLang="zh-CN" sz="15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6C14BE-BBE8-408A-9E66-73AC9FCE2777}"/>
              </a:ext>
            </a:extLst>
          </p:cNvPr>
          <p:cNvCxnSpPr>
            <a:cxnSpLocks/>
          </p:cNvCxnSpPr>
          <p:nvPr/>
        </p:nvCxnSpPr>
        <p:spPr>
          <a:xfrm>
            <a:off x="1115616" y="1275606"/>
            <a:ext cx="12071" cy="1395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4D6D397-4FF4-4774-9E81-D3ADE9EC3494}"/>
              </a:ext>
            </a:extLst>
          </p:cNvPr>
          <p:cNvCxnSpPr>
            <a:cxnSpLocks/>
          </p:cNvCxnSpPr>
          <p:nvPr/>
        </p:nvCxnSpPr>
        <p:spPr>
          <a:xfrm>
            <a:off x="1127687" y="3031009"/>
            <a:ext cx="12071" cy="1395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CE429B3-F5DC-4512-83FA-FC56E28D0F99}"/>
              </a:ext>
            </a:extLst>
          </p:cNvPr>
          <p:cNvSpPr/>
          <p:nvPr/>
        </p:nvSpPr>
        <p:spPr>
          <a:xfrm>
            <a:off x="1267946" y="3399656"/>
            <a:ext cx="63911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直观上，</a:t>
            </a:r>
            <a:r>
              <a:rPr lang="en-US" altLang="zh-CN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imbalanced training</a:t>
            </a:r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问题更容易出现在复杂任务上，如</a:t>
            </a:r>
            <a:r>
              <a:rPr lang="en-US" altLang="zh-CN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NMT</a:t>
            </a:r>
            <a:endParaRPr lang="en-US" altLang="zh-CN" sz="15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CF5DDE-ADFB-4813-B041-BB35F333A3C2}"/>
              </a:ext>
            </a:extLst>
          </p:cNvPr>
          <p:cNvSpPr/>
          <p:nvPr/>
        </p:nvSpPr>
        <p:spPr>
          <a:xfrm>
            <a:off x="1267402" y="3732785"/>
            <a:ext cx="66889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比较两个图像分类任务，</a:t>
            </a:r>
            <a:r>
              <a:rPr lang="en-US" altLang="zh-CN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CIFAR-100</a:t>
            </a:r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CIFAR-10</a:t>
            </a:r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数据规模相同，类别数不同</a:t>
            </a:r>
            <a:endParaRPr lang="en-US" altLang="zh-CN" sz="15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31AE23-9C0F-4062-9A85-978187087B5E}"/>
              </a:ext>
            </a:extLst>
          </p:cNvPr>
          <p:cNvSpPr/>
          <p:nvPr/>
        </p:nvSpPr>
        <p:spPr>
          <a:xfrm>
            <a:off x="1277187" y="4085129"/>
            <a:ext cx="66889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文本分类任务只有</a:t>
            </a:r>
            <a:r>
              <a:rPr lang="en-US" altLang="zh-CN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个类别，其相关性分数</a:t>
            </a:r>
            <a:r>
              <a:rPr lang="en-US" altLang="zh-CN" sz="15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-0.04</a:t>
            </a:r>
            <a:endParaRPr lang="en-US" altLang="zh-CN" sz="15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0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518A421-C1CE-4B46-8372-7786C48C1FA9}"/>
              </a:ext>
            </a:extLst>
          </p:cNvPr>
          <p:cNvSpPr/>
          <p:nvPr/>
        </p:nvSpPr>
        <p:spPr>
          <a:xfrm>
            <a:off x="650444" y="717044"/>
            <a:ext cx="3022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5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Imblanced Training</a:t>
            </a:r>
            <a:endParaRPr lang="zh-CN" altLang="en-US" sz="15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1ECE0D-00D3-4313-B747-8902E2D38455}"/>
              </a:ext>
            </a:extLst>
          </p:cNvPr>
          <p:cNvSpPr/>
          <p:nvPr/>
        </p:nvSpPr>
        <p:spPr>
          <a:xfrm>
            <a:off x="357894" y="1275606"/>
            <a:ext cx="648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Low-resource translation suffers from imbalanced training.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EA0D538-00C7-4D8F-8943-B7CDD7609EBD}"/>
              </a:ext>
            </a:extLst>
          </p:cNvPr>
          <p:cNvSpPr/>
          <p:nvPr/>
        </p:nvSpPr>
        <p:spPr>
          <a:xfrm>
            <a:off x="395536" y="2902755"/>
            <a:ext cx="648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Loss rises in the end due to the momentum of optimizer. 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9155AD7-CDA7-472A-AA68-28232198A349}"/>
              </a:ext>
            </a:extLst>
          </p:cNvPr>
          <p:cNvCxnSpPr>
            <a:cxnSpLocks/>
          </p:cNvCxnSpPr>
          <p:nvPr/>
        </p:nvCxnSpPr>
        <p:spPr>
          <a:xfrm>
            <a:off x="305013" y="1305059"/>
            <a:ext cx="12071" cy="1395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9F01F3-D63C-4C37-B848-056E97D2037A}"/>
              </a:ext>
            </a:extLst>
          </p:cNvPr>
          <p:cNvCxnSpPr>
            <a:cxnSpLocks/>
          </p:cNvCxnSpPr>
          <p:nvPr/>
        </p:nvCxnSpPr>
        <p:spPr>
          <a:xfrm>
            <a:off x="332397" y="2980797"/>
            <a:ext cx="12071" cy="1395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9639F74-1B86-452A-A1EF-C333879EE686}"/>
              </a:ext>
            </a:extLst>
          </p:cNvPr>
          <p:cNvSpPr/>
          <p:nvPr/>
        </p:nvSpPr>
        <p:spPr>
          <a:xfrm>
            <a:off x="357894" y="1655305"/>
            <a:ext cx="6480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比较三个机器翻译任务，两个低资源任务更多受到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imbalanced training</a:t>
            </a:r>
          </a:p>
          <a:p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8D2C7E-59F8-44A0-A269-6F3A880530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38"/>
          <a:stretch/>
        </p:blipFill>
        <p:spPr>
          <a:xfrm>
            <a:off x="6605001" y="1255432"/>
            <a:ext cx="2538999" cy="199568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3D08086-F016-4A54-9550-3ACD7A92240A}"/>
              </a:ext>
            </a:extLst>
          </p:cNvPr>
          <p:cNvSpPr/>
          <p:nvPr/>
        </p:nvSpPr>
        <p:spPr>
          <a:xfrm>
            <a:off x="368315" y="2181727"/>
            <a:ext cx="6480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高资源任务上，前期的大量样本被“等同遗忘”，靠后的少量样本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batch-id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EFFB48-712D-4277-B0AD-6EF93A6CD51F}"/>
              </a:ext>
            </a:extLst>
          </p:cNvPr>
          <p:cNvSpPr/>
          <p:nvPr/>
        </p:nvSpPr>
        <p:spPr>
          <a:xfrm>
            <a:off x="467543" y="3303002"/>
            <a:ext cx="61374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CIFAR-100, IWSLT15 En-Vi,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WMT17 En-Tr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任务上，在最后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会有突然上升的现象。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1CEE67-BC6A-4F09-BB89-96DDDE22DCC4}"/>
              </a:ext>
            </a:extLst>
          </p:cNvPr>
          <p:cNvSpPr/>
          <p:nvPr/>
        </p:nvSpPr>
        <p:spPr>
          <a:xfrm>
            <a:off x="467542" y="3818685"/>
            <a:ext cx="61374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作者的解释是由于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优化器 动量因子的原因，模型的梯度更新会有延迟。在最后的训练过程中，动量还未完全释放，所以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上升</a:t>
            </a:r>
          </a:p>
        </p:txBody>
      </p:sp>
    </p:spTree>
    <p:extLst>
      <p:ext uri="{BB962C8B-B14F-4D97-AF65-F5344CB8AC3E}">
        <p14:creationId xmlns:p14="http://schemas.microsoft.com/office/powerpoint/2010/main" val="18597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600">
            <a:solidFill>
              <a:srgbClr val="000000"/>
            </a:solidFill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11102</TotalTime>
  <Words>1234</Words>
  <Application>Microsoft Office PowerPoint</Application>
  <PresentationFormat>全屏显示(16:9)</PresentationFormat>
  <Paragraphs>165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宋体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昱彬 阮</cp:lastModifiedBy>
  <cp:revision>1329</cp:revision>
  <dcterms:created xsi:type="dcterms:W3CDTF">2018-11-28T05:41:12Z</dcterms:created>
  <dcterms:modified xsi:type="dcterms:W3CDTF">2022-03-11T10:24:19Z</dcterms:modified>
</cp:coreProperties>
</file>