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6" r:id="rId2"/>
    <p:sldId id="307" r:id="rId3"/>
    <p:sldId id="388" r:id="rId4"/>
    <p:sldId id="393" r:id="rId5"/>
    <p:sldId id="330" r:id="rId6"/>
    <p:sldId id="371" r:id="rId7"/>
    <p:sldId id="384" r:id="rId8"/>
    <p:sldId id="345" r:id="rId9"/>
    <p:sldId id="390" r:id="rId10"/>
    <p:sldId id="391" r:id="rId11"/>
    <p:sldId id="392" r:id="rId12"/>
    <p:sldId id="387" r:id="rId13"/>
    <p:sldId id="336" r:id="rId14"/>
    <p:sldId id="346" r:id="rId15"/>
    <p:sldId id="367" r:id="rId16"/>
    <p:sldId id="369" r:id="rId17"/>
    <p:sldId id="366" r:id="rId18"/>
    <p:sldId id="327" r:id="rId19"/>
  </p:sldIdLst>
  <p:sldSz cx="9144000" cy="5143500" type="screen16x9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5120"/>
    <a:srgbClr val="F39375"/>
    <a:srgbClr val="FF891B"/>
    <a:srgbClr val="4F81BD"/>
    <a:srgbClr val="FFFFFF"/>
    <a:srgbClr val="7A7A7A"/>
    <a:srgbClr val="000000"/>
    <a:srgbClr val="E4C9AE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84203" autoAdjust="0"/>
  </p:normalViewPr>
  <p:slideViewPr>
    <p:cSldViewPr>
      <p:cViewPr varScale="1">
        <p:scale>
          <a:sx n="111" d="100"/>
          <a:sy n="111" d="100"/>
        </p:scale>
        <p:origin x="348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74"/>
    </p:cViewPr>
  </p:sorterViewPr>
  <p:notesViewPr>
    <p:cSldViewPr showGuides="1">
      <p:cViewPr varScale="1">
        <p:scale>
          <a:sx n="61" d="100"/>
          <a:sy n="61" d="100"/>
        </p:scale>
        <p:origin x="-321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昱彬 阮" userId="79b159a5-1a58-44fe-b45c-d55ccdc68eef" providerId="ADAL" clId="{CEBEBEA7-6787-45B9-A3E5-0EE764D610DD}"/>
    <pc:docChg chg="undo custSel addSld delSld modSld">
      <pc:chgData name="昱彬 阮" userId="79b159a5-1a58-44fe-b45c-d55ccdc68eef" providerId="ADAL" clId="{CEBEBEA7-6787-45B9-A3E5-0EE764D610DD}" dt="2021-04-28T10:30:37.326" v="1329"/>
      <pc:docMkLst>
        <pc:docMk/>
      </pc:docMkLst>
      <pc:sldChg chg="delSp modSp">
        <pc:chgData name="昱彬 阮" userId="79b159a5-1a58-44fe-b45c-d55ccdc68eef" providerId="ADAL" clId="{CEBEBEA7-6787-45B9-A3E5-0EE764D610DD}" dt="2021-04-28T10:28:44.652" v="1319"/>
        <pc:sldMkLst>
          <pc:docMk/>
          <pc:sldMk cId="190831371" sldId="306"/>
        </pc:sldMkLst>
        <pc:spChg chg="mod">
          <ac:chgData name="昱彬 阮" userId="79b159a5-1a58-44fe-b45c-d55ccdc68eef" providerId="ADAL" clId="{CEBEBEA7-6787-45B9-A3E5-0EE764D610DD}" dt="2021-04-27T16:09:01.974" v="1" actId="20577"/>
          <ac:spMkLst>
            <pc:docMk/>
            <pc:sldMk cId="190831371" sldId="306"/>
            <ac:spMk id="16" creationId="{F9E2D7D2-448F-4BBD-91C6-4C572D1921E0}"/>
          </ac:spMkLst>
        </pc:spChg>
        <pc:spChg chg="del mod">
          <ac:chgData name="昱彬 阮" userId="79b159a5-1a58-44fe-b45c-d55ccdc68eef" providerId="ADAL" clId="{CEBEBEA7-6787-45B9-A3E5-0EE764D610DD}" dt="2021-04-28T10:28:44.652" v="1319"/>
          <ac:spMkLst>
            <pc:docMk/>
            <pc:sldMk cId="190831371" sldId="306"/>
            <ac:spMk id="19" creationId="{9BB7CE63-2FF3-4005-A044-2D51E18414DA}"/>
          </ac:spMkLst>
        </pc:spChg>
      </pc:sldChg>
      <pc:sldChg chg="delSp modSp modNotesTx">
        <pc:chgData name="昱彬 阮" userId="79b159a5-1a58-44fe-b45c-d55ccdc68eef" providerId="ADAL" clId="{CEBEBEA7-6787-45B9-A3E5-0EE764D610DD}" dt="2021-04-28T10:23:51.406" v="1289" actId="1036"/>
        <pc:sldMkLst>
          <pc:docMk/>
          <pc:sldMk cId="2795546074" sldId="330"/>
        </pc:sldMkLst>
        <pc:spChg chg="mod">
          <ac:chgData name="昱彬 阮" userId="79b159a5-1a58-44fe-b45c-d55ccdc68eef" providerId="ADAL" clId="{CEBEBEA7-6787-45B9-A3E5-0EE764D610DD}" dt="2021-04-28T10:23:51.406" v="1289" actId="1036"/>
          <ac:spMkLst>
            <pc:docMk/>
            <pc:sldMk cId="2795546074" sldId="330"/>
            <ac:spMk id="11" creationId="{3BAFA174-CE92-4B8F-9ECD-157E14922F60}"/>
          </ac:spMkLst>
        </pc:spChg>
        <pc:spChg chg="del">
          <ac:chgData name="昱彬 阮" userId="79b159a5-1a58-44fe-b45c-d55ccdc68eef" providerId="ADAL" clId="{CEBEBEA7-6787-45B9-A3E5-0EE764D610DD}" dt="2021-04-28T08:35:26.846" v="281" actId="478"/>
          <ac:spMkLst>
            <pc:docMk/>
            <pc:sldMk cId="2795546074" sldId="330"/>
            <ac:spMk id="12" creationId="{421DB8E7-3FA0-4AAC-AE14-018A23B70030}"/>
          </ac:spMkLst>
        </pc:spChg>
        <pc:spChg chg="mod">
          <ac:chgData name="昱彬 阮" userId="79b159a5-1a58-44fe-b45c-d55ccdc68eef" providerId="ADAL" clId="{CEBEBEA7-6787-45B9-A3E5-0EE764D610DD}" dt="2021-04-28T10:23:51.406" v="1289" actId="1036"/>
          <ac:spMkLst>
            <pc:docMk/>
            <pc:sldMk cId="2795546074" sldId="330"/>
            <ac:spMk id="16" creationId="{8E390ECB-5E64-46BE-BB76-8D1883BFFC34}"/>
          </ac:spMkLst>
        </pc:spChg>
        <pc:spChg chg="mod">
          <ac:chgData name="昱彬 阮" userId="79b159a5-1a58-44fe-b45c-d55ccdc68eef" providerId="ADAL" clId="{CEBEBEA7-6787-45B9-A3E5-0EE764D610DD}" dt="2021-04-28T10:23:51.406" v="1289" actId="1036"/>
          <ac:spMkLst>
            <pc:docMk/>
            <pc:sldMk cId="2795546074" sldId="330"/>
            <ac:spMk id="18" creationId="{6E11870A-2A21-42FD-BE13-48081618E218}"/>
          </ac:spMkLst>
        </pc:spChg>
      </pc:sldChg>
      <pc:sldChg chg="addSp delSp modSp">
        <pc:chgData name="昱彬 阮" userId="79b159a5-1a58-44fe-b45c-d55ccdc68eef" providerId="ADAL" clId="{CEBEBEA7-6787-45B9-A3E5-0EE764D610DD}" dt="2021-04-28T10:30:37.326" v="1329"/>
        <pc:sldMkLst>
          <pc:docMk/>
          <pc:sldMk cId="3788646910" sldId="331"/>
        </pc:sldMkLst>
        <pc:spChg chg="mod">
          <ac:chgData name="昱彬 阮" userId="79b159a5-1a58-44fe-b45c-d55ccdc68eef" providerId="ADAL" clId="{CEBEBEA7-6787-45B9-A3E5-0EE764D610DD}" dt="2021-04-28T08:59:09.578" v="561" actId="20577"/>
          <ac:spMkLst>
            <pc:docMk/>
            <pc:sldMk cId="3788646910" sldId="331"/>
            <ac:spMk id="11" creationId="{E38F1066-4CD1-46EB-8184-DCB1D7AEB4C6}"/>
          </ac:spMkLst>
        </pc:spChg>
        <pc:spChg chg="add del mod">
          <ac:chgData name="昱彬 阮" userId="79b159a5-1a58-44fe-b45c-d55ccdc68eef" providerId="ADAL" clId="{CEBEBEA7-6787-45B9-A3E5-0EE764D610DD}" dt="2021-04-28T08:08:21.319" v="180" actId="478"/>
          <ac:spMkLst>
            <pc:docMk/>
            <pc:sldMk cId="3788646910" sldId="331"/>
            <ac:spMk id="12" creationId="{8ABE5E58-9F0A-46DD-A34D-CD55B50A3C46}"/>
          </ac:spMkLst>
        </pc:spChg>
        <pc:spChg chg="add del mod">
          <ac:chgData name="昱彬 阮" userId="79b159a5-1a58-44fe-b45c-d55ccdc68eef" providerId="ADAL" clId="{CEBEBEA7-6787-45B9-A3E5-0EE764D610DD}" dt="2021-04-28T08:08:17.558" v="178" actId="478"/>
          <ac:spMkLst>
            <pc:docMk/>
            <pc:sldMk cId="3788646910" sldId="331"/>
            <ac:spMk id="13" creationId="{459BBD9E-F80D-4BE4-AEC9-CB25CD1B64DA}"/>
          </ac:spMkLst>
        </pc:spChg>
        <pc:spChg chg="mod">
          <ac:chgData name="昱彬 阮" userId="79b159a5-1a58-44fe-b45c-d55ccdc68eef" providerId="ADAL" clId="{CEBEBEA7-6787-45B9-A3E5-0EE764D610DD}" dt="2021-04-28T09:00:33.204" v="573" actId="1035"/>
          <ac:spMkLst>
            <pc:docMk/>
            <pc:sldMk cId="3788646910" sldId="331"/>
            <ac:spMk id="17" creationId="{B6454AAB-8A04-4D99-A849-0BB22095D11E}"/>
          </ac:spMkLst>
        </pc:spChg>
        <pc:spChg chg="mod">
          <ac:chgData name="昱彬 阮" userId="79b159a5-1a58-44fe-b45c-d55ccdc68eef" providerId="ADAL" clId="{CEBEBEA7-6787-45B9-A3E5-0EE764D610DD}" dt="2021-04-28T10:30:37.326" v="1329"/>
          <ac:spMkLst>
            <pc:docMk/>
            <pc:sldMk cId="3788646910" sldId="331"/>
            <ac:spMk id="18" creationId="{B298C713-A4D8-4688-8BD2-4FFB8998408A}"/>
          </ac:spMkLst>
        </pc:spChg>
        <pc:cxnChg chg="mod">
          <ac:chgData name="昱彬 阮" userId="79b159a5-1a58-44fe-b45c-d55ccdc68eef" providerId="ADAL" clId="{CEBEBEA7-6787-45B9-A3E5-0EE764D610DD}" dt="2021-04-28T09:00:18.722" v="569" actId="1076"/>
          <ac:cxnSpMkLst>
            <pc:docMk/>
            <pc:sldMk cId="3788646910" sldId="331"/>
            <ac:cxnSpMk id="19" creationId="{C61DDFE7-5B9F-4BC4-AAD1-419B999A69C8}"/>
          </ac:cxnSpMkLst>
        </pc:cxnChg>
        <pc:cxnChg chg="mod">
          <ac:chgData name="昱彬 阮" userId="79b159a5-1a58-44fe-b45c-d55ccdc68eef" providerId="ADAL" clId="{CEBEBEA7-6787-45B9-A3E5-0EE764D610DD}" dt="2021-04-28T09:00:33.204" v="573" actId="1035"/>
          <ac:cxnSpMkLst>
            <pc:docMk/>
            <pc:sldMk cId="3788646910" sldId="331"/>
            <ac:cxnSpMk id="20" creationId="{F797A2C3-A003-4F21-A546-F0CC83A9814A}"/>
          </ac:cxnSpMkLst>
        </pc:cxnChg>
        <pc:cxnChg chg="mod">
          <ac:chgData name="昱彬 阮" userId="79b159a5-1a58-44fe-b45c-d55ccdc68eef" providerId="ADAL" clId="{CEBEBEA7-6787-45B9-A3E5-0EE764D610DD}" dt="2021-04-28T09:00:24.255" v="571" actId="1076"/>
          <ac:cxnSpMkLst>
            <pc:docMk/>
            <pc:sldMk cId="3788646910" sldId="331"/>
            <ac:cxnSpMk id="21" creationId="{1DFC0FE7-805B-48C5-A266-3B99CF34124B}"/>
          </ac:cxnSpMkLst>
        </pc:cxnChg>
      </pc:sldChg>
      <pc:sldChg chg="addSp delSp modSp">
        <pc:chgData name="昱彬 阮" userId="79b159a5-1a58-44fe-b45c-d55ccdc68eef" providerId="ADAL" clId="{CEBEBEA7-6787-45B9-A3E5-0EE764D610DD}" dt="2021-04-28T10:14:38.133" v="1026" actId="1035"/>
        <pc:sldMkLst>
          <pc:docMk/>
          <pc:sldMk cId="1335728782" sldId="336"/>
        </pc:sldMkLst>
        <pc:spChg chg="del">
          <ac:chgData name="昱彬 阮" userId="79b159a5-1a58-44fe-b45c-d55ccdc68eef" providerId="ADAL" clId="{CEBEBEA7-6787-45B9-A3E5-0EE764D610DD}" dt="2021-04-28T10:13:41.143" v="1014" actId="478"/>
          <ac:spMkLst>
            <pc:docMk/>
            <pc:sldMk cId="1335728782" sldId="336"/>
            <ac:spMk id="12" creationId="{97DFBED1-F635-4540-9E4F-DE1A80502E15}"/>
          </ac:spMkLst>
        </pc:spChg>
        <pc:spChg chg="mod">
          <ac:chgData name="昱彬 阮" userId="79b159a5-1a58-44fe-b45c-d55ccdc68eef" providerId="ADAL" clId="{CEBEBEA7-6787-45B9-A3E5-0EE764D610DD}" dt="2021-04-28T10:13:46.842" v="1020" actId="1076"/>
          <ac:spMkLst>
            <pc:docMk/>
            <pc:sldMk cId="1335728782" sldId="336"/>
            <ac:spMk id="15" creationId="{2DD4F92E-34D5-48B9-8709-84650B2C3F6D}"/>
          </ac:spMkLst>
        </pc:spChg>
        <pc:spChg chg="mod">
          <ac:chgData name="昱彬 阮" userId="79b159a5-1a58-44fe-b45c-d55ccdc68eef" providerId="ADAL" clId="{CEBEBEA7-6787-45B9-A3E5-0EE764D610DD}" dt="2021-04-28T10:14:38.133" v="1026" actId="1035"/>
          <ac:spMkLst>
            <pc:docMk/>
            <pc:sldMk cId="1335728782" sldId="336"/>
            <ac:spMk id="17" creationId="{72063D52-055B-4FA9-BFBE-016B03FDD55F}"/>
          </ac:spMkLst>
        </pc:spChg>
        <pc:spChg chg="del mod">
          <ac:chgData name="昱彬 阮" userId="79b159a5-1a58-44fe-b45c-d55ccdc68eef" providerId="ADAL" clId="{CEBEBEA7-6787-45B9-A3E5-0EE764D610DD}" dt="2021-04-28T09:56:42.845" v="923" actId="478"/>
          <ac:spMkLst>
            <pc:docMk/>
            <pc:sldMk cId="1335728782" sldId="336"/>
            <ac:spMk id="19" creationId="{496FB4F5-10C8-48E4-B88D-B5A1609761D0}"/>
          </ac:spMkLst>
        </pc:spChg>
        <pc:spChg chg="add mod">
          <ac:chgData name="昱彬 阮" userId="79b159a5-1a58-44fe-b45c-d55ccdc68eef" providerId="ADAL" clId="{CEBEBEA7-6787-45B9-A3E5-0EE764D610DD}" dt="2021-04-28T10:13:52.163" v="1024" actId="1036"/>
          <ac:spMkLst>
            <pc:docMk/>
            <pc:sldMk cId="1335728782" sldId="336"/>
            <ac:spMk id="22" creationId="{9D64A7AA-07B0-45B2-A0A2-0E3950EE3743}"/>
          </ac:spMkLst>
        </pc:spChg>
        <pc:spChg chg="mod">
          <ac:chgData name="昱彬 阮" userId="79b159a5-1a58-44fe-b45c-d55ccdc68eef" providerId="ADAL" clId="{CEBEBEA7-6787-45B9-A3E5-0EE764D610DD}" dt="2021-04-28T10:13:44.126" v="1018" actId="1035"/>
          <ac:spMkLst>
            <pc:docMk/>
            <pc:sldMk cId="1335728782" sldId="336"/>
            <ac:spMk id="27" creationId="{1A1EAD44-4CC9-48D0-A856-10EA73E50A2A}"/>
          </ac:spMkLst>
        </pc:spChg>
        <pc:picChg chg="del">
          <ac:chgData name="昱彬 阮" userId="79b159a5-1a58-44fe-b45c-d55ccdc68eef" providerId="ADAL" clId="{CEBEBEA7-6787-45B9-A3E5-0EE764D610DD}" dt="2021-04-28T08:36:06.657" v="294" actId="478"/>
          <ac:picMkLst>
            <pc:docMk/>
            <pc:sldMk cId="1335728782" sldId="336"/>
            <ac:picMk id="13" creationId="{5D70C52E-8F2E-4834-91CC-5FA15CC252FF}"/>
          </ac:picMkLst>
        </pc:picChg>
        <pc:cxnChg chg="mod">
          <ac:chgData name="昱彬 阮" userId="79b159a5-1a58-44fe-b45c-d55ccdc68eef" providerId="ADAL" clId="{CEBEBEA7-6787-45B9-A3E5-0EE764D610DD}" dt="2021-04-28T10:14:38.133" v="1026" actId="1035"/>
          <ac:cxnSpMkLst>
            <pc:docMk/>
            <pc:sldMk cId="1335728782" sldId="336"/>
            <ac:cxnSpMk id="21" creationId="{5144DB26-8ECE-4789-AA77-7D06DD90CAA8}"/>
          </ac:cxnSpMkLst>
        </pc:cxnChg>
        <pc:cxnChg chg="mod">
          <ac:chgData name="昱彬 阮" userId="79b159a5-1a58-44fe-b45c-d55ccdc68eef" providerId="ADAL" clId="{CEBEBEA7-6787-45B9-A3E5-0EE764D610DD}" dt="2021-04-28T10:13:52.163" v="1024" actId="1036"/>
          <ac:cxnSpMkLst>
            <pc:docMk/>
            <pc:sldMk cId="1335728782" sldId="336"/>
            <ac:cxnSpMk id="24" creationId="{9F1B1DB1-2934-4BA7-8523-11AC3E800EFB}"/>
          </ac:cxnSpMkLst>
        </pc:cxnChg>
        <pc:cxnChg chg="del">
          <ac:chgData name="昱彬 阮" userId="79b159a5-1a58-44fe-b45c-d55ccdc68eef" providerId="ADAL" clId="{CEBEBEA7-6787-45B9-A3E5-0EE764D610DD}" dt="2021-04-28T10:13:42.735" v="1015" actId="478"/>
          <ac:cxnSpMkLst>
            <pc:docMk/>
            <pc:sldMk cId="1335728782" sldId="336"/>
            <ac:cxnSpMk id="25" creationId="{B22EF7D2-4740-4AB5-8043-8E1DD38F7E3E}"/>
          </ac:cxnSpMkLst>
        </pc:cxnChg>
        <pc:cxnChg chg="mod">
          <ac:chgData name="昱彬 阮" userId="79b159a5-1a58-44fe-b45c-d55ccdc68eef" providerId="ADAL" clId="{CEBEBEA7-6787-45B9-A3E5-0EE764D610DD}" dt="2021-04-28T10:13:44.126" v="1018" actId="1035"/>
          <ac:cxnSpMkLst>
            <pc:docMk/>
            <pc:sldMk cId="1335728782" sldId="336"/>
            <ac:cxnSpMk id="28" creationId="{381139F9-273B-4FF9-B4FA-1DB572DB0AC2}"/>
          </ac:cxnSpMkLst>
        </pc:cxnChg>
      </pc:sldChg>
      <pc:sldChg chg="del">
        <pc:chgData name="昱彬 阮" userId="79b159a5-1a58-44fe-b45c-d55ccdc68eef" providerId="ADAL" clId="{CEBEBEA7-6787-45B9-A3E5-0EE764D610DD}" dt="2021-04-28T08:17:07.386" v="203" actId="2696"/>
        <pc:sldMkLst>
          <pc:docMk/>
          <pc:sldMk cId="495927941" sldId="342"/>
        </pc:sldMkLst>
      </pc:sldChg>
      <pc:sldChg chg="addSp delSp modSp modNotesTx">
        <pc:chgData name="昱彬 阮" userId="79b159a5-1a58-44fe-b45c-d55ccdc68eef" providerId="ADAL" clId="{CEBEBEA7-6787-45B9-A3E5-0EE764D610DD}" dt="2021-04-28T10:01:01.097" v="968" actId="1076"/>
        <pc:sldMkLst>
          <pc:docMk/>
          <pc:sldMk cId="4234167302" sldId="345"/>
        </pc:sldMkLst>
        <pc:spChg chg="del">
          <ac:chgData name="昱彬 阮" userId="79b159a5-1a58-44fe-b45c-d55ccdc68eef" providerId="ADAL" clId="{CEBEBEA7-6787-45B9-A3E5-0EE764D610DD}" dt="2021-04-27T16:29:45.615" v="29" actId="478"/>
          <ac:spMkLst>
            <pc:docMk/>
            <pc:sldMk cId="4234167302" sldId="345"/>
            <ac:spMk id="11" creationId="{6426770F-0ED2-42B2-B29B-BD45A8DC091F}"/>
          </ac:spMkLst>
        </pc:spChg>
        <pc:spChg chg="del">
          <ac:chgData name="昱彬 阮" userId="79b159a5-1a58-44fe-b45c-d55ccdc68eef" providerId="ADAL" clId="{CEBEBEA7-6787-45B9-A3E5-0EE764D610DD}" dt="2021-04-27T16:29:45.615" v="29" actId="478"/>
          <ac:spMkLst>
            <pc:docMk/>
            <pc:sldMk cId="4234167302" sldId="345"/>
            <ac:spMk id="12" creationId="{5C09FCD1-67A2-4B51-BDFB-8F760DAC3BEB}"/>
          </ac:spMkLst>
        </pc:spChg>
        <pc:spChg chg="mod">
          <ac:chgData name="昱彬 阮" userId="79b159a5-1a58-44fe-b45c-d55ccdc68eef" providerId="ADAL" clId="{CEBEBEA7-6787-45B9-A3E5-0EE764D610DD}" dt="2021-04-27T16:22:24.669" v="27" actId="20577"/>
          <ac:spMkLst>
            <pc:docMk/>
            <pc:sldMk cId="4234167302" sldId="345"/>
            <ac:spMk id="13" creationId="{77DE4002-8ED5-4BDB-86F2-DA7C3E932E13}"/>
          </ac:spMkLst>
        </pc:spChg>
        <pc:spChg chg="add mod">
          <ac:chgData name="昱彬 阮" userId="79b159a5-1a58-44fe-b45c-d55ccdc68eef" providerId="ADAL" clId="{CEBEBEA7-6787-45B9-A3E5-0EE764D610DD}" dt="2021-04-28T10:01:01.097" v="968" actId="1076"/>
          <ac:spMkLst>
            <pc:docMk/>
            <pc:sldMk cId="4234167302" sldId="345"/>
            <ac:spMk id="19" creationId="{C050F3BD-392B-406D-B4EF-4E4E47F0D659}"/>
          </ac:spMkLst>
        </pc:spChg>
        <pc:spChg chg="add del">
          <ac:chgData name="昱彬 阮" userId="79b159a5-1a58-44fe-b45c-d55ccdc68eef" providerId="ADAL" clId="{CEBEBEA7-6787-45B9-A3E5-0EE764D610DD}" dt="2021-04-28T09:03:13.905" v="707" actId="478"/>
          <ac:spMkLst>
            <pc:docMk/>
            <pc:sldMk cId="4234167302" sldId="345"/>
            <ac:spMk id="20" creationId="{266D00E1-EF2E-496F-A01E-4A8CF8C4441B}"/>
          </ac:spMkLst>
        </pc:spChg>
        <pc:spChg chg="add mod">
          <ac:chgData name="昱彬 阮" userId="79b159a5-1a58-44fe-b45c-d55ccdc68eef" providerId="ADAL" clId="{CEBEBEA7-6787-45B9-A3E5-0EE764D610DD}" dt="2021-04-28T09:02:57.546" v="701" actId="20577"/>
          <ac:spMkLst>
            <pc:docMk/>
            <pc:sldMk cId="4234167302" sldId="345"/>
            <ac:spMk id="21" creationId="{BC37AEDE-FD0C-4959-830B-FEFB8B4FCF52}"/>
          </ac:spMkLst>
        </pc:spChg>
        <pc:spChg chg="add mod">
          <ac:chgData name="昱彬 阮" userId="79b159a5-1a58-44fe-b45c-d55ccdc68eef" providerId="ADAL" clId="{CEBEBEA7-6787-45B9-A3E5-0EE764D610DD}" dt="2021-04-28T09:03:48.164" v="713" actId="20577"/>
          <ac:spMkLst>
            <pc:docMk/>
            <pc:sldMk cId="4234167302" sldId="345"/>
            <ac:spMk id="22" creationId="{50E92310-BD02-413B-A0E4-A72C30756AB9}"/>
          </ac:spMkLst>
        </pc:spChg>
        <pc:picChg chg="del">
          <ac:chgData name="昱彬 阮" userId="79b159a5-1a58-44fe-b45c-d55ccdc68eef" providerId="ADAL" clId="{CEBEBEA7-6787-45B9-A3E5-0EE764D610DD}" dt="2021-04-27T16:29:41.146" v="28" actId="478"/>
          <ac:picMkLst>
            <pc:docMk/>
            <pc:sldMk cId="4234167302" sldId="345"/>
            <ac:picMk id="14" creationId="{EF521954-F4E3-4821-9B20-371CA9F50987}"/>
          </ac:picMkLst>
        </pc:picChg>
        <pc:picChg chg="add del mod">
          <ac:chgData name="昱彬 阮" userId="79b159a5-1a58-44fe-b45c-d55ccdc68eef" providerId="ADAL" clId="{CEBEBEA7-6787-45B9-A3E5-0EE764D610DD}" dt="2021-04-27T16:30:10.962" v="33" actId="478"/>
          <ac:picMkLst>
            <pc:docMk/>
            <pc:sldMk cId="4234167302" sldId="345"/>
            <ac:picMk id="15" creationId="{EFF41DEA-A2C7-4247-93CA-66D9A14F3E8D}"/>
          </ac:picMkLst>
        </pc:picChg>
        <pc:picChg chg="add mod">
          <ac:chgData name="昱彬 阮" userId="79b159a5-1a58-44fe-b45c-d55ccdc68eef" providerId="ADAL" clId="{CEBEBEA7-6787-45B9-A3E5-0EE764D610DD}" dt="2021-04-27T16:30:24.850" v="37" actId="1076"/>
          <ac:picMkLst>
            <pc:docMk/>
            <pc:sldMk cId="4234167302" sldId="345"/>
            <ac:picMk id="16" creationId="{9FFC5ADA-1C11-44EC-B6E7-ADEAFBC74E13}"/>
          </ac:picMkLst>
        </pc:picChg>
        <pc:picChg chg="add mod">
          <ac:chgData name="昱彬 阮" userId="79b159a5-1a58-44fe-b45c-d55ccdc68eef" providerId="ADAL" clId="{CEBEBEA7-6787-45B9-A3E5-0EE764D610DD}" dt="2021-04-28T10:00:57.411" v="967" actId="1076"/>
          <ac:picMkLst>
            <pc:docMk/>
            <pc:sldMk cId="4234167302" sldId="345"/>
            <ac:picMk id="17" creationId="{4CC231F9-0C10-4CB0-9C74-044E6F483148}"/>
          </ac:picMkLst>
        </pc:picChg>
        <pc:picChg chg="del">
          <ac:chgData name="昱彬 阮" userId="79b159a5-1a58-44fe-b45c-d55ccdc68eef" providerId="ADAL" clId="{CEBEBEA7-6787-45B9-A3E5-0EE764D610DD}" dt="2021-04-27T16:30:21.343" v="36" actId="478"/>
          <ac:picMkLst>
            <pc:docMk/>
            <pc:sldMk cId="4234167302" sldId="345"/>
            <ac:picMk id="63" creationId="{00000000-0000-0000-0000-000000000000}"/>
          </ac:picMkLst>
        </pc:picChg>
      </pc:sldChg>
      <pc:sldChg chg="addSp delSp modSp">
        <pc:chgData name="昱彬 阮" userId="79b159a5-1a58-44fe-b45c-d55ccdc68eef" providerId="ADAL" clId="{CEBEBEA7-6787-45B9-A3E5-0EE764D610DD}" dt="2021-04-28T10:27:17.300" v="1312" actId="1076"/>
        <pc:sldMkLst>
          <pc:docMk/>
          <pc:sldMk cId="4276219254" sldId="346"/>
        </pc:sldMkLst>
        <pc:spChg chg="del">
          <ac:chgData name="昱彬 阮" userId="79b159a5-1a58-44fe-b45c-d55ccdc68eef" providerId="ADAL" clId="{CEBEBEA7-6787-45B9-A3E5-0EE764D610DD}" dt="2021-04-28T07:37:27.795" v="130" actId="478"/>
          <ac:spMkLst>
            <pc:docMk/>
            <pc:sldMk cId="4276219254" sldId="346"/>
            <ac:spMk id="13" creationId="{C78B731E-0011-4A65-A97A-07D6ADE80E01}"/>
          </ac:spMkLst>
        </pc:spChg>
        <pc:spChg chg="del">
          <ac:chgData name="昱彬 阮" userId="79b159a5-1a58-44fe-b45c-d55ccdc68eef" providerId="ADAL" clId="{CEBEBEA7-6787-45B9-A3E5-0EE764D610DD}" dt="2021-04-28T07:37:25.456" v="129" actId="478"/>
          <ac:spMkLst>
            <pc:docMk/>
            <pc:sldMk cId="4276219254" sldId="346"/>
            <ac:spMk id="17" creationId="{99DACF40-B9EC-4A95-8223-6F43BCE18E54}"/>
          </ac:spMkLst>
        </pc:spChg>
        <pc:spChg chg="del">
          <ac:chgData name="昱彬 阮" userId="79b159a5-1a58-44fe-b45c-d55ccdc68eef" providerId="ADAL" clId="{CEBEBEA7-6787-45B9-A3E5-0EE764D610DD}" dt="2021-04-28T07:37:27.795" v="130" actId="478"/>
          <ac:spMkLst>
            <pc:docMk/>
            <pc:sldMk cId="4276219254" sldId="346"/>
            <ac:spMk id="19" creationId="{2ED0FF1D-B456-4C06-906B-8527C436FA0D}"/>
          </ac:spMkLst>
        </pc:spChg>
        <pc:picChg chg="del">
          <ac:chgData name="昱彬 阮" userId="79b159a5-1a58-44fe-b45c-d55ccdc68eef" providerId="ADAL" clId="{CEBEBEA7-6787-45B9-A3E5-0EE764D610DD}" dt="2021-04-28T07:37:23.522" v="128" actId="478"/>
          <ac:picMkLst>
            <pc:docMk/>
            <pc:sldMk cId="4276219254" sldId="346"/>
            <ac:picMk id="11" creationId="{A8B68638-8E76-40EF-BCA1-95663730654A}"/>
          </ac:picMkLst>
        </pc:picChg>
        <pc:picChg chg="add mod">
          <ac:chgData name="昱彬 阮" userId="79b159a5-1a58-44fe-b45c-d55ccdc68eef" providerId="ADAL" clId="{CEBEBEA7-6787-45B9-A3E5-0EE764D610DD}" dt="2021-04-28T10:27:17.300" v="1312" actId="1076"/>
          <ac:picMkLst>
            <pc:docMk/>
            <pc:sldMk cId="4276219254" sldId="346"/>
            <ac:picMk id="12" creationId="{62292267-64DB-46FF-B5DE-1CC0F5EC2430}"/>
          </ac:picMkLst>
        </pc:picChg>
        <pc:picChg chg="add mod">
          <ac:chgData name="昱彬 阮" userId="79b159a5-1a58-44fe-b45c-d55ccdc68eef" providerId="ADAL" clId="{CEBEBEA7-6787-45B9-A3E5-0EE764D610DD}" dt="2021-04-28T10:27:15.829" v="1311" actId="1076"/>
          <ac:picMkLst>
            <pc:docMk/>
            <pc:sldMk cId="4276219254" sldId="346"/>
            <ac:picMk id="14" creationId="{BEB6F222-89BC-4FD7-B070-40B7672B04E8}"/>
          </ac:picMkLst>
        </pc:picChg>
        <pc:picChg chg="add del mod">
          <ac:chgData name="昱彬 阮" userId="79b159a5-1a58-44fe-b45c-d55ccdc68eef" providerId="ADAL" clId="{CEBEBEA7-6787-45B9-A3E5-0EE764D610DD}" dt="2021-04-28T10:26:14.928" v="1302" actId="478"/>
          <ac:picMkLst>
            <pc:docMk/>
            <pc:sldMk cId="4276219254" sldId="346"/>
            <ac:picMk id="18" creationId="{098691DC-3F5E-4777-84F6-0D0D3584FA94}"/>
          </ac:picMkLst>
        </pc:picChg>
      </pc:sldChg>
      <pc:sldChg chg="addSp delSp del">
        <pc:chgData name="昱彬 阮" userId="79b159a5-1a58-44fe-b45c-d55ccdc68eef" providerId="ADAL" clId="{CEBEBEA7-6787-45B9-A3E5-0EE764D610DD}" dt="2021-04-28T08:17:04.326" v="202" actId="2696"/>
        <pc:sldMkLst>
          <pc:docMk/>
          <pc:sldMk cId="4169786462" sldId="352"/>
        </pc:sldMkLst>
        <pc:spChg chg="add del">
          <ac:chgData name="昱彬 阮" userId="79b159a5-1a58-44fe-b45c-d55ccdc68eef" providerId="ADAL" clId="{CEBEBEA7-6787-45B9-A3E5-0EE764D610DD}" dt="2021-04-28T08:14:40.900" v="183"/>
          <ac:spMkLst>
            <pc:docMk/>
            <pc:sldMk cId="4169786462" sldId="352"/>
            <ac:spMk id="14" creationId="{2000CEC6-CA93-4CD8-8E52-834C8BD61F88}"/>
          </ac:spMkLst>
        </pc:spChg>
      </pc:sldChg>
      <pc:sldChg chg="addSp delSp modSp del modNotesTx">
        <pc:chgData name="昱彬 阮" userId="79b159a5-1a58-44fe-b45c-d55ccdc68eef" providerId="ADAL" clId="{CEBEBEA7-6787-45B9-A3E5-0EE764D610DD}" dt="2021-04-28T09:50:47.767" v="848" actId="2696"/>
        <pc:sldMkLst>
          <pc:docMk/>
          <pc:sldMk cId="3136321221" sldId="355"/>
        </pc:sldMkLst>
        <pc:spChg chg="del">
          <ac:chgData name="昱彬 阮" userId="79b159a5-1a58-44fe-b45c-d55ccdc68eef" providerId="ADAL" clId="{CEBEBEA7-6787-45B9-A3E5-0EE764D610DD}" dt="2021-04-28T04:48:05.423" v="43" actId="478"/>
          <ac:spMkLst>
            <pc:docMk/>
            <pc:sldMk cId="3136321221" sldId="355"/>
            <ac:spMk id="12" creationId="{A703040D-4E0E-4D3F-B64C-E7C4237A284E}"/>
          </ac:spMkLst>
        </pc:spChg>
        <pc:spChg chg="add mod">
          <ac:chgData name="昱彬 阮" userId="79b159a5-1a58-44fe-b45c-d55ccdc68eef" providerId="ADAL" clId="{CEBEBEA7-6787-45B9-A3E5-0EE764D610DD}" dt="2021-04-28T08:35:59.574" v="293" actId="1076"/>
          <ac:spMkLst>
            <pc:docMk/>
            <pc:sldMk cId="3136321221" sldId="355"/>
            <ac:spMk id="14" creationId="{998E6A94-22F2-4A3E-BA81-032265735E9B}"/>
          </ac:spMkLst>
        </pc:spChg>
        <pc:picChg chg="del">
          <ac:chgData name="昱彬 阮" userId="79b159a5-1a58-44fe-b45c-d55ccdc68eef" providerId="ADAL" clId="{CEBEBEA7-6787-45B9-A3E5-0EE764D610DD}" dt="2021-04-28T04:48:05.423" v="43" actId="478"/>
          <ac:picMkLst>
            <pc:docMk/>
            <pc:sldMk cId="3136321221" sldId="355"/>
            <ac:picMk id="11" creationId="{F3F1FC53-D8D2-44C4-B4F7-E7329F9370F9}"/>
          </ac:picMkLst>
        </pc:picChg>
        <pc:picChg chg="del">
          <ac:chgData name="昱彬 阮" userId="79b159a5-1a58-44fe-b45c-d55ccdc68eef" providerId="ADAL" clId="{CEBEBEA7-6787-45B9-A3E5-0EE764D610DD}" dt="2021-04-28T04:48:02.959" v="42" actId="478"/>
          <ac:picMkLst>
            <pc:docMk/>
            <pc:sldMk cId="3136321221" sldId="355"/>
            <ac:picMk id="13" creationId="{5EADA402-DC39-4269-8C17-5BDF927968B9}"/>
          </ac:picMkLst>
        </pc:picChg>
        <pc:picChg chg="del">
          <ac:chgData name="昱彬 阮" userId="79b159a5-1a58-44fe-b45c-d55ccdc68eef" providerId="ADAL" clId="{CEBEBEA7-6787-45B9-A3E5-0EE764D610DD}" dt="2021-04-28T04:48:05.423" v="43" actId="478"/>
          <ac:picMkLst>
            <pc:docMk/>
            <pc:sldMk cId="3136321221" sldId="355"/>
            <ac:picMk id="21" creationId="{7A9E1DDB-D28F-4305-9F5C-EB7F20D6ACDF}"/>
          </ac:picMkLst>
        </pc:picChg>
        <pc:cxnChg chg="del">
          <ac:chgData name="昱彬 阮" userId="79b159a5-1a58-44fe-b45c-d55ccdc68eef" providerId="ADAL" clId="{CEBEBEA7-6787-45B9-A3E5-0EE764D610DD}" dt="2021-04-28T04:48:05.423" v="43" actId="478"/>
          <ac:cxnSpMkLst>
            <pc:docMk/>
            <pc:sldMk cId="3136321221" sldId="355"/>
            <ac:cxnSpMk id="15" creationId="{BBC618A8-1D4B-408C-A5DE-5636F807242F}"/>
          </ac:cxnSpMkLst>
        </pc:cxnChg>
      </pc:sldChg>
      <pc:sldChg chg="addSp delSp modSp">
        <pc:chgData name="昱彬 阮" userId="79b159a5-1a58-44fe-b45c-d55ccdc68eef" providerId="ADAL" clId="{CEBEBEA7-6787-45B9-A3E5-0EE764D610DD}" dt="2021-04-28T07:32:05.578" v="127" actId="1076"/>
        <pc:sldMkLst>
          <pc:docMk/>
          <pc:sldMk cId="990453246" sldId="359"/>
        </pc:sldMkLst>
        <pc:spChg chg="mod">
          <ac:chgData name="昱彬 阮" userId="79b159a5-1a58-44fe-b45c-d55ccdc68eef" providerId="ADAL" clId="{CEBEBEA7-6787-45B9-A3E5-0EE764D610DD}" dt="2021-04-28T07:30:47.789" v="102" actId="20577"/>
          <ac:spMkLst>
            <pc:docMk/>
            <pc:sldMk cId="990453246" sldId="359"/>
            <ac:spMk id="19" creationId="{496FB4F5-10C8-48E4-B88D-B5A1609761D0}"/>
          </ac:spMkLst>
        </pc:spChg>
        <pc:spChg chg="del">
          <ac:chgData name="昱彬 阮" userId="79b159a5-1a58-44fe-b45c-d55ccdc68eef" providerId="ADAL" clId="{CEBEBEA7-6787-45B9-A3E5-0EE764D610DD}" dt="2021-04-28T07:30:49.487" v="103" actId="478"/>
          <ac:spMkLst>
            <pc:docMk/>
            <pc:sldMk cId="990453246" sldId="359"/>
            <ac:spMk id="23" creationId="{0AC38538-0606-42B6-A3C0-A7243C0D0A39}"/>
          </ac:spMkLst>
        </pc:spChg>
        <pc:picChg chg="del">
          <ac:chgData name="昱彬 阮" userId="79b159a5-1a58-44fe-b45c-d55ccdc68eef" providerId="ADAL" clId="{CEBEBEA7-6787-45B9-A3E5-0EE764D610DD}" dt="2021-04-28T07:30:40.437" v="98" actId="478"/>
          <ac:picMkLst>
            <pc:docMk/>
            <pc:sldMk cId="990453246" sldId="359"/>
            <ac:picMk id="11" creationId="{4BE84879-507B-4D85-957E-57DA092876DD}"/>
          </ac:picMkLst>
        </pc:picChg>
        <pc:picChg chg="add mod">
          <ac:chgData name="昱彬 阮" userId="79b159a5-1a58-44fe-b45c-d55ccdc68eef" providerId="ADAL" clId="{CEBEBEA7-6787-45B9-A3E5-0EE764D610DD}" dt="2021-04-28T07:30:57.131" v="106" actId="1076"/>
          <ac:picMkLst>
            <pc:docMk/>
            <pc:sldMk cId="990453246" sldId="359"/>
            <ac:picMk id="12" creationId="{ED402E6C-1047-448B-9AA8-D42EA207D2A9}"/>
          </ac:picMkLst>
        </pc:picChg>
        <pc:picChg chg="add mod">
          <ac:chgData name="昱彬 阮" userId="79b159a5-1a58-44fe-b45c-d55ccdc68eef" providerId="ADAL" clId="{CEBEBEA7-6787-45B9-A3E5-0EE764D610DD}" dt="2021-04-28T07:32:04.224" v="126" actId="1076"/>
          <ac:picMkLst>
            <pc:docMk/>
            <pc:sldMk cId="990453246" sldId="359"/>
            <ac:picMk id="13" creationId="{CA29B19D-C4B2-4119-B1D4-BE44B956B9FF}"/>
          </ac:picMkLst>
        </pc:picChg>
        <pc:picChg chg="add mod">
          <ac:chgData name="昱彬 阮" userId="79b159a5-1a58-44fe-b45c-d55ccdc68eef" providerId="ADAL" clId="{CEBEBEA7-6787-45B9-A3E5-0EE764D610DD}" dt="2021-04-28T07:32:05.578" v="127" actId="1076"/>
          <ac:picMkLst>
            <pc:docMk/>
            <pc:sldMk cId="990453246" sldId="359"/>
            <ac:picMk id="14" creationId="{A539312A-E1BA-4F01-8FCD-172CB2E5047B}"/>
          </ac:picMkLst>
        </pc:picChg>
      </pc:sldChg>
      <pc:sldChg chg="addSp delSp modSp">
        <pc:chgData name="昱彬 阮" userId="79b159a5-1a58-44fe-b45c-d55ccdc68eef" providerId="ADAL" clId="{CEBEBEA7-6787-45B9-A3E5-0EE764D610DD}" dt="2021-04-28T10:28:14.387" v="1316" actId="113"/>
        <pc:sldMkLst>
          <pc:docMk/>
          <pc:sldMk cId="1749745205" sldId="366"/>
        </pc:sldMkLst>
        <pc:spChg chg="add del mod">
          <ac:chgData name="昱彬 阮" userId="79b159a5-1a58-44fe-b45c-d55ccdc68eef" providerId="ADAL" clId="{CEBEBEA7-6787-45B9-A3E5-0EE764D610DD}" dt="2021-04-28T10:28:14.387" v="1316" actId="113"/>
          <ac:spMkLst>
            <pc:docMk/>
            <pc:sldMk cId="1749745205" sldId="366"/>
            <ac:spMk id="15" creationId="{4C1BC4F7-3897-4BC2-AA9B-0D403262ACD9}"/>
          </ac:spMkLst>
        </pc:spChg>
        <pc:spChg chg="mod">
          <ac:chgData name="昱彬 阮" userId="79b159a5-1a58-44fe-b45c-d55ccdc68eef" providerId="ADAL" clId="{CEBEBEA7-6787-45B9-A3E5-0EE764D610DD}" dt="2021-04-28T07:51:52.091" v="144"/>
          <ac:spMkLst>
            <pc:docMk/>
            <pc:sldMk cId="1749745205" sldId="366"/>
            <ac:spMk id="16" creationId="{93B0C562-4097-40B4-BC7F-045EEEDCDF0E}"/>
          </ac:spMkLst>
        </pc:spChg>
      </pc:sldChg>
      <pc:sldChg chg="addSp delSp modSp">
        <pc:chgData name="昱彬 阮" userId="79b159a5-1a58-44fe-b45c-d55ccdc68eef" providerId="ADAL" clId="{CEBEBEA7-6787-45B9-A3E5-0EE764D610DD}" dt="2021-04-28T09:59:26.209" v="965"/>
        <pc:sldMkLst>
          <pc:docMk/>
          <pc:sldMk cId="710826552" sldId="367"/>
        </pc:sldMkLst>
        <pc:spChg chg="mod">
          <ac:chgData name="昱彬 阮" userId="79b159a5-1a58-44fe-b45c-d55ccdc68eef" providerId="ADAL" clId="{CEBEBEA7-6787-45B9-A3E5-0EE764D610DD}" dt="2021-04-28T09:59:26.209" v="965"/>
          <ac:spMkLst>
            <pc:docMk/>
            <pc:sldMk cId="710826552" sldId="367"/>
            <ac:spMk id="16" creationId="{145F6FE5-0430-4406-BC9F-34ACC65CA752}"/>
          </ac:spMkLst>
        </pc:spChg>
        <pc:picChg chg="add mod">
          <ac:chgData name="昱彬 阮" userId="79b159a5-1a58-44fe-b45c-d55ccdc68eef" providerId="ADAL" clId="{CEBEBEA7-6787-45B9-A3E5-0EE764D610DD}" dt="2021-04-28T09:59:07.358" v="943" actId="1076"/>
          <ac:picMkLst>
            <pc:docMk/>
            <pc:sldMk cId="710826552" sldId="367"/>
            <ac:picMk id="11" creationId="{F23390D4-E31A-4C77-AC2E-DE9E3AE4E36B}"/>
          </ac:picMkLst>
        </pc:picChg>
        <pc:picChg chg="del">
          <ac:chgData name="昱彬 阮" userId="79b159a5-1a58-44fe-b45c-d55ccdc68eef" providerId="ADAL" clId="{CEBEBEA7-6787-45B9-A3E5-0EE764D610DD}" dt="2021-04-28T07:39:11.123" v="133" actId="478"/>
          <ac:picMkLst>
            <pc:docMk/>
            <pc:sldMk cId="710826552" sldId="367"/>
            <ac:picMk id="14" creationId="{CC66AD4D-8098-4A0A-A6CD-C333533CDE58}"/>
          </ac:picMkLst>
        </pc:picChg>
      </pc:sldChg>
      <pc:sldChg chg="del">
        <pc:chgData name="昱彬 阮" userId="79b159a5-1a58-44fe-b45c-d55ccdc68eef" providerId="ADAL" clId="{CEBEBEA7-6787-45B9-A3E5-0EE764D610DD}" dt="2021-04-28T10:13:21.532" v="1013" actId="2696"/>
        <pc:sldMkLst>
          <pc:docMk/>
          <pc:sldMk cId="89555954" sldId="368"/>
        </pc:sldMkLst>
      </pc:sldChg>
      <pc:sldChg chg="addSp delSp modSp">
        <pc:chgData name="昱彬 阮" userId="79b159a5-1a58-44fe-b45c-d55ccdc68eef" providerId="ADAL" clId="{CEBEBEA7-6787-45B9-A3E5-0EE764D610DD}" dt="2021-04-28T10:27:57.644" v="1315"/>
        <pc:sldMkLst>
          <pc:docMk/>
          <pc:sldMk cId="2243441749" sldId="369"/>
        </pc:sldMkLst>
        <pc:spChg chg="del">
          <ac:chgData name="昱彬 阮" userId="79b159a5-1a58-44fe-b45c-d55ccdc68eef" providerId="ADAL" clId="{CEBEBEA7-6787-45B9-A3E5-0EE764D610DD}" dt="2021-04-28T07:39:21.621" v="139" actId="478"/>
          <ac:spMkLst>
            <pc:docMk/>
            <pc:sldMk cId="2243441749" sldId="369"/>
            <ac:spMk id="15" creationId="{3451215A-D43D-4B51-9707-1B57A76F560A}"/>
          </ac:spMkLst>
        </pc:spChg>
        <pc:spChg chg="mod">
          <ac:chgData name="昱彬 阮" userId="79b159a5-1a58-44fe-b45c-d55ccdc68eef" providerId="ADAL" clId="{CEBEBEA7-6787-45B9-A3E5-0EE764D610DD}" dt="2021-04-28T10:27:57.644" v="1315"/>
          <ac:spMkLst>
            <pc:docMk/>
            <pc:sldMk cId="2243441749" sldId="369"/>
            <ac:spMk id="16" creationId="{145F6FE5-0430-4406-BC9F-34ACC65CA752}"/>
          </ac:spMkLst>
        </pc:spChg>
        <pc:spChg chg="del">
          <ac:chgData name="昱彬 阮" userId="79b159a5-1a58-44fe-b45c-d55ccdc68eef" providerId="ADAL" clId="{CEBEBEA7-6787-45B9-A3E5-0EE764D610DD}" dt="2021-04-28T07:39:21.621" v="139" actId="478"/>
          <ac:spMkLst>
            <pc:docMk/>
            <pc:sldMk cId="2243441749" sldId="369"/>
            <ac:spMk id="17" creationId="{1C6CD7FB-EA73-4DEC-9FFB-923A3475E6FA}"/>
          </ac:spMkLst>
        </pc:spChg>
        <pc:picChg chg="add mod">
          <ac:chgData name="昱彬 阮" userId="79b159a5-1a58-44fe-b45c-d55ccdc68eef" providerId="ADAL" clId="{CEBEBEA7-6787-45B9-A3E5-0EE764D610DD}" dt="2021-04-28T07:44:20.673" v="143" actId="1076"/>
          <ac:picMkLst>
            <pc:docMk/>
            <pc:sldMk cId="2243441749" sldId="369"/>
            <ac:picMk id="11" creationId="{EDAEFAF8-FEAD-49E7-923D-48E81AE1AA09}"/>
          </ac:picMkLst>
        </pc:picChg>
        <pc:picChg chg="del">
          <ac:chgData name="昱彬 阮" userId="79b159a5-1a58-44fe-b45c-d55ccdc68eef" providerId="ADAL" clId="{CEBEBEA7-6787-45B9-A3E5-0EE764D610DD}" dt="2021-04-28T07:39:20.829" v="138" actId="478"/>
          <ac:picMkLst>
            <pc:docMk/>
            <pc:sldMk cId="2243441749" sldId="369"/>
            <ac:picMk id="13" creationId="{F13C604F-74BA-4979-B7E4-90A777F59B30}"/>
          </ac:picMkLst>
        </pc:picChg>
      </pc:sldChg>
      <pc:sldChg chg="add del">
        <pc:chgData name="昱彬 阮" userId="79b159a5-1a58-44fe-b45c-d55ccdc68eef" providerId="ADAL" clId="{CEBEBEA7-6787-45B9-A3E5-0EE764D610DD}" dt="2021-04-28T08:08:35.700" v="181" actId="2696"/>
        <pc:sldMkLst>
          <pc:docMk/>
          <pc:sldMk cId="984097095" sldId="370"/>
        </pc:sldMkLst>
      </pc:sldChg>
      <pc:sldChg chg="addSp delSp modSp add modNotesTx">
        <pc:chgData name="昱彬 阮" userId="79b159a5-1a58-44fe-b45c-d55ccdc68eef" providerId="ADAL" clId="{CEBEBEA7-6787-45B9-A3E5-0EE764D610DD}" dt="2021-04-28T10:11:02.262" v="1004" actId="20577"/>
        <pc:sldMkLst>
          <pc:docMk/>
          <pc:sldMk cId="4110009474" sldId="371"/>
        </pc:sldMkLst>
        <pc:spChg chg="del">
          <ac:chgData name="昱彬 阮" userId="79b159a5-1a58-44fe-b45c-d55ccdc68eef" providerId="ADAL" clId="{CEBEBEA7-6787-45B9-A3E5-0EE764D610DD}" dt="2021-04-27T16:12:28.412" v="8" actId="478"/>
          <ac:spMkLst>
            <pc:docMk/>
            <pc:sldMk cId="4110009474" sldId="371"/>
            <ac:spMk id="12" creationId="{A703040D-4E0E-4D3F-B64C-E7C4237A284E}"/>
          </ac:spMkLst>
        </pc:spChg>
        <pc:spChg chg="add mod">
          <ac:chgData name="昱彬 阮" userId="79b159a5-1a58-44fe-b45c-d55ccdc68eef" providerId="ADAL" clId="{CEBEBEA7-6787-45B9-A3E5-0EE764D610DD}" dt="2021-04-28T08:54:47.001" v="532" actId="20577"/>
          <ac:spMkLst>
            <pc:docMk/>
            <pc:sldMk cId="4110009474" sldId="371"/>
            <ac:spMk id="19" creationId="{1518A421-C1CE-4B46-8372-7786C48C1FA9}"/>
          </ac:spMkLst>
        </pc:spChg>
        <pc:picChg chg="del">
          <ac:chgData name="昱彬 阮" userId="79b159a5-1a58-44fe-b45c-d55ccdc68eef" providerId="ADAL" clId="{CEBEBEA7-6787-45B9-A3E5-0EE764D610DD}" dt="2021-04-27T16:12:23.450" v="6" actId="478"/>
          <ac:picMkLst>
            <pc:docMk/>
            <pc:sldMk cId="4110009474" sldId="371"/>
            <ac:picMk id="11" creationId="{F3F1FC53-D8D2-44C4-B4F7-E7329F9370F9}"/>
          </ac:picMkLst>
        </pc:picChg>
        <pc:picChg chg="del">
          <ac:chgData name="昱彬 阮" userId="79b159a5-1a58-44fe-b45c-d55ccdc68eef" providerId="ADAL" clId="{CEBEBEA7-6787-45B9-A3E5-0EE764D610DD}" dt="2021-04-27T16:12:25.734" v="7" actId="478"/>
          <ac:picMkLst>
            <pc:docMk/>
            <pc:sldMk cId="4110009474" sldId="371"/>
            <ac:picMk id="13" creationId="{5EADA402-DC39-4269-8C17-5BDF927968B9}"/>
          </ac:picMkLst>
        </pc:picChg>
        <pc:picChg chg="add del">
          <ac:chgData name="昱彬 阮" userId="79b159a5-1a58-44fe-b45c-d55ccdc68eef" providerId="ADAL" clId="{CEBEBEA7-6787-45B9-A3E5-0EE764D610DD}" dt="2021-04-27T16:12:44.124" v="10" actId="478"/>
          <ac:picMkLst>
            <pc:docMk/>
            <pc:sldMk cId="4110009474" sldId="371"/>
            <ac:picMk id="14" creationId="{7A2A94E1-2B95-4DDF-92DC-AF0418F2DD29}"/>
          </ac:picMkLst>
        </pc:picChg>
        <pc:picChg chg="add mod">
          <ac:chgData name="昱彬 阮" userId="79b159a5-1a58-44fe-b45c-d55ccdc68eef" providerId="ADAL" clId="{CEBEBEA7-6787-45B9-A3E5-0EE764D610DD}" dt="2021-04-27T16:12:58.990" v="14" actId="1076"/>
          <ac:picMkLst>
            <pc:docMk/>
            <pc:sldMk cId="4110009474" sldId="371"/>
            <ac:picMk id="16" creationId="{688C68FA-FCA2-4591-8F15-85A298E4375D}"/>
          </ac:picMkLst>
        </pc:picChg>
        <pc:picChg chg="del">
          <ac:chgData name="昱彬 阮" userId="79b159a5-1a58-44fe-b45c-d55ccdc68eef" providerId="ADAL" clId="{CEBEBEA7-6787-45B9-A3E5-0EE764D610DD}" dt="2021-04-27T16:12:25.734" v="7" actId="478"/>
          <ac:picMkLst>
            <pc:docMk/>
            <pc:sldMk cId="4110009474" sldId="371"/>
            <ac:picMk id="21" creationId="{7A9E1DDB-D28F-4305-9F5C-EB7F20D6ACDF}"/>
          </ac:picMkLst>
        </pc:picChg>
        <pc:cxnChg chg="del">
          <ac:chgData name="昱彬 阮" userId="79b159a5-1a58-44fe-b45c-d55ccdc68eef" providerId="ADAL" clId="{CEBEBEA7-6787-45B9-A3E5-0EE764D610DD}" dt="2021-04-27T16:12:25.734" v="7" actId="478"/>
          <ac:cxnSpMkLst>
            <pc:docMk/>
            <pc:sldMk cId="4110009474" sldId="371"/>
            <ac:cxnSpMk id="15" creationId="{BBC618A8-1D4B-408C-A5DE-5636F807242F}"/>
          </ac:cxnSpMkLst>
        </pc:cxnChg>
      </pc:sldChg>
      <pc:sldChg chg="addSp delSp modSp add modNotesTx">
        <pc:chgData name="昱彬 阮" userId="79b159a5-1a58-44fe-b45c-d55ccdc68eef" providerId="ADAL" clId="{CEBEBEA7-6787-45B9-A3E5-0EE764D610DD}" dt="2021-04-28T10:25:42.960" v="1296" actId="20577"/>
        <pc:sldMkLst>
          <pc:docMk/>
          <pc:sldMk cId="2921693601" sldId="372"/>
        </pc:sldMkLst>
        <pc:spChg chg="add mod">
          <ac:chgData name="昱彬 阮" userId="79b159a5-1a58-44fe-b45c-d55ccdc68eef" providerId="ADAL" clId="{CEBEBEA7-6787-45B9-A3E5-0EE764D610DD}" dt="2021-04-28T09:16:10.096" v="838" actId="1076"/>
          <ac:spMkLst>
            <pc:docMk/>
            <pc:sldMk cId="2921693601" sldId="372"/>
            <ac:spMk id="15" creationId="{736792D9-BE9D-45D5-9162-92D182F2164B}"/>
          </ac:spMkLst>
        </pc:spChg>
        <pc:spChg chg="add mod">
          <ac:chgData name="昱彬 阮" userId="79b159a5-1a58-44fe-b45c-d55ccdc68eef" providerId="ADAL" clId="{CEBEBEA7-6787-45B9-A3E5-0EE764D610DD}" dt="2021-04-28T09:52:45.212" v="875" actId="1076"/>
          <ac:spMkLst>
            <pc:docMk/>
            <pc:sldMk cId="2921693601" sldId="372"/>
            <ac:spMk id="18" creationId="{083BF2E4-77BC-40D1-BBF2-A2B9C92C4105}"/>
          </ac:spMkLst>
        </pc:spChg>
        <pc:spChg chg="add mod">
          <ac:chgData name="昱彬 阮" userId="79b159a5-1a58-44fe-b45c-d55ccdc68eef" providerId="ADAL" clId="{CEBEBEA7-6787-45B9-A3E5-0EE764D610DD}" dt="2021-04-28T09:53:07.792" v="882" actId="1036"/>
          <ac:spMkLst>
            <pc:docMk/>
            <pc:sldMk cId="2921693601" sldId="372"/>
            <ac:spMk id="19" creationId="{352B7173-6459-467A-AE92-4840C6DB1A45}"/>
          </ac:spMkLst>
        </pc:spChg>
        <pc:spChg chg="add mod">
          <ac:chgData name="昱彬 阮" userId="79b159a5-1a58-44fe-b45c-d55ccdc68eef" providerId="ADAL" clId="{CEBEBEA7-6787-45B9-A3E5-0EE764D610DD}" dt="2021-04-28T10:12:34.892" v="1011" actId="1076"/>
          <ac:spMkLst>
            <pc:docMk/>
            <pc:sldMk cId="2921693601" sldId="372"/>
            <ac:spMk id="23" creationId="{EC3497B7-2FD2-4CC5-99CD-3F20FD1DAE74}"/>
          </ac:spMkLst>
        </pc:spChg>
        <pc:picChg chg="add del mod">
          <ac:chgData name="昱彬 阮" userId="79b159a5-1a58-44fe-b45c-d55ccdc68eef" providerId="ADAL" clId="{CEBEBEA7-6787-45B9-A3E5-0EE764D610DD}" dt="2021-04-28T05:53:18.094" v="73" actId="478"/>
          <ac:picMkLst>
            <pc:docMk/>
            <pc:sldMk cId="2921693601" sldId="372"/>
            <ac:picMk id="11" creationId="{4865D358-4520-4CDA-B8BD-0B6469CB1824}"/>
          </ac:picMkLst>
        </pc:picChg>
        <pc:picChg chg="add mod">
          <ac:chgData name="昱彬 阮" userId="79b159a5-1a58-44fe-b45c-d55ccdc68eef" providerId="ADAL" clId="{CEBEBEA7-6787-45B9-A3E5-0EE764D610DD}" dt="2021-04-28T05:53:25.820" v="77" actId="1076"/>
          <ac:picMkLst>
            <pc:docMk/>
            <pc:sldMk cId="2921693601" sldId="372"/>
            <ac:picMk id="12" creationId="{60F2ED72-A3B0-4844-B923-E6AA412B583C}"/>
          </ac:picMkLst>
        </pc:picChg>
        <pc:picChg chg="add mod">
          <ac:chgData name="昱彬 阮" userId="79b159a5-1a58-44fe-b45c-d55ccdc68eef" providerId="ADAL" clId="{CEBEBEA7-6787-45B9-A3E5-0EE764D610DD}" dt="2021-04-28T09:53:07.792" v="882" actId="1036"/>
          <ac:picMkLst>
            <pc:docMk/>
            <pc:sldMk cId="2921693601" sldId="372"/>
            <ac:picMk id="14" creationId="{2C93CB8A-512E-490F-A027-D4C4A04EA5AF}"/>
          </ac:picMkLst>
        </pc:picChg>
        <pc:picChg chg="del">
          <ac:chgData name="昱彬 阮" userId="79b159a5-1a58-44fe-b45c-d55ccdc68eef" providerId="ADAL" clId="{CEBEBEA7-6787-45B9-A3E5-0EE764D610DD}" dt="2021-04-28T05:52:42.340" v="68" actId="478"/>
          <ac:picMkLst>
            <pc:docMk/>
            <pc:sldMk cId="2921693601" sldId="372"/>
            <ac:picMk id="16" creationId="{9FFC5ADA-1C11-44EC-B6E7-ADEAFBC74E13}"/>
          </ac:picMkLst>
        </pc:picChg>
        <pc:picChg chg="del mod">
          <ac:chgData name="昱彬 阮" userId="79b159a5-1a58-44fe-b45c-d55ccdc68eef" providerId="ADAL" clId="{CEBEBEA7-6787-45B9-A3E5-0EE764D610DD}" dt="2021-04-28T09:01:01.967" v="575" actId="478"/>
          <ac:picMkLst>
            <pc:docMk/>
            <pc:sldMk cId="2921693601" sldId="372"/>
            <ac:picMk id="17" creationId="{4CC231F9-0C10-4CB0-9C74-044E6F483148}"/>
          </ac:picMkLst>
        </pc:picChg>
        <pc:picChg chg="add mod">
          <ac:chgData name="昱彬 阮" userId="79b159a5-1a58-44fe-b45c-d55ccdc68eef" providerId="ADAL" clId="{CEBEBEA7-6787-45B9-A3E5-0EE764D610DD}" dt="2021-04-28T09:54:55.454" v="888" actId="1076"/>
          <ac:picMkLst>
            <pc:docMk/>
            <pc:sldMk cId="2921693601" sldId="372"/>
            <ac:picMk id="20" creationId="{EE551CC7-0EEE-4B1A-9853-01ADC1C2BBB9}"/>
          </ac:picMkLst>
        </pc:picChg>
        <pc:picChg chg="add mod">
          <ac:chgData name="昱彬 阮" userId="79b159a5-1a58-44fe-b45c-d55ccdc68eef" providerId="ADAL" clId="{CEBEBEA7-6787-45B9-A3E5-0EE764D610DD}" dt="2021-04-28T10:11:47.868" v="1005" actId="14100"/>
          <ac:picMkLst>
            <pc:docMk/>
            <pc:sldMk cId="2921693601" sldId="372"/>
            <ac:picMk id="21" creationId="{1065FF64-146A-44A5-99C5-3A60F24ACF96}"/>
          </ac:picMkLst>
        </pc:picChg>
        <pc:picChg chg="add mod">
          <ac:chgData name="昱彬 阮" userId="79b159a5-1a58-44fe-b45c-d55ccdc68eef" providerId="ADAL" clId="{CEBEBEA7-6787-45B9-A3E5-0EE764D610DD}" dt="2021-04-28T10:12:38.268" v="1012" actId="1076"/>
          <ac:picMkLst>
            <pc:docMk/>
            <pc:sldMk cId="2921693601" sldId="372"/>
            <ac:picMk id="22" creationId="{98589C69-3492-4F5B-A732-0C0176293EB6}"/>
          </ac:picMkLst>
        </pc:picChg>
      </pc:sldChg>
      <pc:sldChg chg="addSp delSp modSp add">
        <pc:chgData name="昱彬 阮" userId="79b159a5-1a58-44fe-b45c-d55ccdc68eef" providerId="ADAL" clId="{CEBEBEA7-6787-45B9-A3E5-0EE764D610DD}" dt="2021-04-28T09:14:31.432" v="820" actId="1036"/>
        <pc:sldMkLst>
          <pc:docMk/>
          <pc:sldMk cId="314151882" sldId="373"/>
        </pc:sldMkLst>
        <pc:spChg chg="mod">
          <ac:chgData name="昱彬 阮" userId="79b159a5-1a58-44fe-b45c-d55ccdc68eef" providerId="ADAL" clId="{CEBEBEA7-6787-45B9-A3E5-0EE764D610DD}" dt="2021-04-28T09:13:32.139" v="796" actId="1076"/>
          <ac:spMkLst>
            <pc:docMk/>
            <pc:sldMk cId="314151882" sldId="373"/>
            <ac:spMk id="13" creationId="{77DE4002-8ED5-4BDB-86F2-DA7C3E932E13}"/>
          </ac:spMkLst>
        </pc:spChg>
        <pc:spChg chg="add mod">
          <ac:chgData name="昱彬 阮" userId="79b159a5-1a58-44fe-b45c-d55ccdc68eef" providerId="ADAL" clId="{CEBEBEA7-6787-45B9-A3E5-0EE764D610DD}" dt="2021-04-28T09:13:39.434" v="798" actId="1076"/>
          <ac:spMkLst>
            <pc:docMk/>
            <pc:sldMk cId="314151882" sldId="373"/>
            <ac:spMk id="18" creationId="{3FF088FE-2D24-4237-83C1-85359709EA28}"/>
          </ac:spMkLst>
        </pc:spChg>
        <pc:spChg chg="add mod">
          <ac:chgData name="昱彬 阮" userId="79b159a5-1a58-44fe-b45c-d55ccdc68eef" providerId="ADAL" clId="{CEBEBEA7-6787-45B9-A3E5-0EE764D610DD}" dt="2021-04-28T09:14:26.243" v="818" actId="1035"/>
          <ac:spMkLst>
            <pc:docMk/>
            <pc:sldMk cId="314151882" sldId="373"/>
            <ac:spMk id="19" creationId="{C65BD46D-7205-4E88-8EB7-C0308952CB32}"/>
          </ac:spMkLst>
        </pc:spChg>
        <pc:spChg chg="add del mod">
          <ac:chgData name="昱彬 阮" userId="79b159a5-1a58-44fe-b45c-d55ccdc68eef" providerId="ADAL" clId="{CEBEBEA7-6787-45B9-A3E5-0EE764D610DD}" dt="2021-04-28T09:13:06.439" v="792" actId="478"/>
          <ac:spMkLst>
            <pc:docMk/>
            <pc:sldMk cId="314151882" sldId="373"/>
            <ac:spMk id="20" creationId="{0D28B9A4-4395-4666-9112-D28F866AFA7E}"/>
          </ac:spMkLst>
        </pc:spChg>
        <pc:spChg chg="add mod">
          <ac:chgData name="昱彬 阮" userId="79b159a5-1a58-44fe-b45c-d55ccdc68eef" providerId="ADAL" clId="{CEBEBEA7-6787-45B9-A3E5-0EE764D610DD}" dt="2021-04-28T09:14:31.432" v="820" actId="1036"/>
          <ac:spMkLst>
            <pc:docMk/>
            <pc:sldMk cId="314151882" sldId="373"/>
            <ac:spMk id="22" creationId="{BA9A3CF5-74E0-4053-844A-F1B1F5CF09B1}"/>
          </ac:spMkLst>
        </pc:spChg>
        <pc:picChg chg="add del mod">
          <ac:chgData name="昱彬 阮" userId="79b159a5-1a58-44fe-b45c-d55ccdc68eef" providerId="ADAL" clId="{CEBEBEA7-6787-45B9-A3E5-0EE764D610DD}" dt="2021-04-28T05:53:47.568" v="78" actId="478"/>
          <ac:picMkLst>
            <pc:docMk/>
            <pc:sldMk cId="314151882" sldId="373"/>
            <ac:picMk id="11" creationId="{DFD7FE7B-FBBC-4191-B4B8-AD5B695A5E7B}"/>
          </ac:picMkLst>
        </pc:picChg>
        <pc:picChg chg="add mod">
          <ac:chgData name="昱彬 阮" userId="79b159a5-1a58-44fe-b45c-d55ccdc68eef" providerId="ADAL" clId="{CEBEBEA7-6787-45B9-A3E5-0EE764D610DD}" dt="2021-04-28T09:08:45.817" v="740" actId="1076"/>
          <ac:picMkLst>
            <pc:docMk/>
            <pc:sldMk cId="314151882" sldId="373"/>
            <ac:picMk id="12" creationId="{38EDFEE6-0E9E-4992-AEAE-2BE66B70559B}"/>
          </ac:picMkLst>
        </pc:picChg>
        <pc:picChg chg="add mod">
          <ac:chgData name="昱彬 阮" userId="79b159a5-1a58-44fe-b45c-d55ccdc68eef" providerId="ADAL" clId="{CEBEBEA7-6787-45B9-A3E5-0EE764D610DD}" dt="2021-04-28T09:14:31.432" v="820" actId="1036"/>
          <ac:picMkLst>
            <pc:docMk/>
            <pc:sldMk cId="314151882" sldId="373"/>
            <ac:picMk id="14" creationId="{E98C2312-4A4B-41F5-BC5A-C6B0C953F563}"/>
          </ac:picMkLst>
        </pc:picChg>
        <pc:picChg chg="add mod">
          <ac:chgData name="昱彬 阮" userId="79b159a5-1a58-44fe-b45c-d55ccdc68eef" providerId="ADAL" clId="{CEBEBEA7-6787-45B9-A3E5-0EE764D610DD}" dt="2021-04-28T09:14:26.243" v="818" actId="1035"/>
          <ac:picMkLst>
            <pc:docMk/>
            <pc:sldMk cId="314151882" sldId="373"/>
            <ac:picMk id="15" creationId="{43A9B96D-11C0-457F-A54D-BCC206CCBE05}"/>
          </ac:picMkLst>
        </pc:picChg>
        <pc:picChg chg="del">
          <ac:chgData name="昱彬 阮" userId="79b159a5-1a58-44fe-b45c-d55ccdc68eef" providerId="ADAL" clId="{CEBEBEA7-6787-45B9-A3E5-0EE764D610DD}" dt="2021-04-28T05:52:09.956" v="63" actId="478"/>
          <ac:picMkLst>
            <pc:docMk/>
            <pc:sldMk cId="314151882" sldId="373"/>
            <ac:picMk id="16" creationId="{9FFC5ADA-1C11-44EC-B6E7-ADEAFBC74E13}"/>
          </ac:picMkLst>
        </pc:picChg>
        <pc:picChg chg="del mod">
          <ac:chgData name="昱彬 阮" userId="79b159a5-1a58-44fe-b45c-d55ccdc68eef" providerId="ADAL" clId="{CEBEBEA7-6787-45B9-A3E5-0EE764D610DD}" dt="2021-04-28T05:53:53.534" v="83" actId="478"/>
          <ac:picMkLst>
            <pc:docMk/>
            <pc:sldMk cId="314151882" sldId="373"/>
            <ac:picMk id="17" creationId="{4CC231F9-0C10-4CB0-9C74-044E6F483148}"/>
          </ac:picMkLst>
        </pc:picChg>
        <pc:picChg chg="add del mod">
          <ac:chgData name="昱彬 阮" userId="79b159a5-1a58-44fe-b45c-d55ccdc68eef" providerId="ADAL" clId="{CEBEBEA7-6787-45B9-A3E5-0EE764D610DD}" dt="2021-04-28T09:08:51.645" v="742" actId="478"/>
          <ac:picMkLst>
            <pc:docMk/>
            <pc:sldMk cId="314151882" sldId="373"/>
            <ac:picMk id="21" creationId="{09DD4AD4-6562-4C0E-A3F4-8F593EDB76E9}"/>
          </ac:picMkLst>
        </pc:picChg>
        <pc:picChg chg="add mod">
          <ac:chgData name="昱彬 阮" userId="79b159a5-1a58-44fe-b45c-d55ccdc68eef" providerId="ADAL" clId="{CEBEBEA7-6787-45B9-A3E5-0EE764D610DD}" dt="2021-04-28T09:14:26.243" v="818" actId="1035"/>
          <ac:picMkLst>
            <pc:docMk/>
            <pc:sldMk cId="314151882" sldId="373"/>
            <ac:picMk id="23" creationId="{127D3624-E93A-412F-8ABA-2B7577EA30DF}"/>
          </ac:picMkLst>
        </pc:picChg>
        <pc:picChg chg="add mod">
          <ac:chgData name="昱彬 阮" userId="79b159a5-1a58-44fe-b45c-d55ccdc68eef" providerId="ADAL" clId="{CEBEBEA7-6787-45B9-A3E5-0EE764D610DD}" dt="2021-04-28T09:13:47.233" v="800" actId="1076"/>
          <ac:picMkLst>
            <pc:docMk/>
            <pc:sldMk cId="314151882" sldId="373"/>
            <ac:picMk id="24" creationId="{EFEA45C1-A4EE-4F8A-A833-61427BDF48BE}"/>
          </ac:picMkLst>
        </pc:picChg>
        <pc:picChg chg="add mod">
          <ac:chgData name="昱彬 阮" userId="79b159a5-1a58-44fe-b45c-d55ccdc68eef" providerId="ADAL" clId="{CEBEBEA7-6787-45B9-A3E5-0EE764D610DD}" dt="2021-04-28T09:14:16.314" v="813" actId="1076"/>
          <ac:picMkLst>
            <pc:docMk/>
            <pc:sldMk cId="314151882" sldId="373"/>
            <ac:picMk id="25" creationId="{5CBFDC62-48BE-4AF4-8BB8-736A5833C62E}"/>
          </ac:picMkLst>
        </pc:picChg>
      </pc:sldChg>
      <pc:sldChg chg="add del">
        <pc:chgData name="昱彬 阮" userId="79b159a5-1a58-44fe-b45c-d55ccdc68eef" providerId="ADAL" clId="{CEBEBEA7-6787-45B9-A3E5-0EE764D610DD}" dt="2021-04-28T05:54:16.039" v="91" actId="2696"/>
        <pc:sldMkLst>
          <pc:docMk/>
          <pc:sldMk cId="750264716" sldId="374"/>
        </pc:sldMkLst>
      </pc:sldChg>
      <pc:sldChg chg="addSp delSp modSp add">
        <pc:chgData name="昱彬 阮" userId="79b159a5-1a58-44fe-b45c-d55ccdc68eef" providerId="ADAL" clId="{CEBEBEA7-6787-45B9-A3E5-0EE764D610DD}" dt="2021-04-28T10:23:33.735" v="1283"/>
        <pc:sldMkLst>
          <pc:docMk/>
          <pc:sldMk cId="884750967" sldId="374"/>
        </pc:sldMkLst>
        <pc:spChg chg="mod">
          <ac:chgData name="昱彬 阮" userId="79b159a5-1a58-44fe-b45c-d55ccdc68eef" providerId="ADAL" clId="{CEBEBEA7-6787-45B9-A3E5-0EE764D610DD}" dt="2021-04-28T05:58:07.993" v="95" actId="1076"/>
          <ac:spMkLst>
            <pc:docMk/>
            <pc:sldMk cId="884750967" sldId="374"/>
            <ac:spMk id="11" creationId="{A04CE419-1A2B-481F-A8B8-84238B33FAD5}"/>
          </ac:spMkLst>
        </pc:spChg>
        <pc:spChg chg="add del">
          <ac:chgData name="昱彬 阮" userId="79b159a5-1a58-44fe-b45c-d55ccdc68eef" providerId="ADAL" clId="{CEBEBEA7-6787-45B9-A3E5-0EE764D610DD}" dt="2021-04-28T10:07:29.339" v="970"/>
          <ac:spMkLst>
            <pc:docMk/>
            <pc:sldMk cId="884750967" sldId="374"/>
            <ac:spMk id="12" creationId="{D920AE4D-13E3-406F-8DA7-97F684E9DF87}"/>
          </ac:spMkLst>
        </pc:spChg>
        <pc:spChg chg="add mod">
          <ac:chgData name="昱彬 阮" userId="79b159a5-1a58-44fe-b45c-d55ccdc68eef" providerId="ADAL" clId="{CEBEBEA7-6787-45B9-A3E5-0EE764D610DD}" dt="2021-04-28T10:20:52.296" v="1198" actId="20577"/>
          <ac:spMkLst>
            <pc:docMk/>
            <pc:sldMk cId="884750967" sldId="374"/>
            <ac:spMk id="13" creationId="{535A0D4E-EAF0-4B0C-9D03-E0A6184C2C23}"/>
          </ac:spMkLst>
        </pc:spChg>
        <pc:spChg chg="del">
          <ac:chgData name="昱彬 阮" userId="79b159a5-1a58-44fe-b45c-d55ccdc68eef" providerId="ADAL" clId="{CEBEBEA7-6787-45B9-A3E5-0EE764D610DD}" dt="2021-04-28T05:58:10.754" v="97" actId="478"/>
          <ac:spMkLst>
            <pc:docMk/>
            <pc:sldMk cId="884750967" sldId="374"/>
            <ac:spMk id="15" creationId="{4C1BC4F7-3897-4BC2-AA9B-0D403262ACD9}"/>
          </ac:spMkLst>
        </pc:spChg>
        <pc:spChg chg="del">
          <ac:chgData name="昱彬 阮" userId="79b159a5-1a58-44fe-b45c-d55ccdc68eef" providerId="ADAL" clId="{CEBEBEA7-6787-45B9-A3E5-0EE764D610DD}" dt="2021-04-28T05:58:09.847" v="96" actId="478"/>
          <ac:spMkLst>
            <pc:docMk/>
            <pc:sldMk cId="884750967" sldId="374"/>
            <ac:spMk id="16" creationId="{93B0C562-4097-40B4-BC7F-045EEEDCDF0E}"/>
          </ac:spMkLst>
        </pc:spChg>
        <pc:spChg chg="add mod">
          <ac:chgData name="昱彬 阮" userId="79b159a5-1a58-44fe-b45c-d55ccdc68eef" providerId="ADAL" clId="{CEBEBEA7-6787-45B9-A3E5-0EE764D610DD}" dt="2021-04-28T10:17:15.486" v="1041" actId="20577"/>
          <ac:spMkLst>
            <pc:docMk/>
            <pc:sldMk cId="884750967" sldId="374"/>
            <ac:spMk id="18" creationId="{11A1DF8C-054F-499F-BE94-6C002F3A0A30}"/>
          </ac:spMkLst>
        </pc:spChg>
        <pc:spChg chg="add mod">
          <ac:chgData name="昱彬 阮" userId="79b159a5-1a58-44fe-b45c-d55ccdc68eef" providerId="ADAL" clId="{CEBEBEA7-6787-45B9-A3E5-0EE764D610DD}" dt="2021-04-28T10:23:33.735" v="1283"/>
          <ac:spMkLst>
            <pc:docMk/>
            <pc:sldMk cId="884750967" sldId="374"/>
            <ac:spMk id="19" creationId="{A59D5B24-5D33-4A69-AA0A-F364C09FAA3E}"/>
          </ac:spMkLst>
        </pc:spChg>
      </pc:sldChg>
      <pc:sldChg chg="modSp add">
        <pc:chgData name="昱彬 阮" userId="79b159a5-1a58-44fe-b45c-d55ccdc68eef" providerId="ADAL" clId="{CEBEBEA7-6787-45B9-A3E5-0EE764D610DD}" dt="2021-04-28T08:14:59.040" v="185"/>
        <pc:sldMkLst>
          <pc:docMk/>
          <pc:sldMk cId="845350193" sldId="379"/>
        </pc:sldMkLst>
        <pc:spChg chg="mod">
          <ac:chgData name="昱彬 阮" userId="79b159a5-1a58-44fe-b45c-d55ccdc68eef" providerId="ADAL" clId="{CEBEBEA7-6787-45B9-A3E5-0EE764D610DD}" dt="2021-04-28T08:14:59.040" v="185"/>
          <ac:spMkLst>
            <pc:docMk/>
            <pc:sldMk cId="845350193" sldId="379"/>
            <ac:spMk id="9" creationId="{00000000-0000-0000-0000-000000000000}"/>
          </ac:spMkLst>
        </pc:spChg>
      </pc:sldChg>
      <pc:sldChg chg="modSp add">
        <pc:chgData name="昱彬 阮" userId="79b159a5-1a58-44fe-b45c-d55ccdc68eef" providerId="ADAL" clId="{CEBEBEA7-6787-45B9-A3E5-0EE764D610DD}" dt="2021-04-28T08:16:33.021" v="201" actId="1076"/>
        <pc:sldMkLst>
          <pc:docMk/>
          <pc:sldMk cId="2434041717" sldId="380"/>
        </pc:sldMkLst>
        <pc:spChg chg="mod">
          <ac:chgData name="昱彬 阮" userId="79b159a5-1a58-44fe-b45c-d55ccdc68eef" providerId="ADAL" clId="{CEBEBEA7-6787-45B9-A3E5-0EE764D610DD}" dt="2021-04-28T08:15:30.901" v="187"/>
          <ac:spMkLst>
            <pc:docMk/>
            <pc:sldMk cId="2434041717" sldId="380"/>
            <ac:spMk id="9" creationId="{00000000-0000-0000-0000-000000000000}"/>
          </ac:spMkLst>
        </pc:spChg>
        <pc:spChg chg="mod">
          <ac:chgData name="昱彬 阮" userId="79b159a5-1a58-44fe-b45c-d55ccdc68eef" providerId="ADAL" clId="{CEBEBEA7-6787-45B9-A3E5-0EE764D610DD}" dt="2021-04-28T08:16:02.006" v="199"/>
          <ac:spMkLst>
            <pc:docMk/>
            <pc:sldMk cId="2434041717" sldId="380"/>
            <ac:spMk id="14" creationId="{BC318D99-6006-42D6-90F7-39ACF258097A}"/>
          </ac:spMkLst>
        </pc:spChg>
        <pc:spChg chg="mod">
          <ac:chgData name="昱彬 阮" userId="79b159a5-1a58-44fe-b45c-d55ccdc68eef" providerId="ADAL" clId="{CEBEBEA7-6787-45B9-A3E5-0EE764D610DD}" dt="2021-04-28T08:16:33.021" v="201" actId="1076"/>
          <ac:spMkLst>
            <pc:docMk/>
            <pc:sldMk cId="2434041717" sldId="380"/>
            <ac:spMk id="17" creationId="{155B0D83-8186-4F24-A292-44CD45C8BC3A}"/>
          </ac:spMkLst>
        </pc:spChg>
        <pc:grpChg chg="mod">
          <ac:chgData name="昱彬 阮" userId="79b159a5-1a58-44fe-b45c-d55ccdc68eef" providerId="ADAL" clId="{CEBEBEA7-6787-45B9-A3E5-0EE764D610DD}" dt="2021-04-28T08:15:30.901" v="187"/>
          <ac:grpSpMkLst>
            <pc:docMk/>
            <pc:sldMk cId="2434041717" sldId="380"/>
            <ac:grpSpMk id="10" creationId="{00000000-0000-0000-0000-000000000000}"/>
          </ac:grpSpMkLst>
        </pc:grpChg>
      </pc:sldChg>
      <pc:sldChg chg="modSp add">
        <pc:chgData name="昱彬 阮" userId="79b159a5-1a58-44fe-b45c-d55ccdc68eef" providerId="ADAL" clId="{CEBEBEA7-6787-45B9-A3E5-0EE764D610DD}" dt="2021-04-28T10:29:30.054" v="1323" actId="1076"/>
        <pc:sldMkLst>
          <pc:docMk/>
          <pc:sldMk cId="1874589493" sldId="381"/>
        </pc:sldMkLst>
        <pc:spChg chg="mod">
          <ac:chgData name="昱彬 阮" userId="79b159a5-1a58-44fe-b45c-d55ccdc68eef" providerId="ADAL" clId="{CEBEBEA7-6787-45B9-A3E5-0EE764D610DD}" dt="2021-04-28T10:09:54.672" v="978"/>
          <ac:spMkLst>
            <pc:docMk/>
            <pc:sldMk cId="1874589493" sldId="381"/>
            <ac:spMk id="9" creationId="{00000000-0000-0000-0000-000000000000}"/>
          </ac:spMkLst>
        </pc:spChg>
        <pc:spChg chg="mod">
          <ac:chgData name="昱彬 阮" userId="79b159a5-1a58-44fe-b45c-d55ccdc68eef" providerId="ADAL" clId="{CEBEBEA7-6787-45B9-A3E5-0EE764D610DD}" dt="2021-04-28T10:29:26.580" v="1321" actId="1076"/>
          <ac:spMkLst>
            <pc:docMk/>
            <pc:sldMk cId="1874589493" sldId="381"/>
            <ac:spMk id="15" creationId="{1118DBCA-BCB7-46AB-9753-8B520E997028}"/>
          </ac:spMkLst>
        </pc:spChg>
        <pc:spChg chg="mod">
          <ac:chgData name="昱彬 阮" userId="79b159a5-1a58-44fe-b45c-d55ccdc68eef" providerId="ADAL" clId="{CEBEBEA7-6787-45B9-A3E5-0EE764D610DD}" dt="2021-04-28T10:29:25.216" v="1320" actId="1076"/>
          <ac:spMkLst>
            <pc:docMk/>
            <pc:sldMk cId="1874589493" sldId="381"/>
            <ac:spMk id="16" creationId="{8E390ECB-5E64-46BE-BB76-8D1883BFFC34}"/>
          </ac:spMkLst>
        </pc:spChg>
        <pc:spChg chg="mod">
          <ac:chgData name="昱彬 阮" userId="79b159a5-1a58-44fe-b45c-d55ccdc68eef" providerId="ADAL" clId="{CEBEBEA7-6787-45B9-A3E5-0EE764D610DD}" dt="2021-04-28T10:29:28.614" v="1322" actId="1076"/>
          <ac:spMkLst>
            <pc:docMk/>
            <pc:sldMk cId="1874589493" sldId="381"/>
            <ac:spMk id="17" creationId="{C3D2F6DE-EA73-4184-A29F-3AB6DBB3B2A3}"/>
          </ac:spMkLst>
        </pc:spChg>
        <pc:spChg chg="mod">
          <ac:chgData name="昱彬 阮" userId="79b159a5-1a58-44fe-b45c-d55ccdc68eef" providerId="ADAL" clId="{CEBEBEA7-6787-45B9-A3E5-0EE764D610DD}" dt="2021-04-28T10:29:30.054" v="1323" actId="1076"/>
          <ac:spMkLst>
            <pc:docMk/>
            <pc:sldMk cId="1874589493" sldId="381"/>
            <ac:spMk id="19" creationId="{56A0CAE7-3503-405F-8F33-BDE74778FB11}"/>
          </ac:spMkLst>
        </pc:spChg>
        <pc:grpChg chg="mod">
          <ac:chgData name="昱彬 阮" userId="79b159a5-1a58-44fe-b45c-d55ccdc68eef" providerId="ADAL" clId="{CEBEBEA7-6787-45B9-A3E5-0EE764D610DD}" dt="2021-04-28T10:09:54.672" v="978"/>
          <ac:grpSpMkLst>
            <pc:docMk/>
            <pc:sldMk cId="1874589493" sldId="381"/>
            <ac:grpSpMk id="10" creationId="{00000000-0000-0000-0000-000000000000}"/>
          </ac:grpSpMkLst>
        </pc:grpChg>
        <pc:picChg chg="mod">
          <ac:chgData name="昱彬 阮" userId="79b159a5-1a58-44fe-b45c-d55ccdc68eef" providerId="ADAL" clId="{CEBEBEA7-6787-45B9-A3E5-0EE764D610DD}" dt="2021-04-28T10:10:15.459" v="1003" actId="1076"/>
          <ac:picMkLst>
            <pc:docMk/>
            <pc:sldMk cId="1874589493" sldId="381"/>
            <ac:picMk id="11" creationId="{4EA88C79-6E67-4996-9CF5-0115FB95459A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08:33:10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24575,'1533'0'0,"-1421"-8"0,2 0 0,662 9-1365,-759-1-5461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08:33:16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24575,'2086'0'-1365,"-2070"0"-5461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08:33:23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24575,'1720'0'-1365,"-1704"0"-5461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08:33:32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24575,'8'149'0,"0"-2"0,-9 422 0,2-561 0,0 0 0,0 0 0,1 0 0,0 0 0,1 0 0,3 9 0,-2-8 0,-1 0 0,0 1 0,3 18 0,-4 31-1365,-2-41-5461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08:33:40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24575,'0'775'0,"0"-761"52,2 0 0,3 18 0,0-6-1573,-3-11-5305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08:33:48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24575,'0'675'0,"2"-648"0,1 0 0,8 38 0,15 2-1365,-22-53-5461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08:34:05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24575,'3'1'0,"-1"0"0,1 0 0,0 0 0,-1 0 0,1 1 0,-1-1 0,0 1 0,1-1 0,-1 1 0,0 0 0,0 0 0,0 0 0,0 0 0,-1 0 0,1 1 0,2 3 0,13 14 0,57 32 0,-73-51 0,1 0 0,-1 0 0,1 0 0,-1-1 0,1 1 0,0 0 0,-1-1 0,1 1 0,0-1 0,-1 0 0,1 1 0,0-1 0,-1 0 0,1 0 0,0 0 0,0 0 0,-1 0 0,1-1 0,0 1 0,-1 0 0,1-1 0,0 1 0,-1-1 0,1 0 0,-1 0 0,1 1 0,-1-1 0,1 0 0,-1 0 0,1 0 0,0-2 0,8-5 0,-1-1 0,0 0 0,11-14 0,-4 5 0,19-16-1365,-25 23-5461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08:34: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24575,'6'1'0,"0"1"0,-1-1 0,0 1 0,1 0 0,-1 1 0,0-1 0,0 1 0,0 0 0,7 6 0,2 0 0,-1 0 0,-2 0 0,1 0 0,13 16 0,2 1 0,-27-26 0,1 0 0,-1 1 0,1-1 0,-1 0 0,1 0 0,-1 1 0,1-1 0,-1 0 0,1 0 0,-1 0 0,1 0 0,-1 0 0,1 0 0,-1 0 0,1 0 0,0 0 0,-1 0 0,1 0 0,-1 0 0,1 0 0,-1-1 0,1 1 0,-1 0 0,1 0 0,-1 0 0,1-1 0,-1 1 0,0 0 0,1-1 0,-1 1 0,1 0 0,-1-1 0,0 1 0,1-1 0,-1 1 0,0 0 0,1-1 0,-1 0 0,16-24 0,-11 15 0,60-70 0,-56 68 32,1 1-1,16-15 1,-7 9-1492,-9 6-5366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08:34:14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24575,'45'35'0,"1"2"0,44 43 0,-88-78 0,0-1 0,0 0 0,0 0 0,0 0 0,0 0 0,0 0 0,0 0 0,0 0 0,0-1 0,1 1 0,-1-1 0,0 0 0,0 1 0,1-1 0,-1 0 0,0 0 0,0-1 0,1 1 0,-1 0 0,0-1 0,0 1 0,0-1 0,0 0 0,1 0 0,-1 0 0,0 0 0,0 0 0,1-2 0,2 1 0,-1-1 0,1 0 0,-1 0 0,0 0 0,0-1 0,-1 0 0,1 0 0,-1 0 0,0 0 0,0 0 0,4-7 0,-2-1-170,2-1-1,-1 1 0,2 0 1,-1 1-1,2-1 0,-1 2 1,21-20-1,-13 15-6655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CDB1E-9234-4DE3-B1B0-A3145D9229B4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A8746-F1BF-4756-BE87-F7DCC251C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2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472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241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423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542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7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486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1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作者比较了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Transformer baseline(row 10)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VNMT(row 12)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VNMT+NF(row 14)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的实际表现。结果表明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VNMT-NF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更容易产生性别一致的翻译结果。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985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024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63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453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65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569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543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这里会出现模型漏词的情况：例如</a:t>
            </a:r>
            <a:r>
              <a:rPr lang="en-US" altLang="zh-CN" dirty="0"/>
              <a:t>beam</a:t>
            </a:r>
            <a:r>
              <a:rPr lang="zh-CN" altLang="en-US" dirty="0"/>
              <a:t>解码时，会选择概率最高的候选句子，如果</a:t>
            </a:r>
            <a:r>
              <a:rPr lang="en-US" altLang="zh-CN" dirty="0"/>
              <a:t>golden truth</a:t>
            </a:r>
            <a:r>
              <a:rPr lang="zh-CN" altLang="en-US" dirty="0"/>
              <a:t>有</a:t>
            </a:r>
            <a:r>
              <a:rPr lang="en-US" altLang="zh-CN" dirty="0"/>
              <a:t>5</a:t>
            </a:r>
            <a:r>
              <a:rPr lang="zh-CN" altLang="en-US" dirty="0"/>
              <a:t>个词，而出现漏词的情况的句子有</a:t>
            </a:r>
            <a:r>
              <a:rPr lang="en-US" altLang="zh-CN" dirty="0"/>
              <a:t>4</a:t>
            </a:r>
            <a:r>
              <a:rPr lang="zh-CN" altLang="en-US" dirty="0"/>
              <a:t>个词，模型会选择概率更高的</a:t>
            </a:r>
            <a:r>
              <a:rPr lang="en-US" altLang="zh-CN" dirty="0"/>
              <a:t>4</a:t>
            </a:r>
            <a:r>
              <a:rPr lang="zh-CN" altLang="en-US" dirty="0"/>
              <a:t>个词的句子。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430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318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需要注意的是，上述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Normalizing Flows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的参数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lambda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可以依赖于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x,y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，也就是对输入的表示做一个简单的线性变换得到各个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flow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的参数，也可以作为独立的可训练的参数。前者的表达能力一般更强，但如果参数与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y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有关，模型将无法做预测，因此作者只让参数依赖于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x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005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3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" Type="http://schemas.openxmlformats.org/officeDocument/2006/relationships/image" Target="../media/image3.jpeg"/><Relationship Id="rId21" Type="http://schemas.openxmlformats.org/officeDocument/2006/relationships/customXml" Target="../ink/ink7.xml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customXml" Target="../ink/ink2.xml"/><Relationship Id="rId24" Type="http://schemas.openxmlformats.org/officeDocument/2006/relationships/image" Target="../media/image16.png"/><Relationship Id="rId5" Type="http://schemas.openxmlformats.org/officeDocument/2006/relationships/image" Target="../media/image5.png"/><Relationship Id="rId15" Type="http://schemas.openxmlformats.org/officeDocument/2006/relationships/customXml" Target="../ink/ink4.xml"/><Relationship Id="rId23" Type="http://schemas.openxmlformats.org/officeDocument/2006/relationships/customXml" Target="../ink/ink8.xml"/><Relationship Id="rId10" Type="http://schemas.openxmlformats.org/officeDocument/2006/relationships/image" Target="../media/image9.png"/><Relationship Id="rId19" Type="http://schemas.openxmlformats.org/officeDocument/2006/relationships/customXml" Target="../ink/ink6.xml"/><Relationship Id="rId4" Type="http://schemas.openxmlformats.org/officeDocument/2006/relationships/image" Target="../media/image4.jpeg"/><Relationship Id="rId9" Type="http://schemas.openxmlformats.org/officeDocument/2006/relationships/customXml" Target="../ink/ink1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3.jpe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63214" y="1986515"/>
            <a:ext cx="5003553" cy="36921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cs typeface="+mn-ea"/>
              </a:rPr>
              <a:t>Machine Intelligence &amp; Translation Laboratory</a:t>
            </a:r>
            <a:endParaRPr lang="zh-CN" altLang="en-US"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6690" y="3659300"/>
            <a:ext cx="2996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论文分享：阮昱彬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25542" y="432757"/>
            <a:ext cx="7673050" cy="4000806"/>
            <a:chOff x="1347004" y="577820"/>
            <a:chExt cx="6617429" cy="3333007"/>
          </a:xfrm>
        </p:grpSpPr>
        <p:sp>
          <p:nvSpPr>
            <p:cNvPr id="8" name="矩形 7"/>
            <p:cNvSpPr/>
            <p:nvPr/>
          </p:nvSpPr>
          <p:spPr>
            <a:xfrm>
              <a:off x="1835696" y="1019760"/>
              <a:ext cx="5472608" cy="265164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347004" y="310945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F9E2D7D2-448F-4BBD-91C6-4C572D1921E0}"/>
              </a:ext>
            </a:extLst>
          </p:cNvPr>
          <p:cNvSpPr txBox="1"/>
          <p:nvPr/>
        </p:nvSpPr>
        <p:spPr>
          <a:xfrm>
            <a:off x="1707477" y="2721148"/>
            <a:ext cx="63456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Variational NMT with Normalizing Flows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166B5EB-FADF-4015-A437-FD3FAD75E4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41"/>
          <a:stretch/>
        </p:blipFill>
        <p:spPr>
          <a:xfrm>
            <a:off x="3616420" y="1137190"/>
            <a:ext cx="1697142" cy="71448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F521D4DB-EF88-443B-A682-5AC0954167CA}"/>
              </a:ext>
            </a:extLst>
          </p:cNvPr>
          <p:cNvSpPr txBox="1"/>
          <p:nvPr/>
        </p:nvSpPr>
        <p:spPr>
          <a:xfrm>
            <a:off x="3275856" y="4422960"/>
            <a:ext cx="275743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7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Published in ACL2020</a:t>
            </a:r>
            <a:endParaRPr lang="zh-CN" altLang="en-US" sz="17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83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114989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Model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77DE4002-8ED5-4BDB-86F2-DA7C3E932E13}"/>
              </a:ext>
            </a:extLst>
          </p:cNvPr>
          <p:cNvSpPr/>
          <p:nvPr/>
        </p:nvSpPr>
        <p:spPr>
          <a:xfrm>
            <a:off x="650444" y="894661"/>
            <a:ext cx="435360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5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Transformer-based Generator</a:t>
            </a:r>
            <a:endParaRPr lang="zh-CN" altLang="en-US" sz="15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A891640-6322-43B9-8B8F-276C6A620455}"/>
                  </a:ext>
                </a:extLst>
              </p:cNvPr>
              <p:cNvSpPr txBox="1"/>
              <p:nvPr/>
            </p:nvSpPr>
            <p:spPr>
              <a:xfrm>
                <a:off x="650420" y="1390102"/>
                <a:ext cx="7376314" cy="891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作者对原句和翻译的词向量采用平均池化</a:t>
                </a:r>
                <a14:m>
                  <m:oMath xmlns:m="http://schemas.openxmlformats.org/officeDocument/2006/math">
                    <m:r>
                      <a:rPr lang="en-US" altLang="zh-CN" sz="1600" b="0" i="1" kern="100" dirty="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𝑚𝑒𝑎𝑛𝑝𝑜𝑜𝑙</m:t>
                    </m:r>
                    <m:r>
                      <a:rPr lang="en-US" altLang="zh-CN" sz="1600" b="0" i="1" kern="100" dirty="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600" b="0" i="1" kern="100" dirty="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𝑒𝑚𝑏𝑒𝑑</m:t>
                    </m:r>
                    <m:sSubSup>
                      <m:sSubSupPr>
                        <m:ctrlPr>
                          <a:rPr lang="en-US" altLang="zh-CN" sz="1600" b="0" i="1" kern="100" dirty="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altLang="zh-CN" sz="1600" b="0" i="1" kern="100" dirty="0" smtClean="0"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kern="100" dirty="0" smtClean="0"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sz="1600" b="0" i="1" kern="100" dirty="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b="0" i="1" kern="100" dirty="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𝐽</m:t>
                        </m:r>
                      </m:sup>
                    </m:sSubSup>
                    <m:r>
                      <a:rPr lang="en-US" altLang="zh-CN" sz="1600" b="0" i="1" kern="100" dirty="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16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来得到句子级的向量表示，然后使用该表示获取潜在编码，将潜在编码</a:t>
                </a:r>
                <a:r>
                  <a:rPr lang="en-US" altLang="zh-CN" sz="16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Z</a:t>
                </a:r>
                <a:r>
                  <a:rPr lang="zh-CN" altLang="en-US" sz="16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16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Transformer decoder</a:t>
                </a:r>
                <a:r>
                  <a:rPr lang="zh-CN" altLang="en-US" sz="16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最后一层的输出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kern="100" dirty="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kern="100" dirty="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600" b="0" i="1" kern="100" dirty="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6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按如下方式混合：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A891640-6322-43B9-8B8F-276C6A620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20" y="1390102"/>
                <a:ext cx="7376314" cy="891654"/>
              </a:xfrm>
              <a:prstGeom prst="rect">
                <a:avLst/>
              </a:prstGeom>
              <a:blipFill>
                <a:blip r:embed="rId3"/>
                <a:stretch>
                  <a:fillRect l="-331" b="-5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30">
            <a:extLst>
              <a:ext uri="{FF2B5EF4-FFF2-40B4-BE49-F238E27FC236}">
                <a16:creationId xmlns:a16="http://schemas.microsoft.com/office/drawing/2014/main" id="{762FA8CA-1E06-4242-9E1C-7FE31AB6C1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F453E59-30A6-4DE6-9FBE-2D27D9CD7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04" y="2499742"/>
            <a:ext cx="4941330" cy="4823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9278E00-367D-497A-909D-F1EB15013DFC}"/>
                  </a:ext>
                </a:extLst>
              </p:cNvPr>
              <p:cNvSpPr txBox="1"/>
              <p:nvPr/>
            </p:nvSpPr>
            <p:spPr>
              <a:xfrm>
                <a:off x="755576" y="3417842"/>
                <a:ext cx="7376314" cy="6045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16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表示带</a:t>
                </a:r>
                <a:r>
                  <a:rPr lang="en-US" altLang="zh-CN" sz="16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sigmoid</a:t>
                </a:r>
                <a:r>
                  <a:rPr lang="zh-CN" altLang="en-US" sz="16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的函数，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kern="100" dirty="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kern="100" dirty="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1600" b="0" i="1" kern="100" dirty="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6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控制潜在编码对最终表示的贡献度，如果</a:t>
                </a:r>
                <a14:m>
                  <m:oMath xmlns:m="http://schemas.openxmlformats.org/officeDocument/2006/math">
                    <m:r>
                      <a:rPr lang="en-US" altLang="zh-CN" sz="1600" b="0" i="1" kern="10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zh-CN" altLang="en-US" sz="16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b="0" i="1" kern="100" dirty="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zh-CN" altLang="en-US" sz="16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设定的维度不匹配，则对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zh-CN" altLang="en-US" sz="16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做一个线性变换。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9278E00-367D-497A-909D-F1EB15013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417842"/>
                <a:ext cx="7376314" cy="604589"/>
              </a:xfrm>
              <a:prstGeom prst="rect">
                <a:avLst/>
              </a:prstGeom>
              <a:blipFill>
                <a:blip r:embed="rId6"/>
                <a:stretch>
                  <a:fillRect l="-331" t="-3030"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图片 28">
            <a:extLst>
              <a:ext uri="{FF2B5EF4-FFF2-40B4-BE49-F238E27FC236}">
                <a16:creationId xmlns:a16="http://schemas.microsoft.com/office/drawing/2014/main" id="{4A5C4C8E-0778-4C0F-9342-259932B7B0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6776" y="3417842"/>
            <a:ext cx="185495" cy="30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114989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Model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77DE4002-8ED5-4BDB-86F2-DA7C3E932E13}"/>
              </a:ext>
            </a:extLst>
          </p:cNvPr>
          <p:cNvSpPr/>
          <p:nvPr/>
        </p:nvSpPr>
        <p:spPr>
          <a:xfrm>
            <a:off x="650444" y="894661"/>
            <a:ext cx="435360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5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Prediction</a:t>
            </a:r>
            <a:endParaRPr lang="zh-CN" altLang="en-US" sz="15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A891640-6322-43B9-8B8F-276C6A620455}"/>
                  </a:ext>
                </a:extLst>
              </p:cNvPr>
              <p:cNvSpPr txBox="1"/>
              <p:nvPr/>
            </p:nvSpPr>
            <p:spPr>
              <a:xfrm>
                <a:off x="650420" y="1390102"/>
                <a:ext cx="7376314" cy="368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预测时</a:t>
                </a:r>
                <a:r>
                  <a:rPr lang="zh-CN" altLang="en-US" sz="16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，给定原句 </a:t>
                </a:r>
                <a14:m>
                  <m:oMath xmlns:m="http://schemas.openxmlformats.org/officeDocument/2006/math">
                    <m:r>
                      <a:rPr lang="en-US" altLang="zh-CN" sz="1600" b="0" i="1" kern="100" dirty="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16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，通过计算</a:t>
                </a:r>
                <a:r>
                  <a:rPr lang="en-US" altLang="zh-CN" sz="16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ELBO</a:t>
                </a:r>
                <a:r>
                  <a:rPr lang="zh-CN" altLang="en-US" sz="16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来搜索最有可能的翻译</a:t>
                </a:r>
                <a14:m>
                  <m:oMath xmlns:m="http://schemas.openxmlformats.org/officeDocument/2006/math">
                    <m:r>
                      <a:rPr lang="en-US" altLang="zh-CN" sz="1600" b="0" i="1" kern="10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zh-CN" sz="1600" b="0" i="1" kern="10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1600" b="0" i="1" kern="10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̂ </m:t>
                    </m:r>
                  </m:oMath>
                </a14:m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A891640-6322-43B9-8B8F-276C6A620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20" y="1390102"/>
                <a:ext cx="7376314" cy="368627"/>
              </a:xfrm>
              <a:prstGeom prst="rect">
                <a:avLst/>
              </a:prstGeom>
              <a:blipFill>
                <a:blip r:embed="rId3"/>
                <a:stretch>
                  <a:fillRect l="-496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30">
            <a:extLst>
              <a:ext uri="{FF2B5EF4-FFF2-40B4-BE49-F238E27FC236}">
                <a16:creationId xmlns:a16="http://schemas.microsoft.com/office/drawing/2014/main" id="{762FA8CA-1E06-4242-9E1C-7FE31AB6C1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9278E00-367D-497A-909D-F1EB15013DFC}"/>
                  </a:ext>
                </a:extLst>
              </p:cNvPr>
              <p:cNvSpPr txBox="1"/>
              <p:nvPr/>
            </p:nvSpPr>
            <p:spPr>
              <a:xfrm>
                <a:off x="650420" y="1995686"/>
                <a:ext cx="737631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从后验分布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𝑍</m:t>
                        </m:r>
                      </m: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中抽样潜在编码是不可行的（含有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的条件分布）</a:t>
                </a: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9278E00-367D-497A-909D-F1EB15013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20" y="1995686"/>
                <a:ext cx="7376314" cy="338554"/>
              </a:xfrm>
              <a:prstGeom prst="rect">
                <a:avLst/>
              </a:prstGeom>
              <a:blipFill>
                <a:blip r:embed="rId5"/>
                <a:stretch>
                  <a:fillRect l="-331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04325C3-81A0-4EC5-B5BC-DBC194CDF3FC}"/>
                  </a:ext>
                </a:extLst>
              </p:cNvPr>
              <p:cNvSpPr txBox="1"/>
              <p:nvPr/>
            </p:nvSpPr>
            <p:spPr>
              <a:xfrm>
                <a:off x="650420" y="2480291"/>
                <a:ext cx="7376314" cy="831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VNMT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采用先验分布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𝑍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的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均值作为潜在编码，这在后验为高斯分布的假设下是合理的；但是本文利用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NF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学习了更复杂的后验分布，如果从先验采样就会破坏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NF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带来的好处</a:t>
                </a: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04325C3-81A0-4EC5-B5BC-DBC194CDF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20" y="2480291"/>
                <a:ext cx="7376314" cy="831061"/>
              </a:xfrm>
              <a:prstGeom prst="rect">
                <a:avLst/>
              </a:prstGeom>
              <a:blipFill>
                <a:blip r:embed="rId6"/>
                <a:stretch>
                  <a:fillRect l="-331" t="-2206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9351BE2-12C8-4729-83A0-74E6D13F9FCE}"/>
                  </a:ext>
                </a:extLst>
              </p:cNvPr>
              <p:cNvSpPr txBox="1"/>
              <p:nvPr/>
            </p:nvSpPr>
            <p:spPr>
              <a:xfrm>
                <a:off x="650420" y="3507854"/>
                <a:ext cx="737631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本文策略：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限制后验分布只以原句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为条件，即假设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𝑞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𝑍</m:t>
                        </m:r>
                      </m: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𝑞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𝑍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同时预测时使用后验分布的均值作为潜在编码</a:t>
                </a: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9351BE2-12C8-4729-83A0-74E6D13F9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20" y="3507854"/>
                <a:ext cx="7376314" cy="830997"/>
              </a:xfrm>
              <a:prstGeom prst="rect">
                <a:avLst/>
              </a:prstGeom>
              <a:blipFill>
                <a:blip r:embed="rId7"/>
                <a:stretch>
                  <a:fillRect l="-496" t="-2190" b="-8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71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114989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Model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77DE4002-8ED5-4BDB-86F2-DA7C3E932E13}"/>
              </a:ext>
            </a:extLst>
          </p:cNvPr>
          <p:cNvSpPr/>
          <p:nvPr/>
        </p:nvSpPr>
        <p:spPr>
          <a:xfrm>
            <a:off x="650444" y="894661"/>
            <a:ext cx="485766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5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Mitigating Posterior Collapse</a:t>
            </a:r>
            <a:endParaRPr lang="zh-CN" altLang="en-US" sz="15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FB52C140-C723-408B-9F9F-2CBBC9EF9A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FC0648ED-4828-47E5-B640-8519B4A040D9}"/>
              </a:ext>
            </a:extLst>
          </p:cNvPr>
          <p:cNvSpPr txBox="1"/>
          <p:nvPr/>
        </p:nvSpPr>
        <p:spPr>
          <a:xfrm>
            <a:off x="973077" y="1421478"/>
            <a:ext cx="68392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后验崩塌：训练期间模型没能学习到富含信息量的潜在编码，后验分布过于接近先验分布。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E5A3623-6D39-478C-B535-20CEE96D2D52}"/>
              </a:ext>
            </a:extLst>
          </p:cNvPr>
          <p:cNvSpPr txBox="1"/>
          <p:nvPr/>
        </p:nvSpPr>
        <p:spPr>
          <a:xfrm>
            <a:off x="1264565" y="2113022"/>
            <a:ext cx="661487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通常是因为模型的生成网络太强，生成网络已经学习到了足够的信息来生成准确的文本，从而不再依赖于潜在编码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endParaRPr lang="zh-CN" altLang="en-US" sz="17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5F49BAF-1A6E-47B6-9CC2-F8B0953412DE}"/>
                  </a:ext>
                </a:extLst>
              </p:cNvPr>
              <p:cNvSpPr txBox="1"/>
              <p:nvPr/>
            </p:nvSpPr>
            <p:spPr>
              <a:xfrm>
                <a:off x="973077" y="3091767"/>
                <a:ext cx="6614870" cy="35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解决方案：给</a:t>
                </a:r>
                <a:r>
                  <a:rPr lang="en-US" altLang="zh-CN" sz="1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KL</a:t>
                </a:r>
                <a:r>
                  <a:rPr lang="zh-CN" altLang="en-US" sz="1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散度项加上一个缩放因子 </a:t>
                </a:r>
                <a14:m>
                  <m:oMath xmlns:m="http://schemas.openxmlformats.org/officeDocument/2006/math">
                    <m:r>
                      <a:rPr lang="en-US" altLang="zh-CN" sz="17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𝛽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1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和控制因子</a:t>
                </a:r>
                <a:r>
                  <a:rPr lang="en-US" altLang="zh-CN" sz="1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zh-CN" altLang="en-US" sz="1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zh-CN" altLang="en-US" sz="170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5F49BAF-1A6E-47B6-9CC2-F8B095341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77" y="3091767"/>
                <a:ext cx="6614870" cy="353943"/>
              </a:xfrm>
              <a:prstGeom prst="rect">
                <a:avLst/>
              </a:prstGeom>
              <a:blipFill>
                <a:blip r:embed="rId4"/>
                <a:stretch>
                  <a:fillRect l="-461" t="-5172" b="-224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9452D80F-4675-4878-9027-EE29398DB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9710" y="3555329"/>
            <a:ext cx="1564579" cy="4559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55346F9-949B-4D17-868F-90379E430BC3}"/>
                  </a:ext>
                </a:extLst>
              </p:cNvPr>
              <p:cNvSpPr txBox="1"/>
              <p:nvPr/>
            </p:nvSpPr>
            <p:spPr>
              <a:xfrm>
                <a:off x="973076" y="4090015"/>
                <a:ext cx="7199323" cy="35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700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sz="17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17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控制</a:t>
                </a:r>
                <a:r>
                  <a:rPr lang="en-US" altLang="zh-CN" sz="1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KL</a:t>
                </a:r>
                <a:r>
                  <a:rPr lang="zh-CN" altLang="en-US" sz="1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散度的量级，</a:t>
                </a:r>
                <a:r>
                  <a:rPr lang="en-US" altLang="zh-CN" sz="1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zh-CN" altLang="en-US" sz="1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相当于鼓励模型使用给定容量的潜在编码空间</a:t>
                </a: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55346F9-949B-4D17-868F-90379E430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76" y="4090015"/>
                <a:ext cx="7199323" cy="353943"/>
              </a:xfrm>
              <a:prstGeom prst="rect">
                <a:avLst/>
              </a:prstGeom>
              <a:blipFill>
                <a:blip r:embed="rId6"/>
                <a:stretch>
                  <a:fillRect t="-6897" b="-224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86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74996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Experiment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2063D52-055B-4FA9-BFBE-016B03FDD55F}"/>
              </a:ext>
            </a:extLst>
          </p:cNvPr>
          <p:cNvSpPr/>
          <p:nvPr/>
        </p:nvSpPr>
        <p:spPr>
          <a:xfrm>
            <a:off x="1115616" y="2499742"/>
            <a:ext cx="2896947" cy="7875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SzPct val="50000"/>
            </a:pP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Baseline:  Transformer big</a:t>
            </a:r>
          </a:p>
          <a:p>
            <a:pPr lvl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SzPct val="50000"/>
            </a:pP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VNMT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144DB26-8ECE-4789-AA77-7D06DD90CAA8}"/>
              </a:ext>
            </a:extLst>
          </p:cNvPr>
          <p:cNvCxnSpPr>
            <a:cxnSpLocks/>
          </p:cNvCxnSpPr>
          <p:nvPr/>
        </p:nvCxnSpPr>
        <p:spPr>
          <a:xfrm>
            <a:off x="1127687" y="2625495"/>
            <a:ext cx="0" cy="65492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F1B1DB1-2934-4BA7-8523-11AC3E800EFB}"/>
              </a:ext>
            </a:extLst>
          </p:cNvPr>
          <p:cNvCxnSpPr>
            <a:cxnSpLocks/>
          </p:cNvCxnSpPr>
          <p:nvPr/>
        </p:nvCxnSpPr>
        <p:spPr>
          <a:xfrm>
            <a:off x="1115616" y="1494532"/>
            <a:ext cx="0" cy="7920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DD4F92E-34D5-48B9-8709-84650B2C3F6D}"/>
              </a:ext>
            </a:extLst>
          </p:cNvPr>
          <p:cNvSpPr/>
          <p:nvPr/>
        </p:nvSpPr>
        <p:spPr>
          <a:xfrm>
            <a:off x="451730" y="746137"/>
            <a:ext cx="282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n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Experiment Settings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A1EAD44-4CC9-48D0-A856-10EA73E50A2A}"/>
              </a:ext>
            </a:extLst>
          </p:cNvPr>
          <p:cNvSpPr/>
          <p:nvPr/>
        </p:nvSpPr>
        <p:spPr>
          <a:xfrm>
            <a:off x="1127687" y="3764461"/>
            <a:ext cx="5036443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SzPct val="50000"/>
            </a:pP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Evaluation Metric: 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detokenized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BLEU(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SacreBleu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81139F9-273B-4FF9-B4FA-1DB572DB0AC2}"/>
              </a:ext>
            </a:extLst>
          </p:cNvPr>
          <p:cNvCxnSpPr/>
          <p:nvPr/>
        </p:nvCxnSpPr>
        <p:spPr>
          <a:xfrm>
            <a:off x="1115616" y="3835447"/>
            <a:ext cx="0" cy="38792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9D64A7AA-07B0-45B2-A0A2-0E3950EE3743}"/>
              </a:ext>
            </a:extLst>
          </p:cNvPr>
          <p:cNvSpPr/>
          <p:nvPr/>
        </p:nvSpPr>
        <p:spPr>
          <a:xfrm>
            <a:off x="1132354" y="1494532"/>
            <a:ext cx="66578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/>
              <a:t>German-English    IWSLT14  160K  sentence pairs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sz="1600" dirty="0"/>
              <a:t>English-German     wmt18      5.2M  sentence pairs</a:t>
            </a:r>
          </a:p>
        </p:txBody>
      </p:sp>
    </p:spTree>
    <p:extLst>
      <p:ext uri="{BB962C8B-B14F-4D97-AF65-F5344CB8AC3E}">
        <p14:creationId xmlns:p14="http://schemas.microsoft.com/office/powerpoint/2010/main" val="133572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114989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Analysis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145F6FE5-0430-4406-BC9F-34ACC65CA752}"/>
              </a:ext>
            </a:extLst>
          </p:cNvPr>
          <p:cNvSpPr txBox="1"/>
          <p:nvPr/>
        </p:nvSpPr>
        <p:spPr>
          <a:xfrm>
            <a:off x="390923" y="76561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D26576E-B797-4224-A6E9-F75EE4F7A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221" y="70983"/>
            <a:ext cx="3455012" cy="497545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4C99A1F-2C14-48DD-B365-A4A9FA88EE98}"/>
              </a:ext>
            </a:extLst>
          </p:cNvPr>
          <p:cNvSpPr txBox="1"/>
          <p:nvPr/>
        </p:nvSpPr>
        <p:spPr>
          <a:xfrm>
            <a:off x="107504" y="1208105"/>
            <a:ext cx="2737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row1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作者复现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baseline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323EFFF-CBDD-435D-8722-A3A75E9FE3DC}"/>
              </a:ext>
            </a:extLst>
          </p:cNvPr>
          <p:cNvSpPr txBox="1"/>
          <p:nvPr/>
        </p:nvSpPr>
        <p:spPr>
          <a:xfrm>
            <a:off x="101910" y="1565226"/>
            <a:ext cx="5330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row2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设定潜在变量为原句词向量的平均值：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meanpool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5018A8C-E054-472B-A17A-B58A527DF583}"/>
              </a:ext>
            </a:extLst>
          </p:cNvPr>
          <p:cNvSpPr txBox="1"/>
          <p:nvPr/>
        </p:nvSpPr>
        <p:spPr>
          <a:xfrm>
            <a:off x="101463" y="1922348"/>
            <a:ext cx="4011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row3 VNMT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基线模型，近似后验为高斯分布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AE46156-4E75-45F0-92B0-9B7006241EFE}"/>
              </a:ext>
            </a:extLst>
          </p:cNvPr>
          <p:cNvSpPr txBox="1"/>
          <p:nvPr/>
        </p:nvSpPr>
        <p:spPr>
          <a:xfrm>
            <a:off x="84598" y="2326624"/>
            <a:ext cx="5348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row4~6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加入了不同的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Normalizing Flows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来替换高斯后验，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有小幅提升，但不同类型的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flow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没有绝对好坏之分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7DF6D5D-0768-472C-ABC1-D26AFC968E98}"/>
              </a:ext>
            </a:extLst>
          </p:cNvPr>
          <p:cNvSpPr txBox="1"/>
          <p:nvPr/>
        </p:nvSpPr>
        <p:spPr>
          <a:xfrm>
            <a:off x="107343" y="2962567"/>
            <a:ext cx="54761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row7~8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作者猜想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带来的提升是因为能更好的捕捉到多模态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的非高斯后验分布，所以通过句子级知识蒸馏的方式为每个原句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增加了多个翻译，在增强后的数据集上训练模型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BAD0D97-362F-49F2-A9E4-B01C0FD84BF1}"/>
              </a:ext>
            </a:extLst>
          </p:cNvPr>
          <p:cNvSpPr txBox="1"/>
          <p:nvPr/>
        </p:nvSpPr>
        <p:spPr>
          <a:xfrm>
            <a:off x="101686" y="3781506"/>
            <a:ext cx="4411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row9~10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wmt18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baseline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和复现结果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57E2126-D06F-4529-8FF4-F9F45CE67242}"/>
              </a:ext>
            </a:extLst>
          </p:cNvPr>
          <p:cNvSpPr txBox="1"/>
          <p:nvPr/>
        </p:nvSpPr>
        <p:spPr>
          <a:xfrm>
            <a:off x="101054" y="4118965"/>
            <a:ext cx="5370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row11~17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row2~8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结论一致，但加入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VNMT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的提升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更大</a:t>
            </a:r>
          </a:p>
        </p:txBody>
      </p:sp>
    </p:spTree>
    <p:extLst>
      <p:ext uri="{BB962C8B-B14F-4D97-AF65-F5344CB8AC3E}">
        <p14:creationId xmlns:p14="http://schemas.microsoft.com/office/powerpoint/2010/main" val="427621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114989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Analysis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45F6FE5-0430-4406-BC9F-34ACC65CA752}"/>
              </a:ext>
            </a:extLst>
          </p:cNvPr>
          <p:cNvSpPr txBox="1"/>
          <p:nvPr/>
        </p:nvSpPr>
        <p:spPr>
          <a:xfrm>
            <a:off x="683568" y="897722"/>
            <a:ext cx="4592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Simulated out-of-domain condition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9A7518-7646-4EB4-82FC-9BF1ACA1DD6A}"/>
              </a:ext>
            </a:extLst>
          </p:cNvPr>
          <p:cNvSpPr txBox="1"/>
          <p:nvPr/>
        </p:nvSpPr>
        <p:spPr>
          <a:xfrm>
            <a:off x="683568" y="1506761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域外泛化能力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0979788-C187-4DB4-8BFF-19F8D8937B28}"/>
              </a:ext>
            </a:extLst>
          </p:cNvPr>
          <p:cNvSpPr txBox="1"/>
          <p:nvPr/>
        </p:nvSpPr>
        <p:spPr>
          <a:xfrm>
            <a:off x="880751" y="3003798"/>
            <a:ext cx="76328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作者使用在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-De WMT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上训练的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 baseline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VNMT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VNMT+NF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模型分别回译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IWSLT De-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的测试集，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BLEU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分数分别为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27.9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28.8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4D27EDB-E598-44D0-8A87-940C95A8482B}"/>
              </a:ext>
            </a:extLst>
          </p:cNvPr>
          <p:cNvSpPr txBox="1"/>
          <p:nvPr/>
        </p:nvSpPr>
        <p:spPr>
          <a:xfrm>
            <a:off x="883330" y="4155926"/>
            <a:ext cx="685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这表明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Normalizing Flows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的确能够带来额外的域外泛化能力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11C9858-FF52-4B9E-B279-8F4DF549C854}"/>
              </a:ext>
            </a:extLst>
          </p:cNvPr>
          <p:cNvSpPr txBox="1"/>
          <p:nvPr/>
        </p:nvSpPr>
        <p:spPr>
          <a:xfrm>
            <a:off x="852306" y="2175158"/>
            <a:ext cx="71760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De-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IWSLT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数据集的主题是</a:t>
            </a:r>
            <a:r>
              <a:rPr lang="en-US" altLang="zh-CN" b="0" i="0" dirty="0">
                <a:solidFill>
                  <a:schemeClr val="accent6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TED talks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-De WMT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数据集的主题是</a:t>
            </a:r>
            <a:r>
              <a:rPr lang="en-US" altLang="zh-CN" b="0" i="0" dirty="0">
                <a:solidFill>
                  <a:schemeClr val="accent6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news article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082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114989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Analysis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45F6FE5-0430-4406-BC9F-34ACC65CA752}"/>
              </a:ext>
            </a:extLst>
          </p:cNvPr>
          <p:cNvSpPr txBox="1"/>
          <p:nvPr/>
        </p:nvSpPr>
        <p:spPr>
          <a:xfrm>
            <a:off x="705077" y="851997"/>
            <a:ext cx="278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Translation Analysis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8085B4E-4C9C-413D-94F6-346BD40FF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73" y="1253128"/>
            <a:ext cx="4260131" cy="286469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7E550FE-6890-4BE2-BF59-6CEA09906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5704" y="1138140"/>
            <a:ext cx="4284761" cy="313963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EFFCCC3-23FE-4A9A-9F55-D89A35626B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9471" y="4277770"/>
            <a:ext cx="4005058" cy="75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4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74996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Conclusion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04CE419-1A2B-481F-A8B8-84238B33FAD5}"/>
              </a:ext>
            </a:extLst>
          </p:cNvPr>
          <p:cNvSpPr/>
          <p:nvPr/>
        </p:nvSpPr>
        <p:spPr>
          <a:xfrm>
            <a:off x="667375" y="95991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8E19D35-9E40-4E41-9B66-E86F1BCA3279}"/>
              </a:ext>
            </a:extLst>
          </p:cNvPr>
          <p:cNvCxnSpPr>
            <a:cxnSpLocks/>
          </p:cNvCxnSpPr>
          <p:nvPr/>
        </p:nvCxnSpPr>
        <p:spPr>
          <a:xfrm>
            <a:off x="971600" y="4155926"/>
            <a:ext cx="7128792" cy="0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0938ABA-594C-4467-B6F1-912507A38E61}"/>
              </a:ext>
            </a:extLst>
          </p:cNvPr>
          <p:cNvSpPr txBox="1"/>
          <p:nvPr/>
        </p:nvSpPr>
        <p:spPr>
          <a:xfrm>
            <a:off x="971600" y="1793405"/>
            <a:ext cx="64380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将复杂的流模型与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进行结合，应用在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NMT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系统中。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7805160-A567-41BA-AFAE-9103CCF4872A}"/>
              </a:ext>
            </a:extLst>
          </p:cNvPr>
          <p:cNvSpPr txBox="1"/>
          <p:nvPr/>
        </p:nvSpPr>
        <p:spPr>
          <a:xfrm>
            <a:off x="1187624" y="2719154"/>
            <a:ext cx="73448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但这篇论文只是简单融合了句子级的潜在变量，如何设计更结构化的潜在变量，捕捉更丰富的潜在语义信息是值得考虑的一个方向。</a:t>
            </a:r>
          </a:p>
        </p:txBody>
      </p:sp>
    </p:spTree>
    <p:extLst>
      <p:ext uri="{BB962C8B-B14F-4D97-AF65-F5344CB8AC3E}">
        <p14:creationId xmlns:p14="http://schemas.microsoft.com/office/powerpoint/2010/main" val="174974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2404324" y="1874317"/>
            <a:ext cx="42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6182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5BB4600-5F18-40C6-BF5E-E8C78820B854}"/>
              </a:ext>
            </a:extLst>
          </p:cNvPr>
          <p:cNvGrpSpPr/>
          <p:nvPr/>
        </p:nvGrpSpPr>
        <p:grpSpPr>
          <a:xfrm>
            <a:off x="1047953" y="1347614"/>
            <a:ext cx="1075775" cy="2149930"/>
            <a:chOff x="604102" y="1347614"/>
            <a:chExt cx="1075775" cy="2149930"/>
          </a:xfrm>
        </p:grpSpPr>
        <p:grpSp>
          <p:nvGrpSpPr>
            <p:cNvPr id="3" name="组合 2"/>
            <p:cNvGrpSpPr/>
            <p:nvPr/>
          </p:nvGrpSpPr>
          <p:grpSpPr>
            <a:xfrm>
              <a:off x="755576" y="1347614"/>
              <a:ext cx="806989" cy="2149930"/>
              <a:chOff x="1477543" y="637844"/>
              <a:chExt cx="6486890" cy="3157021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765847" y="1858649"/>
              <a:ext cx="738664" cy="11278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3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目录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1387200" y="1623395"/>
              <a:ext cx="292677" cy="292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04102" y="2929074"/>
              <a:ext cx="292677" cy="292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B756C28-8A60-4AF9-BAA9-62973E22580C}"/>
              </a:ext>
            </a:extLst>
          </p:cNvPr>
          <p:cNvGrpSpPr/>
          <p:nvPr/>
        </p:nvGrpSpPr>
        <p:grpSpPr>
          <a:xfrm>
            <a:off x="4001837" y="843558"/>
            <a:ext cx="3450483" cy="864096"/>
            <a:chOff x="3212860" y="1207896"/>
            <a:chExt cx="1636190" cy="1056229"/>
          </a:xfrm>
        </p:grpSpPr>
        <p:sp>
          <p:nvSpPr>
            <p:cNvPr id="14" name="文本框 13"/>
            <p:cNvSpPr txBox="1"/>
            <p:nvPr/>
          </p:nvSpPr>
          <p:spPr>
            <a:xfrm>
              <a:off x="3212860" y="1207896"/>
              <a:ext cx="1636190" cy="105622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Part 01</a:t>
              </a:r>
            </a:p>
            <a:p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Background </a:t>
              </a:r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&amp; </a:t>
              </a: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Motivation</a:t>
              </a:r>
            </a:p>
          </p:txBody>
        </p:sp>
        <p:cxnSp>
          <p:nvCxnSpPr>
            <p:cNvPr id="26" name="直接连接符 25"/>
            <p:cNvCxnSpPr>
              <a:cxnSpLocks/>
            </p:cNvCxnSpPr>
            <p:nvPr/>
          </p:nvCxnSpPr>
          <p:spPr>
            <a:xfrm>
              <a:off x="3270517" y="2038897"/>
              <a:ext cx="1451918" cy="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2ED4192-45D6-4F53-B272-24C6804A632A}"/>
              </a:ext>
            </a:extLst>
          </p:cNvPr>
          <p:cNvGrpSpPr/>
          <p:nvPr/>
        </p:nvGrpSpPr>
        <p:grpSpPr>
          <a:xfrm>
            <a:off x="4001837" y="1683296"/>
            <a:ext cx="2955637" cy="672430"/>
            <a:chOff x="3207724" y="2119732"/>
            <a:chExt cx="1833578" cy="1640440"/>
          </a:xfrm>
        </p:grpSpPr>
        <p:sp>
          <p:nvSpPr>
            <p:cNvPr id="20" name="文本框 19"/>
            <p:cNvSpPr txBox="1"/>
            <p:nvPr/>
          </p:nvSpPr>
          <p:spPr>
            <a:xfrm>
              <a:off x="3207724" y="2119732"/>
              <a:ext cx="1833578" cy="150168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Part 02</a:t>
              </a:r>
            </a:p>
            <a:p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Model </a:t>
              </a:r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&amp; </a:t>
              </a: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Research ideas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cxnSp>
          <p:nvCxnSpPr>
            <p:cNvPr id="29" name="直接连接符 28"/>
            <p:cNvCxnSpPr>
              <a:cxnSpLocks/>
            </p:cNvCxnSpPr>
            <p:nvPr/>
          </p:nvCxnSpPr>
          <p:spPr>
            <a:xfrm>
              <a:off x="3274461" y="3760172"/>
              <a:ext cx="16930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B023BA8-39CC-4BC9-B3D1-BD5E4687FE23}"/>
              </a:ext>
            </a:extLst>
          </p:cNvPr>
          <p:cNvGrpSpPr/>
          <p:nvPr/>
        </p:nvGrpSpPr>
        <p:grpSpPr>
          <a:xfrm>
            <a:off x="4001836" y="3610436"/>
            <a:ext cx="3183437" cy="689463"/>
            <a:chOff x="4296969" y="-1031030"/>
            <a:chExt cx="2909618" cy="1775149"/>
          </a:xfrm>
        </p:grpSpPr>
        <p:sp>
          <p:nvSpPr>
            <p:cNvPr id="23" name="文本框 22"/>
            <p:cNvSpPr txBox="1"/>
            <p:nvPr/>
          </p:nvSpPr>
          <p:spPr>
            <a:xfrm>
              <a:off x="4296969" y="-1031030"/>
              <a:ext cx="2909618" cy="158475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Part 04</a:t>
              </a:r>
            </a:p>
            <a:p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Conclusion </a:t>
              </a:r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&amp; </a:t>
              </a: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Extension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cxnSp>
          <p:nvCxnSpPr>
            <p:cNvPr id="30" name="直接连接符 29"/>
            <p:cNvCxnSpPr>
              <a:cxnSpLocks/>
            </p:cNvCxnSpPr>
            <p:nvPr/>
          </p:nvCxnSpPr>
          <p:spPr>
            <a:xfrm flipV="1">
              <a:off x="4401769" y="744116"/>
              <a:ext cx="2596612" cy="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3432886" y="858348"/>
            <a:ext cx="144016" cy="153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>
            <a:cxnSpLocks/>
            <a:stCxn id="24" idx="2"/>
          </p:cNvCxnSpPr>
          <p:nvPr/>
        </p:nvCxnSpPr>
        <p:spPr>
          <a:xfrm>
            <a:off x="3504894" y="1012317"/>
            <a:ext cx="0" cy="35036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A3F38A6-DE4E-43E6-9783-4F1FFCC4EA20}"/>
              </a:ext>
            </a:extLst>
          </p:cNvPr>
          <p:cNvCxnSpPr>
            <a:cxnSpLocks/>
          </p:cNvCxnSpPr>
          <p:nvPr/>
        </p:nvCxnSpPr>
        <p:spPr>
          <a:xfrm>
            <a:off x="4109412" y="3291830"/>
            <a:ext cx="2729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5FA1D8E-9BCB-48F8-85AB-0B181371C3BB}"/>
              </a:ext>
            </a:extLst>
          </p:cNvPr>
          <p:cNvSpPr txBox="1"/>
          <p:nvPr/>
        </p:nvSpPr>
        <p:spPr>
          <a:xfrm>
            <a:off x="4001836" y="2609791"/>
            <a:ext cx="3183445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Part 03</a:t>
            </a:r>
          </a:p>
          <a:p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Experiment 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&amp; 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Analysis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76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Variational Autoencoder(VAE). As a generative model, the basic idea… | by  Roger | Geek Culture | Medium">
            <a:extLst>
              <a:ext uri="{FF2B5EF4-FFF2-40B4-BE49-F238E27FC236}">
                <a16:creationId xmlns:a16="http://schemas.microsoft.com/office/drawing/2014/main" id="{247430B8-EF27-49BA-9C8A-653F510B5A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80"/>
          <a:stretch/>
        </p:blipFill>
        <p:spPr bwMode="auto">
          <a:xfrm>
            <a:off x="3635896" y="897913"/>
            <a:ext cx="4634865" cy="215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107504" y="114989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Background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E390ECB-5E64-46BE-BB76-8D1883BFFC34}"/>
              </a:ext>
            </a:extLst>
          </p:cNvPr>
          <p:cNvSpPr txBox="1"/>
          <p:nvPr/>
        </p:nvSpPr>
        <p:spPr>
          <a:xfrm>
            <a:off x="649615" y="3090781"/>
            <a:ext cx="6790225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Auto-Encoding Variational Bayes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NIPS2014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AFA174-CE92-4B8F-9ECD-157E14922F60}"/>
              </a:ext>
            </a:extLst>
          </p:cNvPr>
          <p:cNvSpPr/>
          <p:nvPr/>
        </p:nvSpPr>
        <p:spPr>
          <a:xfrm>
            <a:off x="650444" y="3535323"/>
            <a:ext cx="657744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生成模型：从训练数据建模真实数据分布，然后反过来用学到的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模型和分布去生成、建模新数据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391B7F-7034-4D74-8212-4DF8EA14B701}"/>
              </a:ext>
            </a:extLst>
          </p:cNvPr>
          <p:cNvSpPr/>
          <p:nvPr/>
        </p:nvSpPr>
        <p:spPr>
          <a:xfrm>
            <a:off x="650444" y="738675"/>
            <a:ext cx="4035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VAE(Variational Auto-Encoder)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E11870A-2A21-42FD-BE13-48081618E218}"/>
              </a:ext>
            </a:extLst>
          </p:cNvPr>
          <p:cNvSpPr/>
          <p:nvPr/>
        </p:nvSpPr>
        <p:spPr>
          <a:xfrm>
            <a:off x="650444" y="4229675"/>
            <a:ext cx="743829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本质上就是在我们常规的自编码器的基础上，对 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encoder 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的结果（在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VAE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中对应着计算均值的网络）加上了“高斯噪声”</a:t>
            </a:r>
          </a:p>
        </p:txBody>
      </p:sp>
    </p:spTree>
    <p:extLst>
      <p:ext uri="{BB962C8B-B14F-4D97-AF65-F5344CB8AC3E}">
        <p14:creationId xmlns:p14="http://schemas.microsoft.com/office/powerpoint/2010/main" val="132891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114989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Background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8391B7F-7034-4D74-8212-4DF8EA14B701}"/>
              </a:ext>
            </a:extLst>
          </p:cNvPr>
          <p:cNvSpPr/>
          <p:nvPr/>
        </p:nvSpPr>
        <p:spPr>
          <a:xfrm>
            <a:off x="822635" y="816792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VNMT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9B5293-878E-4807-BD8E-3F4A7618C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615902"/>
            <a:ext cx="4330340" cy="190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790B840-8DAB-4775-9BCE-66DB800F0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650" y="3356298"/>
            <a:ext cx="6878538" cy="71842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D20454B0-D58E-40A5-A9FB-405C07D87AE8}"/>
              </a:ext>
            </a:extLst>
          </p:cNvPr>
          <p:cNvSpPr txBox="1"/>
          <p:nvPr/>
        </p:nvSpPr>
        <p:spPr>
          <a:xfrm>
            <a:off x="3705410" y="422793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变分后验分布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C985222-2701-49DD-8D80-E449E5077F1E}"/>
              </a:ext>
            </a:extLst>
          </p:cNvPr>
          <p:cNvSpPr txBox="1"/>
          <p:nvPr/>
        </p:nvSpPr>
        <p:spPr>
          <a:xfrm>
            <a:off x="5292080" y="42279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先验分布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A27278B-F029-496B-ABFA-EBFBB64B9AD6}"/>
              </a:ext>
            </a:extLst>
          </p:cNvPr>
          <p:cNvSpPr txBox="1"/>
          <p:nvPr/>
        </p:nvSpPr>
        <p:spPr>
          <a:xfrm>
            <a:off x="1660023" y="422317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翻译的条件生成网络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B9C2F0D-2A41-43CB-8FF4-5D3DD41C5A43}"/>
                  </a:ext>
                </a:extLst>
              </p:cNvPr>
              <p:cNvSpPr txBox="1"/>
              <p:nvPr/>
            </p:nvSpPr>
            <p:spPr>
              <a:xfrm>
                <a:off x="1049204" y="2647515"/>
                <a:ext cx="75441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𝑍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为句子级的潜在编码，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VMT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使用变分推断直接优化边际似然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log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⁡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，转而</a:t>
                </a:r>
                <a:b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求最大化证据下界（</a:t>
                </a:r>
                <a:r>
                  <a:rPr lang="en-US" altLang="zh-CN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ELBO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）：</a:t>
                </a: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B9C2F0D-2A41-43CB-8FF4-5D3DD41C5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04" y="2647515"/>
                <a:ext cx="7544181" cy="584775"/>
              </a:xfrm>
              <a:prstGeom prst="rect">
                <a:avLst/>
              </a:prstGeom>
              <a:blipFill>
                <a:blip r:embed="rId6"/>
                <a:stretch>
                  <a:fillRect l="-323"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C9AEA8D-9EC2-4521-8F44-4C9514FD53FD}"/>
                  </a:ext>
                </a:extLst>
              </p:cNvPr>
              <p:cNvSpPr txBox="1"/>
              <p:nvPr/>
            </p:nvSpPr>
            <p:spPr>
              <a:xfrm>
                <a:off x="1064672" y="1851670"/>
                <a:ext cx="3420295" cy="584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VNMT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目标为最大化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𝜃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𝑍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的</m:t>
                    </m:r>
                  </m:oMath>
                </a14:m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对数边际似然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log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⁡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C9AEA8D-9EC2-4521-8F44-4C9514FD5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672" y="1851670"/>
                <a:ext cx="3420295" cy="584840"/>
              </a:xfrm>
              <a:prstGeom prst="rect">
                <a:avLst/>
              </a:prstGeom>
              <a:blipFill>
                <a:blip r:embed="rId7"/>
                <a:stretch>
                  <a:fillRect l="-1070"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32A2ED8-5B57-4423-9241-0415FCCB70B9}"/>
                  </a:ext>
                </a:extLst>
              </p:cNvPr>
              <p:cNvSpPr txBox="1"/>
              <p:nvPr/>
            </p:nvSpPr>
            <p:spPr>
              <a:xfrm>
                <a:off x="1064672" y="1356913"/>
                <a:ext cx="27529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和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分别为原句和翻译</a:t>
                </a: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32A2ED8-5B57-4423-9241-0415FCCB7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672" y="1356913"/>
                <a:ext cx="2752998" cy="338554"/>
              </a:xfrm>
              <a:prstGeom prst="rect">
                <a:avLst/>
              </a:prstGeom>
              <a:blipFill>
                <a:blip r:embed="rId8"/>
                <a:stretch>
                  <a:fillRect l="-887"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AB3C0C53-02D4-4962-B73A-B1E41501F0CF}"/>
                  </a:ext>
                </a:extLst>
              </p14:cNvPr>
              <p14:cNvContentPartPr/>
              <p14:nvPr/>
            </p14:nvContentPartPr>
            <p14:xfrm>
              <a:off x="2691068" y="3789523"/>
              <a:ext cx="919080" cy="612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AB3C0C53-02D4-4962-B73A-B1E41501F0C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82068" y="3780523"/>
                <a:ext cx="93672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C34F2253-C7C1-45EF-B605-63BB267CD7F7}"/>
                  </a:ext>
                </a:extLst>
              </p14:cNvPr>
              <p14:cNvContentPartPr/>
              <p14:nvPr/>
            </p14:nvContentPartPr>
            <p14:xfrm>
              <a:off x="4318628" y="3778003"/>
              <a:ext cx="757080" cy="36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C34F2253-C7C1-45EF-B605-63BB267CD7F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09628" y="3769363"/>
                <a:ext cx="774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666405D8-DCA1-4259-AD0D-67513A6668B5}"/>
                  </a:ext>
                </a:extLst>
              </p14:cNvPr>
              <p14:cNvContentPartPr/>
              <p14:nvPr/>
            </p14:nvContentPartPr>
            <p14:xfrm>
              <a:off x="5267588" y="3772243"/>
              <a:ext cx="625320" cy="36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666405D8-DCA1-4259-AD0D-67513A6668B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58948" y="3763603"/>
                <a:ext cx="642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CAE60E7B-5276-4E4C-9506-13029B1372C1}"/>
                  </a:ext>
                </a:extLst>
              </p14:cNvPr>
              <p14:cNvContentPartPr/>
              <p14:nvPr/>
            </p14:nvContentPartPr>
            <p14:xfrm>
              <a:off x="3197228" y="3847123"/>
              <a:ext cx="18000" cy="38304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CAE60E7B-5276-4E4C-9506-13029B1372C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88588" y="3838123"/>
                <a:ext cx="3564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2C82CE6F-AA96-40F8-8557-8143501B37B2}"/>
                  </a:ext>
                </a:extLst>
              </p14:cNvPr>
              <p14:cNvContentPartPr/>
              <p14:nvPr/>
            </p14:nvContentPartPr>
            <p14:xfrm>
              <a:off x="4715348" y="3870163"/>
              <a:ext cx="5760" cy="315720"/>
            </p14:xfrm>
          </p:contentPart>
        </mc:Choice>
        <mc:Fallback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2C82CE6F-AA96-40F8-8557-8143501B37B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06708" y="3861163"/>
                <a:ext cx="234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1275A141-4462-4298-8830-F0CEC79BA343}"/>
                  </a:ext>
                </a:extLst>
              </p14:cNvPr>
              <p14:cNvContentPartPr/>
              <p14:nvPr/>
            </p14:nvContentPartPr>
            <p14:xfrm>
              <a:off x="5618588" y="3892843"/>
              <a:ext cx="16560" cy="315720"/>
            </p14:xfrm>
          </p:contentPart>
        </mc:Choice>
        <mc:Fallback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1275A141-4462-4298-8830-F0CEC79BA34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609588" y="3884203"/>
                <a:ext cx="342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415E0F59-E415-4A4E-BEE0-870593F2228C}"/>
                  </a:ext>
                </a:extLst>
              </p14:cNvPr>
              <p14:cNvContentPartPr/>
              <p14:nvPr/>
            </p14:nvContentPartPr>
            <p14:xfrm>
              <a:off x="3151508" y="4164643"/>
              <a:ext cx="105480" cy="4500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415E0F59-E415-4A4E-BEE0-870593F2228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142508" y="4156003"/>
                <a:ext cx="12312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B81050DF-3D6F-4F3C-AE58-CDFBD135FFB7}"/>
                  </a:ext>
                </a:extLst>
              </p14:cNvPr>
              <p14:cNvContentPartPr/>
              <p14:nvPr/>
            </p14:nvContentPartPr>
            <p14:xfrm>
              <a:off x="4663868" y="4145563"/>
              <a:ext cx="122400" cy="7200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B81050DF-3D6F-4F3C-AE58-CDFBD135FFB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654868" y="4136563"/>
                <a:ext cx="14004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85986D6B-FFF4-4B6A-BD6B-1039DEC5BD2D}"/>
                  </a:ext>
                </a:extLst>
              </p14:cNvPr>
              <p14:cNvContentPartPr/>
              <p14:nvPr/>
            </p14:nvContentPartPr>
            <p14:xfrm>
              <a:off x="5549468" y="4155283"/>
              <a:ext cx="139680" cy="67320"/>
            </p14:xfrm>
          </p:contentPart>
        </mc:Choice>
        <mc:Fallback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85986D6B-FFF4-4B6A-BD6B-1039DEC5BD2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40468" y="4146283"/>
                <a:ext cx="157320" cy="8496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文本框 51">
            <a:extLst>
              <a:ext uri="{FF2B5EF4-FFF2-40B4-BE49-F238E27FC236}">
                <a16:creationId xmlns:a16="http://schemas.microsoft.com/office/drawing/2014/main" id="{45996D61-BC56-474A-86DF-0B45DD544519}"/>
              </a:ext>
            </a:extLst>
          </p:cNvPr>
          <p:cNvSpPr txBox="1"/>
          <p:nvPr/>
        </p:nvSpPr>
        <p:spPr>
          <a:xfrm>
            <a:off x="4426919" y="540993"/>
            <a:ext cx="47525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Variational Neural Machine Translation (EMNLP 2016)</a:t>
            </a:r>
          </a:p>
        </p:txBody>
      </p:sp>
    </p:spTree>
    <p:extLst>
      <p:ext uri="{BB962C8B-B14F-4D97-AF65-F5344CB8AC3E}">
        <p14:creationId xmlns:p14="http://schemas.microsoft.com/office/powerpoint/2010/main" val="387323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114989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Motivation</a:t>
              </a: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E390ECB-5E64-46BE-BB76-8D1883BFFC34}"/>
              </a:ext>
            </a:extLst>
          </p:cNvPr>
          <p:cNvSpPr txBox="1"/>
          <p:nvPr/>
        </p:nvSpPr>
        <p:spPr>
          <a:xfrm>
            <a:off x="1176887" y="1552461"/>
            <a:ext cx="6790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目前的主流框架依旧是判别式的编码器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解码器结构，没有显式地考虑翻译任务内在的不确定性和多样性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391B7F-7034-4D74-8212-4DF8EA14B701}"/>
              </a:ext>
            </a:extLst>
          </p:cNvPr>
          <p:cNvSpPr/>
          <p:nvPr/>
        </p:nvSpPr>
        <p:spPr>
          <a:xfrm>
            <a:off x="880751" y="1076669"/>
            <a:ext cx="1756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E25C124-4A4C-4A1C-9745-4A7DF907D3B2}"/>
              </a:ext>
            </a:extLst>
          </p:cNvPr>
          <p:cNvSpPr txBox="1"/>
          <p:nvPr/>
        </p:nvSpPr>
        <p:spPr>
          <a:xfrm>
            <a:off x="1161331" y="2571750"/>
            <a:ext cx="6790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NMT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中的应用为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VNMT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，其后验分布为单一的高斯分布，但这并不能准确刻画复杂的真实后验分布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1A2ABF0-D570-43A2-AD1E-5B8074D2F95C}"/>
              </a:ext>
            </a:extLst>
          </p:cNvPr>
          <p:cNvSpPr txBox="1"/>
          <p:nvPr/>
        </p:nvSpPr>
        <p:spPr>
          <a:xfrm>
            <a:off x="1176886" y="3507854"/>
            <a:ext cx="6790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作者希望引入更复杂的后验分布，同时保持先验分布为高斯分布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引入流模型：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Normalizing Flows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554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114989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Model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1518A421-C1CE-4B46-8372-7786C48C1FA9}"/>
              </a:ext>
            </a:extLst>
          </p:cNvPr>
          <p:cNvSpPr/>
          <p:nvPr/>
        </p:nvSpPr>
        <p:spPr>
          <a:xfrm>
            <a:off x="650444" y="894661"/>
            <a:ext cx="399356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5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Normalizing Flows-based Posterior</a:t>
            </a:r>
            <a:endParaRPr lang="zh-CN" altLang="en-US" sz="15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E695A0-591D-4D8B-A328-BB668E4C8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35646"/>
            <a:ext cx="6775077" cy="289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00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B01C5933-6D3C-49B2-9105-A1C96982F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588" y="2795153"/>
            <a:ext cx="4848969" cy="61099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7E27A61-5AD7-4482-AFA1-22377891B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3443030"/>
            <a:ext cx="6336382" cy="157699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07504" y="114989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Model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1518A421-C1CE-4B46-8372-7786C48C1FA9}"/>
              </a:ext>
            </a:extLst>
          </p:cNvPr>
          <p:cNvSpPr/>
          <p:nvPr/>
        </p:nvSpPr>
        <p:spPr>
          <a:xfrm>
            <a:off x="650444" y="717044"/>
            <a:ext cx="302296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5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Normalizing Flows</a:t>
            </a:r>
            <a:endParaRPr lang="zh-CN" altLang="en-US" sz="15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98FAD0C-78B5-470D-8F07-85578CFBF544}"/>
              </a:ext>
            </a:extLst>
          </p:cNvPr>
          <p:cNvSpPr/>
          <p:nvPr/>
        </p:nvSpPr>
        <p:spPr>
          <a:xfrm>
            <a:off x="836710" y="1132017"/>
            <a:ext cx="302296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引入更灵活的后验分布的方法：</a:t>
            </a:r>
            <a:endParaRPr lang="en-US" altLang="zh-CN" sz="15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C82A15E-9886-4637-8CF8-2C9664AFEA55}"/>
                  </a:ext>
                </a:extLst>
              </p:cNvPr>
              <p:cNvSpPr/>
              <p:nvPr/>
            </p:nvSpPr>
            <p:spPr>
              <a:xfrm>
                <a:off x="1115616" y="1546990"/>
                <a:ext cx="6984776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5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从一个简单分布（如高斯分布）抽取样本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0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b="0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500" b="0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5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，然后依次用</a:t>
                </a:r>
                <a:r>
                  <a:rPr lang="en-US" altLang="zh-CN" sz="15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15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个可逆函数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0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b="0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500" b="0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5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来对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500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5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做复合变换，即</a:t>
                </a:r>
                <a:endParaRPr lang="en-US" altLang="zh-CN" sz="15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C82A15E-9886-4637-8CF8-2C9664AFEA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546990"/>
                <a:ext cx="6984776" cy="553998"/>
              </a:xfrm>
              <a:prstGeom prst="rect">
                <a:avLst/>
              </a:prstGeom>
              <a:blipFill>
                <a:blip r:embed="rId6"/>
                <a:stretch>
                  <a:fillRect l="-349" t="-2198" b="-10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70EA3EB-62CE-4485-AB78-DA80D024A45F}"/>
                  </a:ext>
                </a:extLst>
              </p:cNvPr>
              <p:cNvSpPr/>
              <p:nvPr/>
            </p:nvSpPr>
            <p:spPr>
              <a:xfrm>
                <a:off x="1115616" y="2237599"/>
                <a:ext cx="6984776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5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每个可逆函数 </a:t>
                </a:r>
                <a14:m>
                  <m:oMath xmlns:m="http://schemas.openxmlformats.org/officeDocument/2006/math">
                    <m:r>
                      <a:rPr lang="en-US" altLang="zh-CN" sz="1500" b="0" i="1" kern="10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sz="15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被称为一个流</a:t>
                </a:r>
                <a:r>
                  <a:rPr lang="en-US" altLang="zh-CN" sz="15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(flow)</a:t>
                </a:r>
                <a:r>
                  <a:rPr lang="zh-CN" altLang="en-US" sz="15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0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b="0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500" b="0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zh-CN" altLang="en-US" sz="15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的概率密度函数</a:t>
                </a:r>
                <a:r>
                  <a:rPr lang="en-US" altLang="zh-CN" sz="15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(PDF)</a:t>
                </a:r>
                <a:r>
                  <a:rPr lang="zh-CN" altLang="en-US" sz="15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可由概率密度函数的变量代换定理得到：</a:t>
                </a:r>
                <a:endParaRPr lang="en-US" altLang="zh-CN" sz="15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70EA3EB-62CE-4485-AB78-DA80D024A4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237599"/>
                <a:ext cx="6984776" cy="553998"/>
              </a:xfrm>
              <a:prstGeom prst="rect">
                <a:avLst/>
              </a:prstGeom>
              <a:blipFill>
                <a:blip r:embed="rId7"/>
                <a:stretch>
                  <a:fillRect l="-349" t="-2198" b="-12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E6D62E35-866B-4A0D-9C57-FDBE431BCE4C}"/>
              </a:ext>
            </a:extLst>
          </p:cNvPr>
          <p:cNvSpPr/>
          <p:nvPr/>
        </p:nvSpPr>
        <p:spPr>
          <a:xfrm>
            <a:off x="1041958" y="3443030"/>
            <a:ext cx="698477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此时目标函数</a:t>
            </a:r>
            <a:r>
              <a:rPr lang="en-US" altLang="zh-CN" sz="15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ELBO</a:t>
            </a:r>
            <a:r>
              <a:rPr lang="zh-CN" altLang="en-US" sz="15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变为：</a:t>
            </a:r>
            <a:endParaRPr lang="en-US" altLang="zh-CN" sz="15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4C559C4A-B5B7-4C24-A361-A0E490A149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5519" y="1891805"/>
            <a:ext cx="2808312" cy="31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0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114989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Model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7DE4002-8ED5-4BDB-86F2-DA7C3E932E13}"/>
                  </a:ext>
                </a:extLst>
              </p:cNvPr>
              <p:cNvSpPr/>
              <p:nvPr/>
            </p:nvSpPr>
            <p:spPr>
              <a:xfrm>
                <a:off x="650444" y="894661"/>
                <a:ext cx="3022965" cy="328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sz="1500" b="1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可逆映射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b="1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1500" b="1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500" b="1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1500" b="1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的条件：</a:t>
                </a: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7DE4002-8ED5-4BDB-86F2-DA7C3E932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4" y="894661"/>
                <a:ext cx="3022965" cy="328423"/>
              </a:xfrm>
              <a:prstGeom prst="rect">
                <a:avLst/>
              </a:prstGeom>
              <a:blipFill>
                <a:blip r:embed="rId3"/>
                <a:stretch>
                  <a:fillRect l="-605" t="-1852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A891640-6322-43B9-8B8F-276C6A620455}"/>
                  </a:ext>
                </a:extLst>
              </p:cNvPr>
              <p:cNvSpPr txBox="1"/>
              <p:nvPr/>
            </p:nvSpPr>
            <p:spPr>
              <a:xfrm>
                <a:off x="1012110" y="1537169"/>
                <a:ext cx="737631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我们希望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1600" b="0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600" b="0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16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是容易算的，也就是希望采样</a:t>
                </a:r>
                <a:r>
                  <a:rPr lang="en-US" altLang="zh-CN" sz="16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(sampling)</a:t>
                </a:r>
                <a:r>
                  <a:rPr lang="zh-CN" altLang="en-US" sz="16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和推断</a:t>
                </a:r>
                <a:r>
                  <a:rPr lang="en-US" altLang="zh-CN" sz="16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(inference)</a:t>
                </a:r>
                <a:r>
                  <a:rPr lang="zh-CN" altLang="en-US" sz="16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都是高效的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A891640-6322-43B9-8B8F-276C6A620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10" y="1537169"/>
                <a:ext cx="7376314" cy="584775"/>
              </a:xfrm>
              <a:prstGeom prst="rect">
                <a:avLst/>
              </a:prstGeom>
              <a:blipFill>
                <a:blip r:embed="rId4"/>
                <a:stretch>
                  <a:fillRect l="-331"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FE6C02E-C674-40C3-9B73-79C4D88EDCE7}"/>
                  </a:ext>
                </a:extLst>
              </p:cNvPr>
              <p:cNvSpPr txBox="1"/>
              <p:nvPr/>
            </p:nvSpPr>
            <p:spPr>
              <a:xfrm>
                <a:off x="1016417" y="2558330"/>
                <a:ext cx="69167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我们希望</a:t>
                </a:r>
                <a14:m>
                  <m:oMath xmlns:m="http://schemas.openxmlformats.org/officeDocument/2006/math">
                    <m:r>
                      <a:rPr lang="en-US" altLang="zh-CN" sz="1600" b="0" i="0" kern="10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600" b="0" i="1" kern="10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sz="16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的雅可比行列式是容易算的</a:t>
                </a:r>
                <a:r>
                  <a:rPr lang="zh-CN" altLang="en-US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1600" b="0" i="1" kern="10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600" b="0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0" i="1" kern="10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kern="10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1600" b="0" i="1" kern="10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 sz="1600" b="0" i="1" kern="10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600" b="0" i="1" kern="10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1600" b="0" i="1" kern="10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600" b="0" i="1" kern="10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600" b="0" i="1" kern="10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FE6C02E-C674-40C3-9B73-79C4D88ED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417" y="2558330"/>
                <a:ext cx="6916736" cy="338554"/>
              </a:xfrm>
              <a:prstGeom prst="rect">
                <a:avLst/>
              </a:prstGeom>
              <a:blipFill>
                <a:blip r:embed="rId5"/>
                <a:stretch>
                  <a:fillRect l="-353"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0312F05-B8DF-438D-BC1D-B9F69F31B21F}"/>
                  </a:ext>
                </a:extLst>
              </p:cNvPr>
              <p:cNvSpPr txBox="1"/>
              <p:nvPr/>
            </p:nvSpPr>
            <p:spPr>
              <a:xfrm>
                <a:off x="1039421" y="3363838"/>
                <a:ext cx="727677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我们还希望 </a:t>
                </a:r>
                <a14:m>
                  <m:oMath xmlns:m="http://schemas.openxmlformats.org/officeDocument/2006/math">
                    <m:r>
                      <a:rPr lang="en-US" altLang="zh-CN" sz="1600" b="0" i="1" kern="10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有足够的表达能力，实际上，在上述两点的约束下，可供选择的</a:t>
                </a:r>
                <a14:m>
                  <m:oMath xmlns:m="http://schemas.openxmlformats.org/officeDocument/2006/math">
                    <m:r>
                      <a:rPr lang="en-US" altLang="zh-CN" sz="1600" b="0" i="0" kern="10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600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通常都不太复杂</a:t>
                </a: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0312F05-B8DF-438D-BC1D-B9F69F31B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21" y="3363838"/>
                <a:ext cx="7276776" cy="584775"/>
              </a:xfrm>
              <a:prstGeom prst="rect">
                <a:avLst/>
              </a:prstGeom>
              <a:blipFill>
                <a:blip r:embed="rId6"/>
                <a:stretch>
                  <a:fillRect l="-335"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30">
            <a:extLst>
              <a:ext uri="{FF2B5EF4-FFF2-40B4-BE49-F238E27FC236}">
                <a16:creationId xmlns:a16="http://schemas.microsoft.com/office/drawing/2014/main" id="{762FA8CA-1E06-4242-9E1C-7FE31AB6C14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114989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Model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77DE4002-8ED5-4BDB-86F2-DA7C3E932E13}"/>
              </a:ext>
            </a:extLst>
          </p:cNvPr>
          <p:cNvSpPr/>
          <p:nvPr/>
        </p:nvSpPr>
        <p:spPr>
          <a:xfrm>
            <a:off x="650444" y="894661"/>
            <a:ext cx="435360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5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三类标准化流 </a:t>
            </a:r>
            <a:r>
              <a:rPr lang="en-US" altLang="zh-CN" sz="15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Normalizing Flows</a:t>
            </a:r>
            <a:endParaRPr lang="zh-CN" altLang="en-US" sz="15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A891640-6322-43B9-8B8F-276C6A620455}"/>
              </a:ext>
            </a:extLst>
          </p:cNvPr>
          <p:cNvSpPr txBox="1"/>
          <p:nvPr/>
        </p:nvSpPr>
        <p:spPr>
          <a:xfrm>
            <a:off x="982461" y="1369872"/>
            <a:ext cx="73763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Planar Flows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FE6C02E-C674-40C3-9B73-79C4D88EDCE7}"/>
              </a:ext>
            </a:extLst>
          </p:cNvPr>
          <p:cNvSpPr txBox="1"/>
          <p:nvPr/>
        </p:nvSpPr>
        <p:spPr>
          <a:xfrm>
            <a:off x="971600" y="2402473"/>
            <a:ext cx="51218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Sylvester Flows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0312F05-B8DF-438D-BC1D-B9F69F31B21F}"/>
              </a:ext>
            </a:extLst>
          </p:cNvPr>
          <p:cNvSpPr txBox="1"/>
          <p:nvPr/>
        </p:nvSpPr>
        <p:spPr>
          <a:xfrm>
            <a:off x="971599" y="3369851"/>
            <a:ext cx="51218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Affine Coupling Layer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762FA8CA-1E06-4242-9E1C-7FE31AB6C1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C7D281B-8974-4B50-ABB7-7E1E1A307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1789320"/>
            <a:ext cx="4914513" cy="42220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E664437-03AE-4FDB-9CC2-C1D8972E9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4253" y="2787630"/>
            <a:ext cx="4248472" cy="43708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D8CE895-E659-4AE6-9624-790D8E1420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9712" y="4118977"/>
            <a:ext cx="5040560" cy="83247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0D7F19C-E275-4410-983E-4088378A74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3648" y="3708405"/>
            <a:ext cx="52959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1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洁2018运营总结报告ppt模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c1lhhoj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10642</TotalTime>
  <Words>1240</Words>
  <Application>Microsoft Office PowerPoint</Application>
  <PresentationFormat>全屏显示(16:9)</PresentationFormat>
  <Paragraphs>125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-apple-system</vt:lpstr>
      <vt:lpstr>微软雅黑</vt:lpstr>
      <vt:lpstr>Arial</vt:lpstr>
      <vt:lpstr>Calibri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简洁2018运营总结报告ppt模板</dc:title>
  <dc:creator>gkl</dc:creator>
  <cp:lastModifiedBy>蜻蜓 队长</cp:lastModifiedBy>
  <cp:revision>1180</cp:revision>
  <dcterms:created xsi:type="dcterms:W3CDTF">2018-11-28T05:41:12Z</dcterms:created>
  <dcterms:modified xsi:type="dcterms:W3CDTF">2021-12-10T10:29:54Z</dcterms:modified>
</cp:coreProperties>
</file>