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2" r:id="rId1"/>
  </p:sldMasterIdLst>
  <p:notesMasterIdLst>
    <p:notesMasterId r:id="rId15"/>
  </p:notesMasterIdLst>
  <p:handoutMasterIdLst>
    <p:handoutMasterId r:id="rId16"/>
  </p:handoutMasterIdLst>
  <p:sldIdLst>
    <p:sldId id="256" r:id="rId2"/>
    <p:sldId id="420" r:id="rId3"/>
    <p:sldId id="421" r:id="rId4"/>
    <p:sldId id="422" r:id="rId5"/>
    <p:sldId id="423" r:id="rId6"/>
    <p:sldId id="424" r:id="rId7"/>
    <p:sldId id="425" r:id="rId8"/>
    <p:sldId id="426" r:id="rId9"/>
    <p:sldId id="427" r:id="rId10"/>
    <p:sldId id="428" r:id="rId11"/>
    <p:sldId id="429" r:id="rId12"/>
    <p:sldId id="430" r:id="rId13"/>
    <p:sldId id="265" r:id="rId14"/>
  </p:sldIdLst>
  <p:sldSz cx="9144000" cy="6858000" type="screen4x3"/>
  <p:notesSz cx="6858000" cy="9144000"/>
  <p:embeddedFontLst>
    <p:embeddedFont>
      <p:font typeface="Consolas" panose="020B0609020204030204" pitchFamily="49" charset="0"/>
      <p:regular r:id="rId17"/>
      <p:bold r:id="rId18"/>
      <p:italic r:id="rId19"/>
      <p:boldItalic r:id="rId20"/>
    </p:embeddedFont>
  </p:embeddedFontLst>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568E"/>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0932" autoAdjust="0"/>
  </p:normalViewPr>
  <p:slideViewPr>
    <p:cSldViewPr snapToGrid="0">
      <p:cViewPr varScale="1">
        <p:scale>
          <a:sx n="101" d="100"/>
          <a:sy n="101" d="100"/>
        </p:scale>
        <p:origin x="21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Zhen" userId="16bdd1738e0acf43" providerId="LiveId" clId="{7B798CA6-2D3D-4C94-AA92-0907A36F1BC0}"/>
    <pc:docChg chg="undo custSel addSld delSld modSld">
      <pc:chgData name="Li Zhen" userId="16bdd1738e0acf43" providerId="LiveId" clId="{7B798CA6-2D3D-4C94-AA92-0907A36F1BC0}" dt="2021-10-14T02:47:54.010" v="862"/>
      <pc:docMkLst>
        <pc:docMk/>
      </pc:docMkLst>
      <pc:sldChg chg="modSp mod">
        <pc:chgData name="Li Zhen" userId="16bdd1738e0acf43" providerId="LiveId" clId="{7B798CA6-2D3D-4C94-AA92-0907A36F1BC0}" dt="2021-10-13T14:49:05.791" v="19" actId="404"/>
        <pc:sldMkLst>
          <pc:docMk/>
          <pc:sldMk cId="0" sldId="256"/>
        </pc:sldMkLst>
        <pc:spChg chg="mod">
          <ac:chgData name="Li Zhen" userId="16bdd1738e0acf43" providerId="LiveId" clId="{7B798CA6-2D3D-4C94-AA92-0907A36F1BC0}" dt="2021-10-13T14:49:05.791" v="19" actId="404"/>
          <ac:spMkLst>
            <pc:docMk/>
            <pc:sldMk cId="0" sldId="256"/>
            <ac:spMk id="3" creationId="{7A8A4DD6-9B8C-4240-90A7-B2BAA3465E4E}"/>
          </ac:spMkLst>
        </pc:spChg>
        <pc:spChg chg="mod">
          <ac:chgData name="Li Zhen" userId="16bdd1738e0acf43" providerId="LiveId" clId="{7B798CA6-2D3D-4C94-AA92-0907A36F1BC0}" dt="2021-10-13T14:48:47.566" v="13" actId="947"/>
          <ac:spMkLst>
            <pc:docMk/>
            <pc:sldMk cId="0" sldId="256"/>
            <ac:spMk id="5122" creationId="{B76EEB37-F8D1-4915-AD28-149AA4CC63F4}"/>
          </ac:spMkLst>
        </pc:spChg>
      </pc:sldChg>
      <pc:sldChg chg="del">
        <pc:chgData name="Li Zhen" userId="16bdd1738e0acf43" providerId="LiveId" clId="{7B798CA6-2D3D-4C94-AA92-0907A36F1BC0}" dt="2021-10-13T14:54:54.002" v="89" actId="47"/>
        <pc:sldMkLst>
          <pc:docMk/>
          <pc:sldMk cId="775973150" sldId="419"/>
        </pc:sldMkLst>
      </pc:sldChg>
      <pc:sldChg chg="addSp delSp modSp mod">
        <pc:chgData name="Li Zhen" userId="16bdd1738e0acf43" providerId="LiveId" clId="{7B798CA6-2D3D-4C94-AA92-0907A36F1BC0}" dt="2021-10-14T02:08:46.105" v="356" actId="1076"/>
        <pc:sldMkLst>
          <pc:docMk/>
          <pc:sldMk cId="3512558960" sldId="420"/>
        </pc:sldMkLst>
        <pc:spChg chg="mod">
          <ac:chgData name="Li Zhen" userId="16bdd1738e0acf43" providerId="LiveId" clId="{7B798CA6-2D3D-4C94-AA92-0907A36F1BC0}" dt="2021-10-13T14:48:33.484" v="12" actId="947"/>
          <ac:spMkLst>
            <pc:docMk/>
            <pc:sldMk cId="3512558960" sldId="420"/>
            <ac:spMk id="6" creationId="{377C9DBB-73A7-4942-9180-B0DF57EBCDC6}"/>
          </ac:spMkLst>
        </pc:spChg>
        <pc:spChg chg="add mod">
          <ac:chgData name="Li Zhen" userId="16bdd1738e0acf43" providerId="LiveId" clId="{7B798CA6-2D3D-4C94-AA92-0907A36F1BC0}" dt="2021-10-14T02:07:58.692" v="351" actId="1076"/>
          <ac:spMkLst>
            <pc:docMk/>
            <pc:sldMk cId="3512558960" sldId="420"/>
            <ac:spMk id="9" creationId="{1030083A-1CA6-4FD1-95E2-8D182328107A}"/>
          </ac:spMkLst>
        </pc:spChg>
        <pc:spChg chg="del">
          <ac:chgData name="Li Zhen" userId="16bdd1738e0acf43" providerId="LiveId" clId="{7B798CA6-2D3D-4C94-AA92-0907A36F1BC0}" dt="2021-10-13T14:48:14.626" v="8" actId="478"/>
          <ac:spMkLst>
            <pc:docMk/>
            <pc:sldMk cId="3512558960" sldId="420"/>
            <ac:spMk id="11" creationId="{71E16C08-12A1-4679-ADBB-958B9D343C8C}"/>
          </ac:spMkLst>
        </pc:spChg>
        <pc:picChg chg="add mod">
          <ac:chgData name="Li Zhen" userId="16bdd1738e0acf43" providerId="LiveId" clId="{7B798CA6-2D3D-4C94-AA92-0907A36F1BC0}" dt="2021-10-14T02:08:46.105" v="356" actId="1076"/>
          <ac:picMkLst>
            <pc:docMk/>
            <pc:sldMk cId="3512558960" sldId="420"/>
            <ac:picMk id="3" creationId="{97563008-436E-4D06-9284-3B969F69CF12}"/>
          </ac:picMkLst>
        </pc:picChg>
        <pc:picChg chg="del">
          <ac:chgData name="Li Zhen" userId="16bdd1738e0acf43" providerId="LiveId" clId="{7B798CA6-2D3D-4C94-AA92-0907A36F1BC0}" dt="2021-10-13T14:48:16.216" v="9" actId="478"/>
          <ac:picMkLst>
            <pc:docMk/>
            <pc:sldMk cId="3512558960" sldId="420"/>
            <ac:picMk id="12" creationId="{A132DA88-6156-4240-86D2-79D78B012535}"/>
          </ac:picMkLst>
        </pc:picChg>
      </pc:sldChg>
      <pc:sldChg chg="modSp add mod">
        <pc:chgData name="Li Zhen" userId="16bdd1738e0acf43" providerId="LiveId" clId="{7B798CA6-2D3D-4C94-AA92-0907A36F1BC0}" dt="2021-10-13T15:25:49.777" v="350" actId="948"/>
        <pc:sldMkLst>
          <pc:docMk/>
          <pc:sldMk cId="213083265" sldId="421"/>
        </pc:sldMkLst>
        <pc:spChg chg="mod">
          <ac:chgData name="Li Zhen" userId="16bdd1738e0acf43" providerId="LiveId" clId="{7B798CA6-2D3D-4C94-AA92-0907A36F1BC0}" dt="2021-10-13T15:25:49.777" v="350" actId="948"/>
          <ac:spMkLst>
            <pc:docMk/>
            <pc:sldMk cId="213083265" sldId="421"/>
            <ac:spMk id="9" creationId="{1030083A-1CA6-4FD1-95E2-8D182328107A}"/>
          </ac:spMkLst>
        </pc:spChg>
      </pc:sldChg>
      <pc:sldChg chg="del">
        <pc:chgData name="Li Zhen" userId="16bdd1738e0acf43" providerId="LiveId" clId="{7B798CA6-2D3D-4C94-AA92-0907A36F1BC0}" dt="2021-10-13T14:54:53.427" v="88" actId="47"/>
        <pc:sldMkLst>
          <pc:docMk/>
          <pc:sldMk cId="586840228" sldId="421"/>
        </pc:sldMkLst>
      </pc:sldChg>
      <pc:sldChg chg="addSp delSp modSp add mod modNotesTx">
        <pc:chgData name="Li Zhen" userId="16bdd1738e0acf43" providerId="LiveId" clId="{7B798CA6-2D3D-4C94-AA92-0907A36F1BC0}" dt="2021-10-14T02:10:47.799" v="392" actId="14100"/>
        <pc:sldMkLst>
          <pc:docMk/>
          <pc:sldMk cId="3645288318" sldId="422"/>
        </pc:sldMkLst>
        <pc:spChg chg="add">
          <ac:chgData name="Li Zhen" userId="16bdd1738e0acf43" providerId="LiveId" clId="{7B798CA6-2D3D-4C94-AA92-0907A36F1BC0}" dt="2021-10-14T02:10:13.757" v="357" actId="11529"/>
          <ac:spMkLst>
            <pc:docMk/>
            <pc:sldMk cId="3645288318" sldId="422"/>
            <ac:spMk id="2" creationId="{EB3289B7-7FC3-477F-9B62-F46E7C6CFC83}"/>
          </ac:spMkLst>
        </pc:spChg>
        <pc:spChg chg="mod">
          <ac:chgData name="Li Zhen" userId="16bdd1738e0acf43" providerId="LiveId" clId="{7B798CA6-2D3D-4C94-AA92-0907A36F1BC0}" dt="2021-10-13T15:18:26.974" v="192" actId="20577"/>
          <ac:spMkLst>
            <pc:docMk/>
            <pc:sldMk cId="3645288318" sldId="422"/>
            <ac:spMk id="9" creationId="{1030083A-1CA6-4FD1-95E2-8D182328107A}"/>
          </ac:spMkLst>
        </pc:spChg>
        <pc:spChg chg="add mod">
          <ac:chgData name="Li Zhen" userId="16bdd1738e0acf43" providerId="LiveId" clId="{7B798CA6-2D3D-4C94-AA92-0907A36F1BC0}" dt="2021-10-14T02:10:33.769" v="387" actId="1035"/>
          <ac:spMkLst>
            <pc:docMk/>
            <pc:sldMk cId="3645288318" sldId="422"/>
            <ac:spMk id="11" creationId="{0FC2D5E5-8D9B-4E64-AB8B-39BD88DF90DD}"/>
          </ac:spMkLst>
        </pc:spChg>
        <pc:spChg chg="add del">
          <ac:chgData name="Li Zhen" userId="16bdd1738e0acf43" providerId="LiveId" clId="{7B798CA6-2D3D-4C94-AA92-0907A36F1BC0}" dt="2021-10-13T15:19:56.037" v="197" actId="22"/>
          <ac:spMkLst>
            <pc:docMk/>
            <pc:sldMk cId="3645288318" sldId="422"/>
            <ac:spMk id="11" creationId="{11DE1DCB-3239-4B27-BDFE-F975B4EB59A5}"/>
          </ac:spMkLst>
        </pc:spChg>
        <pc:spChg chg="add mod">
          <ac:chgData name="Li Zhen" userId="16bdd1738e0acf43" providerId="LiveId" clId="{7B798CA6-2D3D-4C94-AA92-0907A36F1BC0}" dt="2021-10-14T02:10:47.799" v="392" actId="14100"/>
          <ac:spMkLst>
            <pc:docMk/>
            <pc:sldMk cId="3645288318" sldId="422"/>
            <ac:spMk id="12" creationId="{6EBDF569-BBA9-48E8-B7F6-7D6FE88AA4A9}"/>
          </ac:spMkLst>
        </pc:spChg>
        <pc:picChg chg="add mod">
          <ac:chgData name="Li Zhen" userId="16bdd1738e0acf43" providerId="LiveId" clId="{7B798CA6-2D3D-4C94-AA92-0907A36F1BC0}" dt="2021-10-14T02:10:39.117" v="390" actId="1076"/>
          <ac:picMkLst>
            <pc:docMk/>
            <pc:sldMk cId="3645288318" sldId="422"/>
            <ac:picMk id="3" creationId="{E2E16B06-5BAA-4F03-836E-BE5BF7156DFD}"/>
          </ac:picMkLst>
        </pc:picChg>
      </pc:sldChg>
      <pc:sldChg chg="del">
        <pc:chgData name="Li Zhen" userId="16bdd1738e0acf43" providerId="LiveId" clId="{7B798CA6-2D3D-4C94-AA92-0907A36F1BC0}" dt="2021-10-13T14:54:54.274" v="90" actId="47"/>
        <pc:sldMkLst>
          <pc:docMk/>
          <pc:sldMk cId="3861949009" sldId="422"/>
        </pc:sldMkLst>
      </pc:sldChg>
      <pc:sldChg chg="addSp delSp modSp add mod modNotesTx">
        <pc:chgData name="Li Zhen" userId="16bdd1738e0acf43" providerId="LiveId" clId="{7B798CA6-2D3D-4C94-AA92-0907A36F1BC0}" dt="2021-10-14T02:15:17.270" v="414"/>
        <pc:sldMkLst>
          <pc:docMk/>
          <pc:sldMk cId="627153580" sldId="423"/>
        </pc:sldMkLst>
        <pc:spChg chg="mod">
          <ac:chgData name="Li Zhen" userId="16bdd1738e0acf43" providerId="LiveId" clId="{7B798CA6-2D3D-4C94-AA92-0907A36F1BC0}" dt="2021-10-13T15:20:05.483" v="209"/>
          <ac:spMkLst>
            <pc:docMk/>
            <pc:sldMk cId="627153580" sldId="423"/>
            <ac:spMk id="9" creationId="{1030083A-1CA6-4FD1-95E2-8D182328107A}"/>
          </ac:spMkLst>
        </pc:spChg>
        <pc:picChg chg="add mod">
          <ac:chgData name="Li Zhen" userId="16bdd1738e0acf43" providerId="LiveId" clId="{7B798CA6-2D3D-4C94-AA92-0907A36F1BC0}" dt="2021-10-14T02:14:21.495" v="407" actId="1076"/>
          <ac:picMkLst>
            <pc:docMk/>
            <pc:sldMk cId="627153580" sldId="423"/>
            <ac:picMk id="3" creationId="{254A84B7-9B8E-49F8-BCA5-58BAECCB3B04}"/>
          </ac:picMkLst>
        </pc:picChg>
        <pc:picChg chg="del">
          <ac:chgData name="Li Zhen" userId="16bdd1738e0acf43" providerId="LiveId" clId="{7B798CA6-2D3D-4C94-AA92-0907A36F1BC0}" dt="2021-10-13T15:20:07.233" v="210" actId="478"/>
          <ac:picMkLst>
            <pc:docMk/>
            <pc:sldMk cId="627153580" sldId="423"/>
            <ac:picMk id="3" creationId="{E2E16B06-5BAA-4F03-836E-BE5BF7156DFD}"/>
          </ac:picMkLst>
        </pc:picChg>
        <pc:picChg chg="add mod">
          <ac:chgData name="Li Zhen" userId="16bdd1738e0acf43" providerId="LiveId" clId="{7B798CA6-2D3D-4C94-AA92-0907A36F1BC0}" dt="2021-10-14T02:13:11.082" v="404" actId="1076"/>
          <ac:picMkLst>
            <pc:docMk/>
            <pc:sldMk cId="627153580" sldId="423"/>
            <ac:picMk id="4" creationId="{ABBF2269-C707-4318-9A53-8BA65345797C}"/>
          </ac:picMkLst>
        </pc:picChg>
        <pc:picChg chg="add del">
          <ac:chgData name="Li Zhen" userId="16bdd1738e0acf43" providerId="LiveId" clId="{7B798CA6-2D3D-4C94-AA92-0907A36F1BC0}" dt="2021-10-13T15:20:34.421" v="214" actId="22"/>
          <ac:picMkLst>
            <pc:docMk/>
            <pc:sldMk cId="627153580" sldId="423"/>
            <ac:picMk id="7" creationId="{C84AC620-C070-459D-8A72-9F201FD093D2}"/>
          </ac:picMkLst>
        </pc:picChg>
      </pc:sldChg>
      <pc:sldChg chg="del">
        <pc:chgData name="Li Zhen" userId="16bdd1738e0acf43" providerId="LiveId" clId="{7B798CA6-2D3D-4C94-AA92-0907A36F1BC0}" dt="2021-10-13T14:54:54.644" v="91" actId="47"/>
        <pc:sldMkLst>
          <pc:docMk/>
          <pc:sldMk cId="2253472233" sldId="423"/>
        </pc:sldMkLst>
      </pc:sldChg>
      <pc:sldChg chg="del">
        <pc:chgData name="Li Zhen" userId="16bdd1738e0acf43" providerId="LiveId" clId="{7B798CA6-2D3D-4C94-AA92-0907A36F1BC0}" dt="2021-10-13T14:54:54.958" v="92" actId="47"/>
        <pc:sldMkLst>
          <pc:docMk/>
          <pc:sldMk cId="2106819935" sldId="424"/>
        </pc:sldMkLst>
      </pc:sldChg>
      <pc:sldChg chg="addSp delSp modSp add mod modNotesTx">
        <pc:chgData name="Li Zhen" userId="16bdd1738e0acf43" providerId="LiveId" clId="{7B798CA6-2D3D-4C94-AA92-0907A36F1BC0}" dt="2021-10-14T02:24:16.688" v="528" actId="1035"/>
        <pc:sldMkLst>
          <pc:docMk/>
          <pc:sldMk cId="4237179932" sldId="424"/>
        </pc:sldMkLst>
        <pc:spChg chg="mod">
          <ac:chgData name="Li Zhen" userId="16bdd1738e0acf43" providerId="LiveId" clId="{7B798CA6-2D3D-4C94-AA92-0907A36F1BC0}" dt="2021-10-13T15:20:42.185" v="220"/>
          <ac:spMkLst>
            <pc:docMk/>
            <pc:sldMk cId="4237179932" sldId="424"/>
            <ac:spMk id="9" creationId="{1030083A-1CA6-4FD1-95E2-8D182328107A}"/>
          </ac:spMkLst>
        </pc:spChg>
        <pc:picChg chg="add mod">
          <ac:chgData name="Li Zhen" userId="16bdd1738e0acf43" providerId="LiveId" clId="{7B798CA6-2D3D-4C94-AA92-0907A36F1BC0}" dt="2021-10-14T02:24:07.647" v="486" actId="1076"/>
          <ac:picMkLst>
            <pc:docMk/>
            <pc:sldMk cId="4237179932" sldId="424"/>
            <ac:picMk id="3" creationId="{232E5016-1EBF-4075-88C1-C2FB327249AF}"/>
          </ac:picMkLst>
        </pc:picChg>
        <pc:picChg chg="del">
          <ac:chgData name="Li Zhen" userId="16bdd1738e0acf43" providerId="LiveId" clId="{7B798CA6-2D3D-4C94-AA92-0907A36F1BC0}" dt="2021-10-13T15:20:44.045" v="221" actId="478"/>
          <ac:picMkLst>
            <pc:docMk/>
            <pc:sldMk cId="4237179932" sldId="424"/>
            <ac:picMk id="4" creationId="{ABBF2269-C707-4318-9A53-8BA65345797C}"/>
          </ac:picMkLst>
        </pc:picChg>
        <pc:picChg chg="add mod">
          <ac:chgData name="Li Zhen" userId="16bdd1738e0acf43" providerId="LiveId" clId="{7B798CA6-2D3D-4C94-AA92-0907A36F1BC0}" dt="2021-10-14T02:24:09.611" v="504" actId="1035"/>
          <ac:picMkLst>
            <pc:docMk/>
            <pc:sldMk cId="4237179932" sldId="424"/>
            <ac:picMk id="4" creationId="{CD9AACC4-AEC4-4FC3-B5F7-E3A7EB22F59F}"/>
          </ac:picMkLst>
        </pc:picChg>
        <pc:picChg chg="add mod">
          <ac:chgData name="Li Zhen" userId="16bdd1738e0acf43" providerId="LiveId" clId="{7B798CA6-2D3D-4C94-AA92-0907A36F1BC0}" dt="2021-10-14T02:24:13.735" v="522" actId="1035"/>
          <ac:picMkLst>
            <pc:docMk/>
            <pc:sldMk cId="4237179932" sldId="424"/>
            <ac:picMk id="7" creationId="{07E4AE76-224A-42EE-A553-1444CA4A0FC9}"/>
          </ac:picMkLst>
        </pc:picChg>
        <pc:picChg chg="add del mod">
          <ac:chgData name="Li Zhen" userId="16bdd1738e0acf43" providerId="LiveId" clId="{7B798CA6-2D3D-4C94-AA92-0907A36F1BC0}" dt="2021-10-13T15:21:10.313" v="225"/>
          <ac:picMkLst>
            <pc:docMk/>
            <pc:sldMk cId="4237179932" sldId="424"/>
            <ac:picMk id="11" creationId="{134EEB2A-46B4-48BE-BC0A-7FA2E84C06E8}"/>
          </ac:picMkLst>
        </pc:picChg>
        <pc:picChg chg="add mod">
          <ac:chgData name="Li Zhen" userId="16bdd1738e0acf43" providerId="LiveId" clId="{7B798CA6-2D3D-4C94-AA92-0907A36F1BC0}" dt="2021-10-14T02:24:16.688" v="528" actId="1035"/>
          <ac:picMkLst>
            <pc:docMk/>
            <pc:sldMk cId="4237179932" sldId="424"/>
            <ac:picMk id="11" creationId="{A7063793-9F38-4521-8000-FDEDF6C569B9}"/>
          </ac:picMkLst>
        </pc:picChg>
      </pc:sldChg>
      <pc:sldChg chg="addSp delSp modSp add mod modNotesTx">
        <pc:chgData name="Li Zhen" userId="16bdd1738e0acf43" providerId="LiveId" clId="{7B798CA6-2D3D-4C94-AA92-0907A36F1BC0}" dt="2021-10-14T02:24:49.012" v="547" actId="6549"/>
        <pc:sldMkLst>
          <pc:docMk/>
          <pc:sldMk cId="4278794749" sldId="425"/>
        </pc:sldMkLst>
        <pc:spChg chg="mod">
          <ac:chgData name="Li Zhen" userId="16bdd1738e0acf43" providerId="LiveId" clId="{7B798CA6-2D3D-4C94-AA92-0907A36F1BC0}" dt="2021-10-13T15:21:24.651" v="247"/>
          <ac:spMkLst>
            <pc:docMk/>
            <pc:sldMk cId="4278794749" sldId="425"/>
            <ac:spMk id="9" creationId="{1030083A-1CA6-4FD1-95E2-8D182328107A}"/>
          </ac:spMkLst>
        </pc:spChg>
        <pc:picChg chg="del">
          <ac:chgData name="Li Zhen" userId="16bdd1738e0acf43" providerId="LiveId" clId="{7B798CA6-2D3D-4C94-AA92-0907A36F1BC0}" dt="2021-10-13T15:21:26.507" v="248" actId="478"/>
          <ac:picMkLst>
            <pc:docMk/>
            <pc:sldMk cId="4278794749" sldId="425"/>
            <ac:picMk id="3" creationId="{232E5016-1EBF-4075-88C1-C2FB327249AF}"/>
          </ac:picMkLst>
        </pc:picChg>
        <pc:picChg chg="add mod">
          <ac:chgData name="Li Zhen" userId="16bdd1738e0acf43" providerId="LiveId" clId="{7B798CA6-2D3D-4C94-AA92-0907A36F1BC0}" dt="2021-10-13T15:21:39.307" v="250" actId="1076"/>
          <ac:picMkLst>
            <pc:docMk/>
            <pc:sldMk cId="4278794749" sldId="425"/>
            <ac:picMk id="4" creationId="{442D1FED-8E0C-4DB3-8B0A-1592B44BF528}"/>
          </ac:picMkLst>
        </pc:picChg>
      </pc:sldChg>
      <pc:sldChg chg="addSp delSp modSp add mod modNotesTx">
        <pc:chgData name="Li Zhen" userId="16bdd1738e0acf43" providerId="LiveId" clId="{7B798CA6-2D3D-4C94-AA92-0907A36F1BC0}" dt="2021-10-14T02:34:33.333" v="548"/>
        <pc:sldMkLst>
          <pc:docMk/>
          <pc:sldMk cId="412088615" sldId="426"/>
        </pc:sldMkLst>
        <pc:spChg chg="mod">
          <ac:chgData name="Li Zhen" userId="16bdd1738e0acf43" providerId="LiveId" clId="{7B798CA6-2D3D-4C94-AA92-0907A36F1BC0}" dt="2021-10-13T15:22:01.325" v="256"/>
          <ac:spMkLst>
            <pc:docMk/>
            <pc:sldMk cId="412088615" sldId="426"/>
            <ac:spMk id="9" creationId="{1030083A-1CA6-4FD1-95E2-8D182328107A}"/>
          </ac:spMkLst>
        </pc:spChg>
        <pc:picChg chg="del">
          <ac:chgData name="Li Zhen" userId="16bdd1738e0acf43" providerId="LiveId" clId="{7B798CA6-2D3D-4C94-AA92-0907A36F1BC0}" dt="2021-10-13T15:22:03.007" v="257" actId="478"/>
          <ac:picMkLst>
            <pc:docMk/>
            <pc:sldMk cId="412088615" sldId="426"/>
            <ac:picMk id="4" creationId="{442D1FED-8E0C-4DB3-8B0A-1592B44BF528}"/>
          </ac:picMkLst>
        </pc:picChg>
        <pc:picChg chg="add mod">
          <ac:chgData name="Li Zhen" userId="16bdd1738e0acf43" providerId="LiveId" clId="{7B798CA6-2D3D-4C94-AA92-0907A36F1BC0}" dt="2021-10-13T15:22:08.018" v="258"/>
          <ac:picMkLst>
            <pc:docMk/>
            <pc:sldMk cId="412088615" sldId="426"/>
            <ac:picMk id="8" creationId="{314C2D92-5BEF-4B9D-9475-8C58D63A30F0}"/>
          </ac:picMkLst>
        </pc:picChg>
      </pc:sldChg>
      <pc:sldChg chg="addSp delSp modSp add mod modNotesTx">
        <pc:chgData name="Li Zhen" userId="16bdd1738e0acf43" providerId="LiveId" clId="{7B798CA6-2D3D-4C94-AA92-0907A36F1BC0}" dt="2021-10-14T02:36:22.699" v="643" actId="6549"/>
        <pc:sldMkLst>
          <pc:docMk/>
          <pc:sldMk cId="5048173" sldId="427"/>
        </pc:sldMkLst>
        <pc:spChg chg="mod">
          <ac:chgData name="Li Zhen" userId="16bdd1738e0acf43" providerId="LiveId" clId="{7B798CA6-2D3D-4C94-AA92-0907A36F1BC0}" dt="2021-10-13T15:22:15.465" v="264"/>
          <ac:spMkLst>
            <pc:docMk/>
            <pc:sldMk cId="5048173" sldId="427"/>
            <ac:spMk id="9" creationId="{1030083A-1CA6-4FD1-95E2-8D182328107A}"/>
          </ac:spMkLst>
        </pc:spChg>
        <pc:picChg chg="add mod">
          <ac:chgData name="Li Zhen" userId="16bdd1738e0acf43" providerId="LiveId" clId="{7B798CA6-2D3D-4C94-AA92-0907A36F1BC0}" dt="2021-10-13T15:22:33.562" v="267" actId="1076"/>
          <ac:picMkLst>
            <pc:docMk/>
            <pc:sldMk cId="5048173" sldId="427"/>
            <ac:picMk id="3" creationId="{04F888EF-CB74-44F2-A8FC-B51AE7573057}"/>
          </ac:picMkLst>
        </pc:picChg>
        <pc:picChg chg="del">
          <ac:chgData name="Li Zhen" userId="16bdd1738e0acf43" providerId="LiveId" clId="{7B798CA6-2D3D-4C94-AA92-0907A36F1BC0}" dt="2021-10-13T15:22:22.602" v="265" actId="478"/>
          <ac:picMkLst>
            <pc:docMk/>
            <pc:sldMk cId="5048173" sldId="427"/>
            <ac:picMk id="8" creationId="{314C2D92-5BEF-4B9D-9475-8C58D63A30F0}"/>
          </ac:picMkLst>
        </pc:picChg>
        <pc:picChg chg="add del mod">
          <ac:chgData name="Li Zhen" userId="16bdd1738e0acf43" providerId="LiveId" clId="{7B798CA6-2D3D-4C94-AA92-0907A36F1BC0}" dt="2021-10-13T15:22:41.731" v="269"/>
          <ac:picMkLst>
            <pc:docMk/>
            <pc:sldMk cId="5048173" sldId="427"/>
            <ac:picMk id="11" creationId="{ED28C44A-2A40-48ED-9584-964AC3BDFB9B}"/>
          </ac:picMkLst>
        </pc:picChg>
      </pc:sldChg>
      <pc:sldChg chg="addSp delSp modSp add mod modNotesTx">
        <pc:chgData name="Li Zhen" userId="16bdd1738e0acf43" providerId="LiveId" clId="{7B798CA6-2D3D-4C94-AA92-0907A36F1BC0}" dt="2021-10-14T02:46:01.767" v="719" actId="1076"/>
        <pc:sldMkLst>
          <pc:docMk/>
          <pc:sldMk cId="3900014880" sldId="428"/>
        </pc:sldMkLst>
        <pc:spChg chg="mod">
          <ac:chgData name="Li Zhen" userId="16bdd1738e0acf43" providerId="LiveId" clId="{7B798CA6-2D3D-4C94-AA92-0907A36F1BC0}" dt="2021-10-13T15:22:47.604" v="276"/>
          <ac:spMkLst>
            <pc:docMk/>
            <pc:sldMk cId="3900014880" sldId="428"/>
            <ac:spMk id="9" creationId="{1030083A-1CA6-4FD1-95E2-8D182328107A}"/>
          </ac:spMkLst>
        </pc:spChg>
        <pc:spChg chg="mod">
          <ac:chgData name="Li Zhen" userId="16bdd1738e0acf43" providerId="LiveId" clId="{7B798CA6-2D3D-4C94-AA92-0907A36F1BC0}" dt="2021-10-14T02:46:01.767" v="719" actId="1076"/>
          <ac:spMkLst>
            <pc:docMk/>
            <pc:sldMk cId="3900014880" sldId="428"/>
            <ac:spMk id="6147" creationId="{6C259175-2352-4EDB-84B9-F8A284BBD641}"/>
          </ac:spMkLst>
        </pc:spChg>
        <pc:picChg chg="del">
          <ac:chgData name="Li Zhen" userId="16bdd1738e0acf43" providerId="LiveId" clId="{7B798CA6-2D3D-4C94-AA92-0907A36F1BC0}" dt="2021-10-13T15:23:02.790" v="277" actId="478"/>
          <ac:picMkLst>
            <pc:docMk/>
            <pc:sldMk cId="3900014880" sldId="428"/>
            <ac:picMk id="3" creationId="{04F888EF-CB74-44F2-A8FC-B51AE7573057}"/>
          </ac:picMkLst>
        </pc:picChg>
        <pc:picChg chg="add mod">
          <ac:chgData name="Li Zhen" userId="16bdd1738e0acf43" providerId="LiveId" clId="{7B798CA6-2D3D-4C94-AA92-0907A36F1BC0}" dt="2021-10-13T15:23:04.461" v="279" actId="1076"/>
          <ac:picMkLst>
            <pc:docMk/>
            <pc:sldMk cId="3900014880" sldId="428"/>
            <ac:picMk id="4" creationId="{E6F433A2-AB0F-44E1-8778-3292FC482AD1}"/>
          </ac:picMkLst>
        </pc:picChg>
        <pc:picChg chg="add del">
          <ac:chgData name="Li Zhen" userId="16bdd1738e0acf43" providerId="LiveId" clId="{7B798CA6-2D3D-4C94-AA92-0907A36F1BC0}" dt="2021-10-13T15:23:38.545" v="282" actId="478"/>
          <ac:picMkLst>
            <pc:docMk/>
            <pc:sldMk cId="3900014880" sldId="428"/>
            <ac:picMk id="7" creationId="{B1A75019-F4A3-4E96-BDDF-3F5B4F9FB143}"/>
          </ac:picMkLst>
        </pc:picChg>
      </pc:sldChg>
      <pc:sldChg chg="delSp modSp add mod modNotesTx">
        <pc:chgData name="Li Zhen" userId="16bdd1738e0acf43" providerId="LiveId" clId="{7B798CA6-2D3D-4C94-AA92-0907A36F1BC0}" dt="2021-10-14T02:37:04.808" v="657" actId="1076"/>
        <pc:sldMkLst>
          <pc:docMk/>
          <pc:sldMk cId="2346801602" sldId="429"/>
        </pc:sldMkLst>
        <pc:spChg chg="mod">
          <ac:chgData name="Li Zhen" userId="16bdd1738e0acf43" providerId="LiveId" clId="{7B798CA6-2D3D-4C94-AA92-0907A36F1BC0}" dt="2021-10-13T15:24:00.656" v="301"/>
          <ac:spMkLst>
            <pc:docMk/>
            <pc:sldMk cId="2346801602" sldId="429"/>
            <ac:spMk id="9" creationId="{1030083A-1CA6-4FD1-95E2-8D182328107A}"/>
          </ac:spMkLst>
        </pc:spChg>
        <pc:picChg chg="del">
          <ac:chgData name="Li Zhen" userId="16bdd1738e0acf43" providerId="LiveId" clId="{7B798CA6-2D3D-4C94-AA92-0907A36F1BC0}" dt="2021-10-13T15:23:41.049" v="283" actId="478"/>
          <ac:picMkLst>
            <pc:docMk/>
            <pc:sldMk cId="2346801602" sldId="429"/>
            <ac:picMk id="4" creationId="{E6F433A2-AB0F-44E1-8778-3292FC482AD1}"/>
          </ac:picMkLst>
        </pc:picChg>
        <pc:picChg chg="mod">
          <ac:chgData name="Li Zhen" userId="16bdd1738e0acf43" providerId="LiveId" clId="{7B798CA6-2D3D-4C94-AA92-0907A36F1BC0}" dt="2021-10-14T02:37:04.808" v="657" actId="1076"/>
          <ac:picMkLst>
            <pc:docMk/>
            <pc:sldMk cId="2346801602" sldId="429"/>
            <ac:picMk id="7" creationId="{B1A75019-F4A3-4E96-BDDF-3F5B4F9FB143}"/>
          </ac:picMkLst>
        </pc:picChg>
      </pc:sldChg>
      <pc:sldChg chg="add del">
        <pc:chgData name="Li Zhen" userId="16bdd1738e0acf43" providerId="LiveId" clId="{7B798CA6-2D3D-4C94-AA92-0907A36F1BC0}" dt="2021-10-13T15:24:15.608" v="303"/>
        <pc:sldMkLst>
          <pc:docMk/>
          <pc:sldMk cId="1930077516" sldId="430"/>
        </pc:sldMkLst>
      </pc:sldChg>
      <pc:sldChg chg="delSp modSp add mod modNotesTx">
        <pc:chgData name="Li Zhen" userId="16bdd1738e0acf43" providerId="LiveId" clId="{7B798CA6-2D3D-4C94-AA92-0907A36F1BC0}" dt="2021-10-14T02:47:54.010" v="862"/>
        <pc:sldMkLst>
          <pc:docMk/>
          <pc:sldMk cId="2321224606" sldId="430"/>
        </pc:sldMkLst>
        <pc:spChg chg="mod">
          <ac:chgData name="Li Zhen" userId="16bdd1738e0acf43" providerId="LiveId" clId="{7B798CA6-2D3D-4C94-AA92-0907A36F1BC0}" dt="2021-10-14T02:47:54.010" v="862"/>
          <ac:spMkLst>
            <pc:docMk/>
            <pc:sldMk cId="2321224606" sldId="430"/>
            <ac:spMk id="9" creationId="{1030083A-1CA6-4FD1-95E2-8D182328107A}"/>
          </ac:spMkLst>
        </pc:spChg>
        <pc:picChg chg="del">
          <ac:chgData name="Li Zhen" userId="16bdd1738e0acf43" providerId="LiveId" clId="{7B798CA6-2D3D-4C94-AA92-0907A36F1BC0}" dt="2021-10-13T15:24:19.103" v="305" actId="478"/>
          <ac:picMkLst>
            <pc:docMk/>
            <pc:sldMk cId="2321224606" sldId="430"/>
            <ac:picMk id="7" creationId="{B1A75019-F4A3-4E96-BDDF-3F5B4F9FB14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E3CEA58-CEF4-4ED7-9772-11E713B9A77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mn-cs"/>
              </a:defRPr>
            </a:lvl1pPr>
          </a:lstStyle>
          <a:p>
            <a:pPr>
              <a:defRPr/>
            </a:pPr>
            <a:endParaRPr lang="en-US" altLang="zh-CN"/>
          </a:p>
        </p:txBody>
      </p:sp>
      <p:sp>
        <p:nvSpPr>
          <p:cNvPr id="81923" name="Rectangle 3">
            <a:extLst>
              <a:ext uri="{FF2B5EF4-FFF2-40B4-BE49-F238E27FC236}">
                <a16:creationId xmlns:a16="http://schemas.microsoft.com/office/drawing/2014/main" id="{982231B0-50BE-45FB-ABDE-39533CC1DF7D}"/>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mn-cs"/>
              </a:defRPr>
            </a:lvl1pPr>
          </a:lstStyle>
          <a:p>
            <a:pPr>
              <a:defRPr/>
            </a:pPr>
            <a:endParaRPr lang="en-US" altLang="zh-CN"/>
          </a:p>
        </p:txBody>
      </p:sp>
      <p:sp>
        <p:nvSpPr>
          <p:cNvPr id="81924" name="Rectangle 4">
            <a:extLst>
              <a:ext uri="{FF2B5EF4-FFF2-40B4-BE49-F238E27FC236}">
                <a16:creationId xmlns:a16="http://schemas.microsoft.com/office/drawing/2014/main" id="{92E3C24C-3AE8-408B-8C1D-369BEABC5138}"/>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mn-cs"/>
              </a:defRPr>
            </a:lvl1pPr>
          </a:lstStyle>
          <a:p>
            <a:pPr>
              <a:defRPr/>
            </a:pPr>
            <a:endParaRPr lang="en-US" altLang="zh-CN"/>
          </a:p>
        </p:txBody>
      </p:sp>
      <p:sp>
        <p:nvSpPr>
          <p:cNvPr id="81925" name="Rectangle 5">
            <a:extLst>
              <a:ext uri="{FF2B5EF4-FFF2-40B4-BE49-F238E27FC236}">
                <a16:creationId xmlns:a16="http://schemas.microsoft.com/office/drawing/2014/main" id="{3DF83103-D8C2-4311-93DB-230571E4FE1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7425692A-79EC-4287-94FD-9BD35F8F49C3}" type="slidenum">
              <a:rPr altLang="zh-CN"/>
              <a:pPr>
                <a:defRPr/>
              </a:pPr>
              <a:t>‹#›</a:t>
            </a:fld>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03A2801-01B4-4C11-B9D8-816F5365D8C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Arial" charset="0"/>
              </a:defRPr>
            </a:lvl1pPr>
          </a:lstStyle>
          <a:p>
            <a:pPr>
              <a:defRPr/>
            </a:pPr>
            <a:endParaRPr lang="de-DE" altLang="zh-CN"/>
          </a:p>
        </p:txBody>
      </p:sp>
      <p:sp>
        <p:nvSpPr>
          <p:cNvPr id="8195" name="Rectangle 3">
            <a:extLst>
              <a:ext uri="{FF2B5EF4-FFF2-40B4-BE49-F238E27FC236}">
                <a16:creationId xmlns:a16="http://schemas.microsoft.com/office/drawing/2014/main" id="{870D4740-2226-466B-8404-AAED35808793}"/>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Arial" charset="0"/>
              </a:defRPr>
            </a:lvl1pPr>
          </a:lstStyle>
          <a:p>
            <a:pPr>
              <a:defRPr/>
            </a:pPr>
            <a:endParaRPr lang="de-DE" altLang="zh-CN"/>
          </a:p>
        </p:txBody>
      </p:sp>
      <p:sp>
        <p:nvSpPr>
          <p:cNvPr id="3076" name="Rectangle 4">
            <a:extLst>
              <a:ext uri="{FF2B5EF4-FFF2-40B4-BE49-F238E27FC236}">
                <a16:creationId xmlns:a16="http://schemas.microsoft.com/office/drawing/2014/main" id="{23293EFE-5DB3-4BFB-A214-8DB0F831AE2F}"/>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D0579C9-26F6-4875-BF65-2A518CA7075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de-DE" altLang="en-US" noProof="0"/>
              <a:t>Textmasterformate durch Klicken bearbeiten</a:t>
            </a:r>
          </a:p>
          <a:p>
            <a:pPr lvl="1"/>
            <a:r>
              <a:rPr lang="de-DE" altLang="en-US" noProof="0"/>
              <a:t>Zweite Ebene</a:t>
            </a:r>
          </a:p>
          <a:p>
            <a:pPr lvl="2"/>
            <a:r>
              <a:rPr lang="de-DE" altLang="en-US" noProof="0"/>
              <a:t>Dritte Ebene</a:t>
            </a:r>
          </a:p>
          <a:p>
            <a:pPr lvl="3"/>
            <a:r>
              <a:rPr lang="de-DE" altLang="en-US" noProof="0"/>
              <a:t>Vierte Ebene</a:t>
            </a:r>
          </a:p>
          <a:p>
            <a:pPr lvl="4"/>
            <a:r>
              <a:rPr lang="de-DE" altLang="en-US" noProof="0"/>
              <a:t>Fünfte Ebene</a:t>
            </a:r>
            <a:endParaRPr lang="en-US" noProof="0"/>
          </a:p>
        </p:txBody>
      </p:sp>
      <p:sp>
        <p:nvSpPr>
          <p:cNvPr id="8198" name="Rectangle 6">
            <a:extLst>
              <a:ext uri="{FF2B5EF4-FFF2-40B4-BE49-F238E27FC236}">
                <a16:creationId xmlns:a16="http://schemas.microsoft.com/office/drawing/2014/main" id="{556B5BB5-3725-46F7-A726-523B85D2ED9D}"/>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Arial" charset="0"/>
              </a:defRPr>
            </a:lvl1pPr>
          </a:lstStyle>
          <a:p>
            <a:pPr>
              <a:defRPr/>
            </a:pPr>
            <a:endParaRPr lang="de-DE" altLang="zh-CN"/>
          </a:p>
        </p:txBody>
      </p:sp>
      <p:sp>
        <p:nvSpPr>
          <p:cNvPr id="8199" name="Rectangle 7">
            <a:extLst>
              <a:ext uri="{FF2B5EF4-FFF2-40B4-BE49-F238E27FC236}">
                <a16:creationId xmlns:a16="http://schemas.microsoft.com/office/drawing/2014/main" id="{26BFDEA2-5F79-4AF0-93B9-D6AA9CF0AA3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AE0CFA8F-2EA8-412F-A574-AC8FF9B0AB1F}"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2</a:t>
            </a:fld>
            <a:endParaRPr lang="zh-CN" altLang="en-US"/>
          </a:p>
        </p:txBody>
      </p:sp>
    </p:spTree>
    <p:extLst>
      <p:ext uri="{BB962C8B-B14F-4D97-AF65-F5344CB8AC3E}">
        <p14:creationId xmlns:p14="http://schemas.microsoft.com/office/powerpoint/2010/main" val="365061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可以看到模型是分为三层的，分别是共轭翻译层、卷积融合模块和最后的分类器。其中共轭翻译结构是为了解决论文提到的丢失模态问题而提出的结构。卷积融合模块，论文中讲的不是很详细，最后的分类器说的更不详细了。</a:t>
            </a: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作者还做了</a:t>
            </a:r>
            <a:r>
              <a:rPr lang="en-US" altLang="zh-CN" b="0" dirty="0">
                <a:solidFill>
                  <a:srgbClr val="D4D4D4"/>
                </a:solidFill>
                <a:effectLst/>
                <a:latin typeface="Consolas" panose="020B0609020204030204" pitchFamily="49" charset="0"/>
              </a:rPr>
              <a:t>transformer</a:t>
            </a:r>
            <a:r>
              <a:rPr lang="zh-CN" altLang="en-US" b="0" dirty="0">
                <a:solidFill>
                  <a:srgbClr val="D4D4D4"/>
                </a:solidFill>
                <a:effectLst/>
                <a:latin typeface="Consolas" panose="020B0609020204030204" pitchFamily="49" charset="0"/>
              </a:rPr>
              <a:t>层数对实验结果的影响，针对不同的数据集，结果如下所示：</a:t>
            </a:r>
          </a:p>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11</a:t>
            </a:fld>
            <a:endParaRPr lang="zh-CN" altLang="en-US"/>
          </a:p>
        </p:txBody>
      </p:sp>
    </p:spTree>
    <p:extLst>
      <p:ext uri="{BB962C8B-B14F-4D97-AF65-F5344CB8AC3E}">
        <p14:creationId xmlns:p14="http://schemas.microsoft.com/office/powerpoint/2010/main" val="96336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12</a:t>
            </a:fld>
            <a:endParaRPr lang="zh-CN" altLang="en-US"/>
          </a:p>
        </p:txBody>
      </p:sp>
    </p:spTree>
    <p:extLst>
      <p:ext uri="{BB962C8B-B14F-4D97-AF65-F5344CB8AC3E}">
        <p14:creationId xmlns:p14="http://schemas.microsoft.com/office/powerpoint/2010/main" val="83276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3</a:t>
            </a:fld>
            <a:endParaRPr lang="zh-CN" altLang="en-US"/>
          </a:p>
        </p:txBody>
      </p:sp>
    </p:spTree>
    <p:extLst>
      <p:ext uri="{BB962C8B-B14F-4D97-AF65-F5344CB8AC3E}">
        <p14:creationId xmlns:p14="http://schemas.microsoft.com/office/powerpoint/2010/main" val="70727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可以看到模型是分为三层的，分别是共轭翻译层、卷积融合模块和最后的分类器。其中共轭翻译结构是为了解决论文提到的丢失模态问题而提出的结构。卷积融合模块，论文中讲的不是很详细，最后的分类器说的更不详细了。</a:t>
            </a:r>
          </a:p>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4</a:t>
            </a:fld>
            <a:endParaRPr lang="zh-CN" altLang="en-US"/>
          </a:p>
        </p:txBody>
      </p:sp>
    </p:spTree>
    <p:extLst>
      <p:ext uri="{BB962C8B-B14F-4D97-AF65-F5344CB8AC3E}">
        <p14:creationId xmlns:p14="http://schemas.microsoft.com/office/powerpoint/2010/main" val="346862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Consolas" panose="020B0609020204030204" pitchFamily="49" charset="0"/>
              </a:rPr>
              <a:t>上图就是共轭翻译的详细结构图，实际上在整体的模型中，可以看到有三个这样的结构，但是这三个结构都是一样的，只是输入的模态数据是不一样的，这个共轭翻译层的结构是基于</a:t>
            </a:r>
            <a:r>
              <a:rPr lang="en-US" altLang="zh-CN" b="0" dirty="0">
                <a:solidFill>
                  <a:srgbClr val="D4D4D4"/>
                </a:solidFill>
                <a:effectLst/>
                <a:latin typeface="Consolas" panose="020B0609020204030204" pitchFamily="49" charset="0"/>
              </a:rPr>
              <a:t>transformer-Encoder</a:t>
            </a:r>
            <a:r>
              <a:rPr lang="zh-CN" altLang="en-US" b="0" dirty="0">
                <a:solidFill>
                  <a:srgbClr val="D4D4D4"/>
                </a:solidFill>
                <a:effectLst/>
                <a:latin typeface="Consolas" panose="020B0609020204030204" pitchFamily="49" charset="0"/>
              </a:rPr>
              <a:t>的。</a:t>
            </a:r>
            <a:endParaRPr lang="en-US" altLang="zh-CN" b="0" dirty="0">
              <a:solidFill>
                <a:srgbClr val="D4D4D4"/>
              </a:solidFill>
              <a:effectLst/>
              <a:latin typeface="Consolas" panose="020B0609020204030204" pitchFamily="49" charset="0"/>
            </a:endParaRPr>
          </a:p>
          <a:p>
            <a:endParaRPr lang="en-US" altLang="zh-CN"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这里假设输入的模态数据是</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video</a:t>
            </a:r>
            <a:r>
              <a:rPr lang="zh-CN" altLang="en-US" b="0" dirty="0">
                <a:solidFill>
                  <a:srgbClr val="D4D4D4"/>
                </a:solidFill>
                <a:effectLst/>
                <a:latin typeface="Consolas" panose="020B0609020204030204" pitchFamily="49" charset="0"/>
              </a:rPr>
              <a:t>。从图中可以看到有两条粗线（蓝色和黄色），对于</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数据来说，其中蓝线表示主要过程，而黄色的线表示共轭过程。其中粗线表示模态数据在两个</a:t>
            </a:r>
            <a:r>
              <a:rPr lang="en-US" altLang="zh-CN" b="0" dirty="0">
                <a:solidFill>
                  <a:srgbClr val="D4D4D4"/>
                </a:solidFill>
                <a:effectLst/>
                <a:latin typeface="Consolas" panose="020B0609020204030204" pitchFamily="49" charset="0"/>
              </a:rPr>
              <a:t>Transformer-Encoder</a:t>
            </a:r>
            <a:r>
              <a:rPr lang="zh-CN" altLang="en-US" b="0" dirty="0">
                <a:solidFill>
                  <a:srgbClr val="D4D4D4"/>
                </a:solidFill>
                <a:effectLst/>
                <a:latin typeface="Consolas" panose="020B0609020204030204" pitchFamily="49" charset="0"/>
              </a:rPr>
              <a:t>结构中的流动的方向，以</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数据为例，也就是蓝线，可以看到首先将</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X_a</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通过</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V}$</a:t>
            </a:r>
            <a:r>
              <a:rPr lang="zh-CN" altLang="en-US" b="0" dirty="0">
                <a:solidFill>
                  <a:srgbClr val="D4D4D4"/>
                </a:solidFill>
                <a:effectLst/>
                <a:latin typeface="Consolas" panose="020B0609020204030204" pitchFamily="49" charset="0"/>
              </a:rPr>
              <a:t>翻译为</a:t>
            </a:r>
            <a:r>
              <a:rPr lang="en-US" altLang="zh-CN" b="0" dirty="0">
                <a:solidFill>
                  <a:srgbClr val="D4D4D4"/>
                </a:solidFill>
                <a:effectLst/>
                <a:latin typeface="Consolas" panose="020B0609020204030204" pitchFamily="49" charset="0"/>
              </a:rPr>
              <a:t>video</a:t>
            </a:r>
            <a:r>
              <a:rPr lang="zh-CN" altLang="en-US" b="0" dirty="0">
                <a:solidFill>
                  <a:srgbClr val="D4D4D4"/>
                </a:solidFill>
                <a:effectLst/>
                <a:latin typeface="Consolas" panose="020B0609020204030204" pitchFamily="49" charset="0"/>
              </a:rPr>
              <a:t>数据</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X_v</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，之后通过</a:t>
            </a:r>
            <a:r>
              <a:rPr lang="en-US" altLang="zh-CN" b="0" dirty="0">
                <a:solidFill>
                  <a:srgbClr val="D4D4D4"/>
                </a:solidFill>
                <a:effectLst/>
                <a:latin typeface="Consolas" panose="020B0609020204030204" pitchFamily="49" charset="0"/>
              </a:rPr>
              <a:t>$Tran_{V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A}$</a:t>
            </a:r>
            <a:r>
              <a:rPr lang="zh-CN" altLang="en-US" b="0" dirty="0">
                <a:solidFill>
                  <a:srgbClr val="D4D4D4"/>
                </a:solidFill>
                <a:effectLst/>
                <a:latin typeface="Consolas" panose="020B0609020204030204" pitchFamily="49" charset="0"/>
              </a:rPr>
              <a:t>将</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X_v</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翻译为</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a:t>
            </a:r>
            <a:r>
              <a:rPr lang="en-US" altLang="zh-CN" b="0" dirty="0">
                <a:solidFill>
                  <a:srgbClr val="D4D4D4"/>
                </a:solidFill>
                <a:effectLst/>
                <a:latin typeface="Consolas" panose="020B0609020204030204" pitchFamily="49" charset="0"/>
              </a:rPr>
              <a:t>$Tran_{V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A}(</a:t>
            </a:r>
            <a:r>
              <a:rPr lang="en-US" altLang="zh-CN" b="0" dirty="0" err="1">
                <a:solidFill>
                  <a:srgbClr val="D4D4D4"/>
                </a:solidFill>
                <a:effectLst/>
                <a:latin typeface="Consolas" panose="020B0609020204030204" pitchFamily="49" charset="0"/>
              </a:rPr>
              <a:t>X_v</a:t>
            </a:r>
            <a:r>
              <a:rPr lang="en-US" altLang="zh-CN" b="0" dirty="0">
                <a:solidFill>
                  <a:srgbClr val="D4D4D4"/>
                </a:solidFill>
                <a:effectLst/>
                <a:latin typeface="Consolas" panose="020B0609020204030204" pitchFamily="49" charset="0"/>
              </a:rPr>
              <a:t>')X$</a:t>
            </a:r>
            <a:r>
              <a:rPr lang="zh-CN" altLang="en-US" b="0" dirty="0">
                <a:solidFill>
                  <a:srgbClr val="D4D4D4"/>
                </a:solidFill>
                <a:effectLst/>
                <a:latin typeface="Consolas" panose="020B0609020204030204" pitchFamily="49" charset="0"/>
              </a:rPr>
              <a:t>。这个轮转过程，就完成了</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对</a:t>
            </a:r>
            <a:r>
              <a:rPr lang="en-US" altLang="zh-CN" b="0" dirty="0">
                <a:solidFill>
                  <a:srgbClr val="D4D4D4"/>
                </a:solidFill>
                <a:effectLst/>
                <a:latin typeface="Consolas" panose="020B0609020204030204" pitchFamily="49" charset="0"/>
              </a:rPr>
              <a:t>video</a:t>
            </a:r>
            <a:r>
              <a:rPr lang="zh-CN" altLang="en-US" b="0" dirty="0">
                <a:solidFill>
                  <a:srgbClr val="D4D4D4"/>
                </a:solidFill>
                <a:effectLst/>
                <a:latin typeface="Consolas" panose="020B0609020204030204" pitchFamily="49" charset="0"/>
              </a:rPr>
              <a:t>数据的一个循环翻译过程，而</a:t>
            </a:r>
            <a:r>
              <a:rPr lang="en-US" altLang="zh-CN" b="0" dirty="0">
                <a:solidFill>
                  <a:srgbClr val="D4D4D4"/>
                </a:solidFill>
                <a:effectLst/>
                <a:latin typeface="Consolas" panose="020B0609020204030204" pitchFamily="49" charset="0"/>
              </a:rPr>
              <a:t>video</a:t>
            </a:r>
            <a:r>
              <a:rPr lang="zh-CN" altLang="en-US" b="0" dirty="0">
                <a:solidFill>
                  <a:srgbClr val="D4D4D4"/>
                </a:solidFill>
                <a:effectLst/>
                <a:latin typeface="Consolas" panose="020B0609020204030204" pitchFamily="49" charset="0"/>
              </a:rPr>
              <a:t>也会对</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数据做一个相同的循环翻译过程，这两个过程共同组成了一个共轭翻译结构。</a:t>
            </a:r>
            <a:endParaRPr lang="en-US" altLang="zh-CN"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可以看到这个结构是包含了</a:t>
            </a:r>
            <a:r>
              <a:rPr lang="en-US" altLang="zh-CN" b="0" dirty="0">
                <a:solidFill>
                  <a:srgbClr val="D4D4D4"/>
                </a:solidFill>
                <a:effectLst/>
                <a:latin typeface="Consolas" panose="020B0609020204030204" pitchFamily="49" charset="0"/>
              </a:rPr>
              <a:t>4</a:t>
            </a:r>
            <a:r>
              <a:rPr lang="zh-CN" altLang="en-US" b="0" dirty="0">
                <a:solidFill>
                  <a:srgbClr val="D4D4D4"/>
                </a:solidFill>
                <a:effectLst/>
                <a:latin typeface="Consolas" panose="020B0609020204030204" pitchFamily="49" charset="0"/>
              </a:rPr>
              <a:t>个损失函数的，损失函数如下：</a:t>
            </a:r>
            <a:endParaRPr lang="en-US" altLang="zh-CN"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这个损失函数根据输入的模态数据的种类分为两组，这两组损失函数之间使用超参数</a:t>
            </a:r>
            <a:r>
              <a:rPr lang="en-US" altLang="zh-CN" b="0" dirty="0">
                <a:solidFill>
                  <a:srgbClr val="D4D4D4"/>
                </a:solidFill>
                <a:effectLst/>
                <a:latin typeface="Consolas" panose="020B0609020204030204" pitchFamily="49" charset="0"/>
              </a:rPr>
              <a:t>$\alpha$</a:t>
            </a:r>
            <a:r>
              <a:rPr lang="zh-CN" altLang="en-US" b="0" dirty="0">
                <a:solidFill>
                  <a:srgbClr val="D4D4D4"/>
                </a:solidFill>
                <a:effectLst/>
                <a:latin typeface="Consolas" panose="020B0609020204030204" pitchFamily="49" charset="0"/>
              </a:rPr>
              <a:t>进行平衡</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0" dirty="0">
              <a:solidFill>
                <a:srgbClr val="D4D4D4"/>
              </a:solidFill>
              <a:effectLst/>
              <a:latin typeface="Consolas" panose="020B0609020204030204" pitchFamily="49" charset="0"/>
            </a:endParaRPr>
          </a:p>
          <a:p>
            <a:endParaRPr lang="zh-CN" altLang="en-US" b="0" dirty="0">
              <a:solidFill>
                <a:srgbClr val="D4D4D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5</a:t>
            </a:fld>
            <a:endParaRPr lang="zh-CN" altLang="en-US"/>
          </a:p>
        </p:txBody>
      </p:sp>
    </p:spTree>
    <p:extLst>
      <p:ext uri="{BB962C8B-B14F-4D97-AF65-F5344CB8AC3E}">
        <p14:creationId xmlns:p14="http://schemas.microsoft.com/office/powerpoint/2010/main" val="414539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Consolas" panose="020B0609020204030204" pitchFamily="49" charset="0"/>
              </a:rPr>
              <a:t>这部分文章中讲的比较的模糊，但是有一点比较有意思，这里输入到卷积模块的数据特征并不是前面提到的共轭翻译层的最后一层的输出，而是它的中间一层的输出，以</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数据为例，它会经过两个</a:t>
            </a:r>
            <a:r>
              <a:rPr lang="en-US" altLang="zh-CN" b="0" dirty="0">
                <a:solidFill>
                  <a:srgbClr val="D4D4D4"/>
                </a:solidFill>
                <a:effectLst/>
                <a:latin typeface="Consolas" panose="020B0609020204030204" pitchFamily="49" charset="0"/>
              </a:rPr>
              <a:t>transformer-Encoder</a:t>
            </a:r>
            <a:r>
              <a:rPr lang="zh-CN" altLang="en-US" b="0" dirty="0">
                <a:solidFill>
                  <a:srgbClr val="D4D4D4"/>
                </a:solidFill>
                <a:effectLst/>
                <a:latin typeface="Consolas" panose="020B0609020204030204" pitchFamily="49" charset="0"/>
              </a:rPr>
              <a:t>结构，获得两组结果：</a:t>
            </a:r>
            <a:endParaRPr lang="en-US" altLang="zh-CN" b="0" dirty="0">
              <a:solidFill>
                <a:srgbClr val="D4D4D4"/>
              </a:solidFill>
              <a:effectLst/>
              <a:latin typeface="Consolas" panose="020B0609020204030204" pitchFamily="49" charset="0"/>
            </a:endParaRPr>
          </a:p>
          <a:p>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其中输入到卷积层的结果只是</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v}^{L/2}$</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t}^{L/2}$</a:t>
            </a:r>
            <a:r>
              <a:rPr lang="zh-CN" altLang="en-US" b="0" dirty="0">
                <a:solidFill>
                  <a:srgbClr val="D4D4D4"/>
                </a:solidFill>
                <a:effectLst/>
                <a:latin typeface="Consolas" panose="020B0609020204030204" pitchFamily="49" charset="0"/>
              </a:rPr>
              <a:t>。感觉这里还是把</a:t>
            </a:r>
            <a:r>
              <a:rPr lang="en-US" altLang="zh-CN" b="0" dirty="0">
                <a:solidFill>
                  <a:srgbClr val="D4D4D4"/>
                </a:solidFill>
                <a:effectLst/>
                <a:latin typeface="Consolas" panose="020B0609020204030204" pitchFamily="49" charset="0"/>
              </a:rPr>
              <a:t>Transformer-Encoder</a:t>
            </a:r>
            <a:r>
              <a:rPr lang="zh-CN" altLang="en-US" b="0" dirty="0">
                <a:solidFill>
                  <a:srgbClr val="D4D4D4"/>
                </a:solidFill>
                <a:effectLst/>
                <a:latin typeface="Consolas" panose="020B0609020204030204" pitchFamily="49" charset="0"/>
              </a:rPr>
              <a:t>当做一个自编码结构用了，相当于中间层是对输入数据的编码结构，最后输出是对中间层结果的解码操作。之后将</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v}^{L/2}$</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t}^{L/2}$</a:t>
            </a:r>
            <a:r>
              <a:rPr lang="zh-CN" altLang="en-US" b="0" dirty="0">
                <a:solidFill>
                  <a:srgbClr val="D4D4D4"/>
                </a:solidFill>
                <a:effectLst/>
                <a:latin typeface="Consolas" panose="020B0609020204030204" pitchFamily="49" charset="0"/>
              </a:rPr>
              <a:t>连接起来：</a:t>
            </a:r>
            <a:endParaRPr lang="en-US" altLang="zh-CN" b="0" dirty="0">
              <a:solidFill>
                <a:srgbClr val="D4D4D4"/>
              </a:solidFill>
              <a:effectLst/>
              <a:latin typeface="Consolas" panose="020B0609020204030204" pitchFamily="49" charset="0"/>
            </a:endParaRPr>
          </a:p>
          <a:p>
            <a:endParaRPr lang="en-US" altLang="zh-CN"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然后将</a:t>
            </a:r>
            <a:r>
              <a:rPr lang="en-US" altLang="zh-CN" b="0" dirty="0">
                <a:solidFill>
                  <a:srgbClr val="D4D4D4"/>
                </a:solidFill>
                <a:effectLst/>
                <a:latin typeface="Consolas" panose="020B0609020204030204" pitchFamily="49" charset="0"/>
              </a:rPr>
              <a:t>$Z_{</a:t>
            </a:r>
            <a:r>
              <a:rPr lang="en-US" altLang="zh-CN" b="0" dirty="0" err="1">
                <a:solidFill>
                  <a:srgbClr val="D4D4D4"/>
                </a:solidFill>
                <a:effectLst/>
                <a:latin typeface="Consolas" panose="020B0609020204030204" pitchFamily="49" charset="0"/>
              </a:rPr>
              <a:t>concat</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输入到一维卷积中：</a:t>
            </a:r>
          </a:p>
          <a:p>
            <a:endParaRPr lang="zh-CN" altLang="en-US" b="0" dirty="0">
              <a:solidFill>
                <a:srgbClr val="D4D4D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6</a:t>
            </a:fld>
            <a:endParaRPr lang="zh-CN" altLang="en-US"/>
          </a:p>
        </p:txBody>
      </p:sp>
    </p:spTree>
    <p:extLst>
      <p:ext uri="{BB962C8B-B14F-4D97-AF65-F5344CB8AC3E}">
        <p14:creationId xmlns:p14="http://schemas.microsoft.com/office/powerpoint/2010/main" val="87465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Consolas" panose="020B0609020204030204" pitchFamily="49" charset="0"/>
              </a:rPr>
              <a:t>可以看到，依靠翻译结构</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V}$</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$Tran_{A \</a:t>
            </a:r>
            <a:r>
              <a:rPr lang="en-US" altLang="zh-CN" b="0" dirty="0" err="1">
                <a:solidFill>
                  <a:srgbClr val="D4D4D4"/>
                </a:solidFill>
                <a:effectLst/>
                <a:latin typeface="Consolas" panose="020B0609020204030204" pitchFamily="49" charset="0"/>
              </a:rPr>
              <a:t>rightarrow</a:t>
            </a:r>
            <a:r>
              <a:rPr lang="en-US" altLang="zh-CN" b="0" dirty="0">
                <a:solidFill>
                  <a:srgbClr val="D4D4D4"/>
                </a:solidFill>
                <a:effectLst/>
                <a:latin typeface="Consolas" panose="020B0609020204030204" pitchFamily="49" charset="0"/>
              </a:rPr>
              <a:t> T}$</a:t>
            </a:r>
            <a:r>
              <a:rPr lang="zh-CN" altLang="en-US" b="0" dirty="0">
                <a:solidFill>
                  <a:srgbClr val="D4D4D4"/>
                </a:solidFill>
                <a:effectLst/>
                <a:latin typeface="Consolas" panose="020B0609020204030204" pitchFamily="49" charset="0"/>
              </a:rPr>
              <a:t>，可以将</a:t>
            </a:r>
            <a:r>
              <a:rPr lang="en-US" altLang="zh-CN" b="0" dirty="0">
                <a:solidFill>
                  <a:srgbClr val="D4D4D4"/>
                </a:solidFill>
                <a:effectLst/>
                <a:latin typeface="Consolas" panose="020B0609020204030204" pitchFamily="49" charset="0"/>
              </a:rPr>
              <a:t>audio</a:t>
            </a:r>
            <a:r>
              <a:rPr lang="zh-CN" altLang="en-US" b="0" dirty="0">
                <a:solidFill>
                  <a:srgbClr val="D4D4D4"/>
                </a:solidFill>
                <a:effectLst/>
                <a:latin typeface="Consolas" panose="020B0609020204030204" pitchFamily="49" charset="0"/>
              </a:rPr>
              <a:t>数据翻译为</a:t>
            </a:r>
            <a:r>
              <a:rPr lang="en-US" altLang="zh-CN" b="0" dirty="0">
                <a:solidFill>
                  <a:srgbClr val="D4D4D4"/>
                </a:solidFill>
                <a:effectLst/>
                <a:latin typeface="Consolas" panose="020B0609020204030204" pitchFamily="49" charset="0"/>
              </a:rPr>
              <a:t>video</a:t>
            </a:r>
            <a:r>
              <a:rPr lang="zh-CN" altLang="en-US" b="0" dirty="0">
                <a:solidFill>
                  <a:srgbClr val="D4D4D4"/>
                </a:solidFill>
                <a:effectLst/>
                <a:latin typeface="Consolas" panose="020B0609020204030204" pitchFamily="49" charset="0"/>
              </a:rPr>
              <a:t>数据和</a:t>
            </a:r>
            <a:r>
              <a:rPr lang="en-US" altLang="zh-CN" b="0" dirty="0">
                <a:solidFill>
                  <a:srgbClr val="D4D4D4"/>
                </a:solidFill>
                <a:effectLst/>
                <a:latin typeface="Consolas" panose="020B0609020204030204" pitchFamily="49" charset="0"/>
              </a:rPr>
              <a:t>text</a:t>
            </a:r>
            <a:r>
              <a:rPr lang="zh-CN" altLang="en-US" b="0" dirty="0">
                <a:solidFill>
                  <a:srgbClr val="D4D4D4"/>
                </a:solidFill>
                <a:effectLst/>
                <a:latin typeface="Consolas" panose="020B0609020204030204" pitchFamily="49" charset="0"/>
              </a:rPr>
              <a:t>数据，这样就可以代替缺失的模态数据，就可以继续接下来的卷积融合操作。</a:t>
            </a: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7</a:t>
            </a:fld>
            <a:endParaRPr lang="zh-CN" altLang="en-US"/>
          </a:p>
        </p:txBody>
      </p:sp>
    </p:spTree>
    <p:extLst>
      <p:ext uri="{BB962C8B-B14F-4D97-AF65-F5344CB8AC3E}">
        <p14:creationId xmlns:p14="http://schemas.microsoft.com/office/powerpoint/2010/main" val="33421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Consolas" panose="020B0609020204030204" pitchFamily="49" charset="0"/>
              </a:rPr>
              <a:t>这里提到一共有</a:t>
            </a:r>
            <a:r>
              <a:rPr lang="en-US" altLang="zh-CN" b="0" dirty="0">
                <a:solidFill>
                  <a:srgbClr val="D4D4D4"/>
                </a:solidFill>
                <a:effectLst/>
                <a:latin typeface="Consolas" panose="020B0609020204030204" pitchFamily="49" charset="0"/>
              </a:rPr>
              <a:t>13</a:t>
            </a:r>
            <a:r>
              <a:rPr lang="zh-CN" altLang="en-US" b="0" dirty="0">
                <a:solidFill>
                  <a:srgbClr val="D4D4D4"/>
                </a:solidFill>
                <a:effectLst/>
                <a:latin typeface="Consolas" panose="020B0609020204030204" pitchFamily="49" charset="0"/>
              </a:rPr>
              <a:t>个损失函数，其中每个共轭翻译模块有</a:t>
            </a:r>
            <a:r>
              <a:rPr lang="en-US" altLang="zh-CN" b="0" dirty="0">
                <a:solidFill>
                  <a:srgbClr val="D4D4D4"/>
                </a:solidFill>
                <a:effectLst/>
                <a:latin typeface="Consolas" panose="020B0609020204030204" pitchFamily="49" charset="0"/>
              </a:rPr>
              <a:t>4</a:t>
            </a:r>
            <a:r>
              <a:rPr lang="zh-CN" altLang="en-US" b="0" dirty="0">
                <a:solidFill>
                  <a:srgbClr val="D4D4D4"/>
                </a:solidFill>
                <a:effectLst/>
                <a:latin typeface="Consolas" panose="020B0609020204030204" pitchFamily="49" charset="0"/>
              </a:rPr>
              <a:t>个损失函数，三个共轭翻译模块，共</a:t>
            </a:r>
            <a:r>
              <a:rPr lang="en-US" altLang="zh-CN" b="0" dirty="0">
                <a:solidFill>
                  <a:srgbClr val="D4D4D4"/>
                </a:solidFill>
                <a:effectLst/>
                <a:latin typeface="Consolas" panose="020B0609020204030204" pitchFamily="49" charset="0"/>
              </a:rPr>
              <a:t>12</a:t>
            </a:r>
            <a:r>
              <a:rPr lang="zh-CN" altLang="en-US" b="0" dirty="0">
                <a:solidFill>
                  <a:srgbClr val="D4D4D4"/>
                </a:solidFill>
                <a:effectLst/>
                <a:latin typeface="Consolas" panose="020B0609020204030204" pitchFamily="49" charset="0"/>
              </a:rPr>
              <a:t>个损失函数，此外还有一个分类损失函数。作者提到，对于每个共轭翻译模块是单独进行训练的，且共享它们之间的超参数</a:t>
            </a:r>
            <a:r>
              <a:rPr lang="en-US" altLang="zh-CN" b="0" dirty="0">
                <a:solidFill>
                  <a:srgbClr val="D4D4D4"/>
                </a:solidFill>
                <a:effectLst/>
                <a:latin typeface="Consolas" panose="020B0609020204030204" pitchFamily="49" charset="0"/>
              </a:rPr>
              <a:t>$\alpha$</a:t>
            </a:r>
            <a:r>
              <a:rPr lang="zh-CN" altLang="en-US" b="0" dirty="0">
                <a:solidFill>
                  <a:srgbClr val="D4D4D4"/>
                </a:solidFill>
                <a:effectLst/>
                <a:latin typeface="Consolas" panose="020B0609020204030204" pitchFamily="49" charset="0"/>
              </a:rPr>
              <a:t>。按照这个思路，应该是提前训好了共轭翻译模块，才进行了之后的分类的训练。</a:t>
            </a: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8</a:t>
            </a:fld>
            <a:endParaRPr lang="zh-CN" altLang="en-US"/>
          </a:p>
        </p:txBody>
      </p:sp>
    </p:spTree>
    <p:extLst>
      <p:ext uri="{BB962C8B-B14F-4D97-AF65-F5344CB8AC3E}">
        <p14:creationId xmlns:p14="http://schemas.microsoft.com/office/powerpoint/2010/main" val="3115009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Consolas" panose="020B0609020204030204" pitchFamily="49" charset="0"/>
              </a:rPr>
              <a:t>作者使用了</a:t>
            </a:r>
            <a:r>
              <a:rPr lang="en-US" altLang="zh-CN" b="0" dirty="0">
                <a:solidFill>
                  <a:srgbClr val="D4D4D4"/>
                </a:solidFill>
                <a:effectLst/>
                <a:latin typeface="Consolas" panose="020B0609020204030204" pitchFamily="49" charset="0"/>
              </a:rPr>
              <a:t>CMU-MOSI</a:t>
            </a:r>
            <a:r>
              <a:rPr lang="zh-CN" altLang="en-US" b="0" dirty="0">
                <a:solidFill>
                  <a:srgbClr val="D4D4D4"/>
                </a:solidFill>
                <a:effectLst/>
                <a:latin typeface="Consolas" panose="020B0609020204030204" pitchFamily="49" charset="0"/>
              </a:rPr>
              <a:t>和</a:t>
            </a:r>
            <a:r>
              <a:rPr lang="en-US" altLang="zh-CN" b="0" dirty="0">
                <a:solidFill>
                  <a:srgbClr val="D4D4D4"/>
                </a:solidFill>
                <a:effectLst/>
                <a:latin typeface="Consolas" panose="020B0609020204030204" pitchFamily="49" charset="0"/>
              </a:rPr>
              <a:t>MELD</a:t>
            </a:r>
            <a:r>
              <a:rPr lang="zh-CN" altLang="en-US" b="0" dirty="0">
                <a:solidFill>
                  <a:srgbClr val="D4D4D4"/>
                </a:solidFill>
                <a:effectLst/>
                <a:latin typeface="Consolas" panose="020B0609020204030204" pitchFamily="49" charset="0"/>
              </a:rPr>
              <a:t>两个数据集，这两个数据集都是三模态的情感分析数据集</a:t>
            </a:r>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实验结果如图所示，可以看到这个结果和作者列出来的一些模型相比较，还有具有一些提升的。</a:t>
            </a:r>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不过目前这两个数据集的分数都已经刷的比这个结果要高了。不过这篇论文的重点也不是比分数，而是放在了多模态数据模态缺失所导致的问题。</a:t>
            </a: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9</a:t>
            </a:fld>
            <a:endParaRPr lang="zh-CN" altLang="en-US"/>
          </a:p>
        </p:txBody>
      </p:sp>
    </p:spTree>
    <p:extLst>
      <p:ext uri="{BB962C8B-B14F-4D97-AF65-F5344CB8AC3E}">
        <p14:creationId xmlns:p14="http://schemas.microsoft.com/office/powerpoint/2010/main" val="252877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rgbClr val="D4D4D4"/>
                </a:solidFill>
                <a:effectLst/>
                <a:latin typeface="Consolas" panose="020B0609020204030204" pitchFamily="49" charset="0"/>
              </a:rPr>
              <a:t>这里就是作者剔除了一些模态数据，然后做的实验：</a:t>
            </a:r>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根据作者的说法，它的这个模型相比</a:t>
            </a:r>
            <a:r>
              <a:rPr lang="en-US" altLang="zh-CN" b="0" dirty="0">
                <a:solidFill>
                  <a:srgbClr val="D4D4D4"/>
                </a:solidFill>
                <a:effectLst/>
                <a:latin typeface="Consolas" panose="020B0609020204030204" pitchFamily="49" charset="0"/>
              </a:rPr>
              <a:t>seqseq2sent</a:t>
            </a:r>
            <a:r>
              <a:rPr lang="zh-CN" altLang="en-US" b="0" dirty="0">
                <a:solidFill>
                  <a:srgbClr val="D4D4D4"/>
                </a:solidFill>
                <a:effectLst/>
                <a:latin typeface="Consolas" panose="020B0609020204030204" pitchFamily="49" charset="0"/>
              </a:rPr>
              <a:t>模型可以更好的解决模态丢失的问题。不过也可以看到，只要</a:t>
            </a:r>
            <a:r>
              <a:rPr lang="en-US" altLang="zh-CN" b="0" dirty="0">
                <a:solidFill>
                  <a:srgbClr val="D4D4D4"/>
                </a:solidFill>
                <a:effectLst/>
                <a:latin typeface="Consolas" panose="020B0609020204030204" pitchFamily="49" charset="0"/>
              </a:rPr>
              <a:t>text</a:t>
            </a:r>
            <a:r>
              <a:rPr lang="zh-CN" altLang="en-US" b="0" dirty="0">
                <a:solidFill>
                  <a:srgbClr val="D4D4D4"/>
                </a:solidFill>
                <a:effectLst/>
                <a:latin typeface="Consolas" panose="020B0609020204030204" pitchFamily="49" charset="0"/>
              </a:rPr>
              <a:t>数据丢失，模型整体的效果就会断崖式下跌，而且选择</a:t>
            </a:r>
            <a:r>
              <a:rPr lang="en-US" altLang="zh-CN" b="0" dirty="0">
                <a:solidFill>
                  <a:srgbClr val="D4D4D4"/>
                </a:solidFill>
                <a:effectLst/>
                <a:latin typeface="Consolas" panose="020B0609020204030204" pitchFamily="49" charset="0"/>
              </a:rPr>
              <a:t>seqseq2sent</a:t>
            </a:r>
            <a:r>
              <a:rPr lang="zh-CN" altLang="en-US" b="0" dirty="0">
                <a:solidFill>
                  <a:srgbClr val="D4D4D4"/>
                </a:solidFill>
                <a:effectLst/>
                <a:latin typeface="Consolas" panose="020B0609020204030204" pitchFamily="49" charset="0"/>
              </a:rPr>
              <a:t>这样一个</a:t>
            </a:r>
            <a:r>
              <a:rPr lang="en-US" altLang="zh-CN" b="0" dirty="0">
                <a:solidFill>
                  <a:srgbClr val="D4D4D4"/>
                </a:solidFill>
                <a:effectLst/>
                <a:latin typeface="Consolas" panose="020B0609020204030204" pitchFamily="49" charset="0"/>
              </a:rPr>
              <a:t>2018</a:t>
            </a:r>
            <a:r>
              <a:rPr lang="zh-CN" altLang="en-US" b="0" dirty="0">
                <a:solidFill>
                  <a:srgbClr val="D4D4D4"/>
                </a:solidFill>
                <a:effectLst/>
                <a:latin typeface="Consolas" panose="020B0609020204030204" pitchFamily="49" charset="0"/>
              </a:rPr>
              <a:t>的模型，是否真的能反应出来作者提出的模型更好，还是有待商榷的。</a:t>
            </a:r>
          </a:p>
          <a:p>
            <a:endParaRPr lang="en-US" altLang="zh-CN"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而且一个比较有意思的现象是</a:t>
            </a:r>
            <a:r>
              <a:rPr lang="en-US" altLang="zh-CN" b="0" dirty="0">
                <a:solidFill>
                  <a:srgbClr val="D4D4D4"/>
                </a:solidFill>
                <a:effectLst/>
                <a:latin typeface="Consolas" panose="020B0609020204030204" pitchFamily="49" charset="0"/>
              </a:rPr>
              <a:t>seqseq2sent</a:t>
            </a:r>
            <a:r>
              <a:rPr lang="zh-CN" altLang="en-US" b="0" dirty="0">
                <a:solidFill>
                  <a:srgbClr val="D4D4D4"/>
                </a:solidFill>
                <a:effectLst/>
                <a:latin typeface="Consolas" panose="020B0609020204030204" pitchFamily="49" charset="0"/>
              </a:rPr>
              <a:t>模型，在使用</a:t>
            </a:r>
            <a:r>
              <a:rPr lang="en-US" altLang="zh-CN" b="0" dirty="0">
                <a:solidFill>
                  <a:srgbClr val="D4D4D4"/>
                </a:solidFill>
                <a:effectLst/>
                <a:latin typeface="Consolas" panose="020B0609020204030204" pitchFamily="49" charset="0"/>
              </a:rPr>
              <a:t>video text</a:t>
            </a:r>
            <a:r>
              <a:rPr lang="zh-CN" altLang="en-US" b="0" dirty="0">
                <a:solidFill>
                  <a:srgbClr val="D4D4D4"/>
                </a:solidFill>
                <a:effectLst/>
                <a:latin typeface="Consolas" panose="020B0609020204030204" pitchFamily="49" charset="0"/>
              </a:rPr>
              <a:t>模态的时候，或者只使用文本模态的时候，效果反而比三模态的效果更好。</a:t>
            </a:r>
            <a:br>
              <a:rPr lang="zh-CN" altLang="en-US" b="0" dirty="0">
                <a:solidFill>
                  <a:srgbClr val="D4D4D4"/>
                </a:solidFill>
                <a:effectLst/>
                <a:latin typeface="Consolas" panose="020B0609020204030204" pitchFamily="49" charset="0"/>
              </a:rPr>
            </a:br>
            <a:endParaRPr lang="zh-CN" altLang="en-US" b="0" dirty="0">
              <a:solidFill>
                <a:srgbClr val="D4D4D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pPr>
                <a:defRPr/>
              </a:pPr>
              <a:t>10</a:t>
            </a:fld>
            <a:endParaRPr lang="zh-CN" altLang="en-US"/>
          </a:p>
        </p:txBody>
      </p:sp>
    </p:spTree>
    <p:extLst>
      <p:ext uri="{BB962C8B-B14F-4D97-AF65-F5344CB8AC3E}">
        <p14:creationId xmlns:p14="http://schemas.microsoft.com/office/powerpoint/2010/main" val="2570096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zh-CN" altLang="en-US" noProof="1"/>
              <a:t>单击此处编辑母版标题样式</a:t>
            </a:r>
            <a:endParaRPr lang="de-DE" noProof="1"/>
          </a:p>
        </p:txBody>
      </p:sp>
      <p:sp>
        <p:nvSpPr>
          <p:cNvPr id="111632"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pitchFamily="2" charset="2"/>
              <a:buNone/>
              <a:defRPr sz="2400"/>
            </a:lvl1pPr>
          </a:lstStyle>
          <a:p>
            <a:r>
              <a:rPr lang="zh-CN" altLang="en-US" noProof="1"/>
              <a:t>单击此处编辑母版副标题样式</a:t>
            </a:r>
            <a:endParaRPr lang="de-DE" noProof="1"/>
          </a:p>
        </p:txBody>
      </p:sp>
    </p:spTree>
    <p:extLst>
      <p:ext uri="{BB962C8B-B14F-4D97-AF65-F5344CB8AC3E}">
        <p14:creationId xmlns:p14="http://schemas.microsoft.com/office/powerpoint/2010/main" val="201808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271D64CC-6038-4C0E-AD10-55BCE43EB702}"/>
              </a:ext>
            </a:extLst>
          </p:cNvPr>
          <p:cNvSpPr>
            <a:spLocks noGrp="1"/>
          </p:cNvSpPr>
          <p:nvPr>
            <p:ph type="dt" sz="half" idx="10"/>
          </p:nvPr>
        </p:nvSpPr>
        <p:spPr/>
        <p:txBody>
          <a:bodyPr/>
          <a:lstStyle>
            <a:lvl1pPr>
              <a:defRPr/>
            </a:lvl1pPr>
          </a:lstStyle>
          <a:p>
            <a:pPr>
              <a:defRPr/>
            </a:pPr>
            <a:fld id="{DF6437D4-5A81-45CD-9FAF-8A7EDDABEFF2}" type="datetime1">
              <a:rPr lang="zh-CN" altLang="en-US"/>
              <a:pPr>
                <a:defRPr/>
              </a:pPr>
              <a:t>2021/10/14</a:t>
            </a:fld>
            <a:endParaRPr lang="zh-CN" altLang="en-US"/>
          </a:p>
        </p:txBody>
      </p:sp>
      <p:sp>
        <p:nvSpPr>
          <p:cNvPr id="5" name="灯片编号占位符 10">
            <a:extLst>
              <a:ext uri="{FF2B5EF4-FFF2-40B4-BE49-F238E27FC236}">
                <a16:creationId xmlns:a16="http://schemas.microsoft.com/office/drawing/2014/main" id="{1A1E61F4-B627-4661-B040-4668E7092BD0}"/>
              </a:ext>
            </a:extLst>
          </p:cNvPr>
          <p:cNvSpPr>
            <a:spLocks noGrp="1"/>
          </p:cNvSpPr>
          <p:nvPr>
            <p:ph type="sldNum" sz="quarter" idx="11"/>
          </p:nvPr>
        </p:nvSpPr>
        <p:spPr/>
        <p:txBody>
          <a:bodyPr/>
          <a:lstStyle>
            <a:lvl1pPr>
              <a:defRPr/>
            </a:lvl1pPr>
          </a:lstStyle>
          <a:p>
            <a:pPr>
              <a:defRPr/>
            </a:pPr>
            <a:fld id="{C8254F18-8768-452F-8E27-06F2429EDC89}" type="slidenum">
              <a:rPr altLang="en-US"/>
              <a:pPr>
                <a:defRPr/>
              </a:pPr>
              <a:t>‹#›</a:t>
            </a:fld>
            <a:endParaRPr lang="zh-CN" altLang="en-US"/>
          </a:p>
        </p:txBody>
      </p:sp>
    </p:spTree>
    <p:extLst>
      <p:ext uri="{BB962C8B-B14F-4D97-AF65-F5344CB8AC3E}">
        <p14:creationId xmlns:p14="http://schemas.microsoft.com/office/powerpoint/2010/main" val="66397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D4651A2E-A271-4795-8390-6EFB0F8023A0}"/>
              </a:ext>
            </a:extLst>
          </p:cNvPr>
          <p:cNvSpPr>
            <a:spLocks noGrp="1"/>
          </p:cNvSpPr>
          <p:nvPr>
            <p:ph type="dt" sz="half" idx="10"/>
          </p:nvPr>
        </p:nvSpPr>
        <p:spPr/>
        <p:txBody>
          <a:bodyPr/>
          <a:lstStyle>
            <a:lvl1pPr>
              <a:defRPr/>
            </a:lvl1pPr>
          </a:lstStyle>
          <a:p>
            <a:pPr>
              <a:defRPr/>
            </a:pPr>
            <a:fld id="{168ED4C6-3D1F-49F0-AA6A-2B8876B81A3C}" type="datetime1">
              <a:rPr lang="zh-CN" altLang="en-US"/>
              <a:pPr>
                <a:defRPr/>
              </a:pPr>
              <a:t>2021/10/14</a:t>
            </a:fld>
            <a:endParaRPr lang="zh-CN" altLang="en-US"/>
          </a:p>
        </p:txBody>
      </p:sp>
      <p:sp>
        <p:nvSpPr>
          <p:cNvPr id="5" name="灯片编号占位符 10">
            <a:extLst>
              <a:ext uri="{FF2B5EF4-FFF2-40B4-BE49-F238E27FC236}">
                <a16:creationId xmlns:a16="http://schemas.microsoft.com/office/drawing/2014/main" id="{FDF3CBDD-3082-4B28-B176-46E4E2D1961D}"/>
              </a:ext>
            </a:extLst>
          </p:cNvPr>
          <p:cNvSpPr>
            <a:spLocks noGrp="1"/>
          </p:cNvSpPr>
          <p:nvPr>
            <p:ph type="sldNum" sz="quarter" idx="11"/>
          </p:nvPr>
        </p:nvSpPr>
        <p:spPr/>
        <p:txBody>
          <a:bodyPr/>
          <a:lstStyle>
            <a:lvl1pPr>
              <a:defRPr/>
            </a:lvl1pPr>
          </a:lstStyle>
          <a:p>
            <a:pPr>
              <a:defRPr/>
            </a:pPr>
            <a:fld id="{01426C32-71D7-4BEF-AFDC-5FF16B65BAFA}" type="slidenum">
              <a:rPr altLang="en-US"/>
              <a:pPr>
                <a:defRPr/>
              </a:pPr>
              <a:t>‹#›</a:t>
            </a:fld>
            <a:endParaRPr lang="zh-CN" altLang="en-US"/>
          </a:p>
        </p:txBody>
      </p:sp>
    </p:spTree>
    <p:extLst>
      <p:ext uri="{BB962C8B-B14F-4D97-AF65-F5344CB8AC3E}">
        <p14:creationId xmlns:p14="http://schemas.microsoft.com/office/powerpoint/2010/main" val="6013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162FCDF5-747F-4C9E-BCCD-C8FC139A9AD4}"/>
              </a:ext>
            </a:extLst>
          </p:cNvPr>
          <p:cNvSpPr>
            <a:spLocks noGrp="1"/>
          </p:cNvSpPr>
          <p:nvPr>
            <p:ph type="dt" sz="half" idx="10"/>
          </p:nvPr>
        </p:nvSpPr>
        <p:spPr/>
        <p:txBody>
          <a:bodyPr/>
          <a:lstStyle>
            <a:lvl1pPr>
              <a:defRPr/>
            </a:lvl1pPr>
          </a:lstStyle>
          <a:p>
            <a:pPr>
              <a:defRPr/>
            </a:pPr>
            <a:fld id="{A0EAB186-2FBC-4272-955E-83A5E83A4BB4}" type="datetime1">
              <a:rPr lang="zh-CN" altLang="en-US"/>
              <a:pPr>
                <a:defRPr/>
              </a:pPr>
              <a:t>2021/10/14</a:t>
            </a:fld>
            <a:endParaRPr lang="zh-CN" altLang="en-US"/>
          </a:p>
        </p:txBody>
      </p:sp>
      <p:sp>
        <p:nvSpPr>
          <p:cNvPr id="5" name="灯片编号占位符 10">
            <a:extLst>
              <a:ext uri="{FF2B5EF4-FFF2-40B4-BE49-F238E27FC236}">
                <a16:creationId xmlns:a16="http://schemas.microsoft.com/office/drawing/2014/main" id="{10AC686B-89C7-4FE2-9852-FEEB9B870A34}"/>
              </a:ext>
            </a:extLst>
          </p:cNvPr>
          <p:cNvSpPr>
            <a:spLocks noGrp="1"/>
          </p:cNvSpPr>
          <p:nvPr>
            <p:ph type="sldNum" sz="quarter" idx="11"/>
          </p:nvPr>
        </p:nvSpPr>
        <p:spPr/>
        <p:txBody>
          <a:bodyPr/>
          <a:lstStyle>
            <a:lvl1pPr>
              <a:defRPr/>
            </a:lvl1pPr>
          </a:lstStyle>
          <a:p>
            <a:pPr>
              <a:defRPr/>
            </a:pPr>
            <a:fld id="{DA84E0C1-7A86-440D-B273-E1260DC6727E}" type="slidenum">
              <a:rPr altLang="en-US"/>
              <a:pPr>
                <a:defRPr/>
              </a:pPr>
              <a:t>‹#›</a:t>
            </a:fld>
            <a:endParaRPr lang="zh-CN" altLang="en-US"/>
          </a:p>
        </p:txBody>
      </p:sp>
    </p:spTree>
    <p:extLst>
      <p:ext uri="{BB962C8B-B14F-4D97-AF65-F5344CB8AC3E}">
        <p14:creationId xmlns:p14="http://schemas.microsoft.com/office/powerpoint/2010/main" val="2124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9">
            <a:extLst>
              <a:ext uri="{FF2B5EF4-FFF2-40B4-BE49-F238E27FC236}">
                <a16:creationId xmlns:a16="http://schemas.microsoft.com/office/drawing/2014/main" id="{CE705DC0-F19D-4579-8BB9-170F567E64BC}"/>
              </a:ext>
            </a:extLst>
          </p:cNvPr>
          <p:cNvSpPr>
            <a:spLocks noGrp="1"/>
          </p:cNvSpPr>
          <p:nvPr>
            <p:ph type="dt" sz="half" idx="10"/>
          </p:nvPr>
        </p:nvSpPr>
        <p:spPr/>
        <p:txBody>
          <a:bodyPr/>
          <a:lstStyle>
            <a:lvl1pPr>
              <a:defRPr/>
            </a:lvl1pPr>
          </a:lstStyle>
          <a:p>
            <a:pPr>
              <a:defRPr/>
            </a:pPr>
            <a:fld id="{B1063F43-9DA8-4998-9E44-A15C93571D1A}" type="datetime1">
              <a:rPr lang="zh-CN" altLang="en-US"/>
              <a:pPr>
                <a:defRPr/>
              </a:pPr>
              <a:t>2021/10/14</a:t>
            </a:fld>
            <a:endParaRPr lang="zh-CN" altLang="en-US"/>
          </a:p>
        </p:txBody>
      </p:sp>
      <p:sp>
        <p:nvSpPr>
          <p:cNvPr id="5" name="灯片编号占位符 10">
            <a:extLst>
              <a:ext uri="{FF2B5EF4-FFF2-40B4-BE49-F238E27FC236}">
                <a16:creationId xmlns:a16="http://schemas.microsoft.com/office/drawing/2014/main" id="{7C06C795-3653-429C-8417-A61D32F22B5B}"/>
              </a:ext>
            </a:extLst>
          </p:cNvPr>
          <p:cNvSpPr>
            <a:spLocks noGrp="1"/>
          </p:cNvSpPr>
          <p:nvPr>
            <p:ph type="sldNum" sz="quarter" idx="11"/>
          </p:nvPr>
        </p:nvSpPr>
        <p:spPr/>
        <p:txBody>
          <a:bodyPr/>
          <a:lstStyle>
            <a:lvl1pPr>
              <a:defRPr/>
            </a:lvl1pPr>
          </a:lstStyle>
          <a:p>
            <a:pPr>
              <a:defRPr/>
            </a:pPr>
            <a:fld id="{69188CCF-53F7-401E-A4C3-6930986B1C7B}" type="slidenum">
              <a:rPr altLang="en-US"/>
              <a:pPr>
                <a:defRPr/>
              </a:pPr>
              <a:t>‹#›</a:t>
            </a:fld>
            <a:endParaRPr lang="zh-CN" altLang="en-US"/>
          </a:p>
        </p:txBody>
      </p:sp>
    </p:spTree>
    <p:extLst>
      <p:ext uri="{BB962C8B-B14F-4D97-AF65-F5344CB8AC3E}">
        <p14:creationId xmlns:p14="http://schemas.microsoft.com/office/powerpoint/2010/main" val="241678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9">
            <a:extLst>
              <a:ext uri="{FF2B5EF4-FFF2-40B4-BE49-F238E27FC236}">
                <a16:creationId xmlns:a16="http://schemas.microsoft.com/office/drawing/2014/main" id="{8AB327E5-3969-4EA3-9781-C7B2D243681F}"/>
              </a:ext>
            </a:extLst>
          </p:cNvPr>
          <p:cNvSpPr>
            <a:spLocks noGrp="1"/>
          </p:cNvSpPr>
          <p:nvPr>
            <p:ph type="dt" sz="half" idx="10"/>
          </p:nvPr>
        </p:nvSpPr>
        <p:spPr/>
        <p:txBody>
          <a:bodyPr/>
          <a:lstStyle>
            <a:lvl1pPr>
              <a:defRPr/>
            </a:lvl1pPr>
          </a:lstStyle>
          <a:p>
            <a:pPr>
              <a:defRPr/>
            </a:pPr>
            <a:fld id="{F2EBB1FC-250A-42F0-81BC-CC709D4DCD3D}" type="datetime1">
              <a:rPr lang="zh-CN" altLang="en-US"/>
              <a:pPr>
                <a:defRPr/>
              </a:pPr>
              <a:t>2021/10/14</a:t>
            </a:fld>
            <a:endParaRPr lang="zh-CN" altLang="en-US"/>
          </a:p>
        </p:txBody>
      </p:sp>
      <p:sp>
        <p:nvSpPr>
          <p:cNvPr id="6" name="灯片编号占位符 10">
            <a:extLst>
              <a:ext uri="{FF2B5EF4-FFF2-40B4-BE49-F238E27FC236}">
                <a16:creationId xmlns:a16="http://schemas.microsoft.com/office/drawing/2014/main" id="{C2BCA1FB-F984-4BB8-874F-C05B722FB9EE}"/>
              </a:ext>
            </a:extLst>
          </p:cNvPr>
          <p:cNvSpPr>
            <a:spLocks noGrp="1"/>
          </p:cNvSpPr>
          <p:nvPr>
            <p:ph type="sldNum" sz="quarter" idx="11"/>
          </p:nvPr>
        </p:nvSpPr>
        <p:spPr/>
        <p:txBody>
          <a:bodyPr/>
          <a:lstStyle>
            <a:lvl1pPr>
              <a:defRPr/>
            </a:lvl1pPr>
          </a:lstStyle>
          <a:p>
            <a:pPr>
              <a:defRPr/>
            </a:pPr>
            <a:fld id="{E609061F-C7F1-436A-AA48-30B7FACA5130}" type="slidenum">
              <a:rPr altLang="en-US"/>
              <a:pPr>
                <a:defRPr/>
              </a:pPr>
              <a:t>‹#›</a:t>
            </a:fld>
            <a:endParaRPr lang="zh-CN" altLang="en-US"/>
          </a:p>
        </p:txBody>
      </p:sp>
    </p:spTree>
    <p:extLst>
      <p:ext uri="{BB962C8B-B14F-4D97-AF65-F5344CB8AC3E}">
        <p14:creationId xmlns:p14="http://schemas.microsoft.com/office/powerpoint/2010/main" val="12593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9">
            <a:extLst>
              <a:ext uri="{FF2B5EF4-FFF2-40B4-BE49-F238E27FC236}">
                <a16:creationId xmlns:a16="http://schemas.microsoft.com/office/drawing/2014/main" id="{4DB016D9-6303-426C-BE25-E4E99918C18B}"/>
              </a:ext>
            </a:extLst>
          </p:cNvPr>
          <p:cNvSpPr>
            <a:spLocks noGrp="1"/>
          </p:cNvSpPr>
          <p:nvPr>
            <p:ph type="dt" sz="half" idx="10"/>
          </p:nvPr>
        </p:nvSpPr>
        <p:spPr/>
        <p:txBody>
          <a:bodyPr/>
          <a:lstStyle>
            <a:lvl1pPr>
              <a:defRPr/>
            </a:lvl1pPr>
          </a:lstStyle>
          <a:p>
            <a:pPr>
              <a:defRPr/>
            </a:pPr>
            <a:fld id="{54B86908-E171-4381-84F2-1CACDDB82F03}" type="datetime1">
              <a:rPr lang="zh-CN" altLang="en-US"/>
              <a:pPr>
                <a:defRPr/>
              </a:pPr>
              <a:t>2021/10/14</a:t>
            </a:fld>
            <a:endParaRPr lang="zh-CN" altLang="en-US"/>
          </a:p>
        </p:txBody>
      </p:sp>
      <p:sp>
        <p:nvSpPr>
          <p:cNvPr id="8" name="灯片编号占位符 10">
            <a:extLst>
              <a:ext uri="{FF2B5EF4-FFF2-40B4-BE49-F238E27FC236}">
                <a16:creationId xmlns:a16="http://schemas.microsoft.com/office/drawing/2014/main" id="{9F4AD91C-5426-4D24-9C15-ED78B86F20B7}"/>
              </a:ext>
            </a:extLst>
          </p:cNvPr>
          <p:cNvSpPr>
            <a:spLocks noGrp="1"/>
          </p:cNvSpPr>
          <p:nvPr>
            <p:ph type="sldNum" sz="quarter" idx="11"/>
          </p:nvPr>
        </p:nvSpPr>
        <p:spPr/>
        <p:txBody>
          <a:bodyPr/>
          <a:lstStyle>
            <a:lvl1pPr>
              <a:defRPr/>
            </a:lvl1pPr>
          </a:lstStyle>
          <a:p>
            <a:pPr>
              <a:defRPr/>
            </a:pPr>
            <a:fld id="{C65F512C-9344-4072-BA5D-2E93A15166F6}" type="slidenum">
              <a:rPr altLang="en-US"/>
              <a:pPr>
                <a:defRPr/>
              </a:pPr>
              <a:t>‹#›</a:t>
            </a:fld>
            <a:endParaRPr lang="zh-CN" altLang="en-US"/>
          </a:p>
        </p:txBody>
      </p:sp>
    </p:spTree>
    <p:extLst>
      <p:ext uri="{BB962C8B-B14F-4D97-AF65-F5344CB8AC3E}">
        <p14:creationId xmlns:p14="http://schemas.microsoft.com/office/powerpoint/2010/main" val="23337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9">
            <a:extLst>
              <a:ext uri="{FF2B5EF4-FFF2-40B4-BE49-F238E27FC236}">
                <a16:creationId xmlns:a16="http://schemas.microsoft.com/office/drawing/2014/main" id="{9CCAC06A-D9BE-43DC-A871-AE8E49EC5CF8}"/>
              </a:ext>
            </a:extLst>
          </p:cNvPr>
          <p:cNvSpPr>
            <a:spLocks noGrp="1"/>
          </p:cNvSpPr>
          <p:nvPr>
            <p:ph type="dt" sz="half" idx="10"/>
          </p:nvPr>
        </p:nvSpPr>
        <p:spPr/>
        <p:txBody>
          <a:bodyPr/>
          <a:lstStyle>
            <a:lvl1pPr>
              <a:defRPr/>
            </a:lvl1pPr>
          </a:lstStyle>
          <a:p>
            <a:pPr>
              <a:defRPr/>
            </a:pPr>
            <a:fld id="{D86C09C7-117D-4CDC-A043-7148777F7C95}" type="datetime1">
              <a:rPr lang="zh-CN" altLang="en-US"/>
              <a:pPr>
                <a:defRPr/>
              </a:pPr>
              <a:t>2021/10/14</a:t>
            </a:fld>
            <a:endParaRPr lang="zh-CN" altLang="en-US"/>
          </a:p>
        </p:txBody>
      </p:sp>
      <p:sp>
        <p:nvSpPr>
          <p:cNvPr id="4" name="灯片编号占位符 10">
            <a:extLst>
              <a:ext uri="{FF2B5EF4-FFF2-40B4-BE49-F238E27FC236}">
                <a16:creationId xmlns:a16="http://schemas.microsoft.com/office/drawing/2014/main" id="{5F5D143C-234F-4C6F-BD52-6314DF4FB481}"/>
              </a:ext>
            </a:extLst>
          </p:cNvPr>
          <p:cNvSpPr>
            <a:spLocks noGrp="1"/>
          </p:cNvSpPr>
          <p:nvPr>
            <p:ph type="sldNum" sz="quarter" idx="11"/>
          </p:nvPr>
        </p:nvSpPr>
        <p:spPr/>
        <p:txBody>
          <a:bodyPr/>
          <a:lstStyle>
            <a:lvl1pPr>
              <a:defRPr/>
            </a:lvl1pPr>
          </a:lstStyle>
          <a:p>
            <a:pPr>
              <a:defRPr/>
            </a:pPr>
            <a:fld id="{4A25580F-3680-427F-B7AF-5459E3A210E3}" type="slidenum">
              <a:rPr altLang="en-US"/>
              <a:pPr>
                <a:defRPr/>
              </a:pPr>
              <a:t>‹#›</a:t>
            </a:fld>
            <a:endParaRPr lang="zh-CN" altLang="en-US"/>
          </a:p>
        </p:txBody>
      </p:sp>
    </p:spTree>
    <p:extLst>
      <p:ext uri="{BB962C8B-B14F-4D97-AF65-F5344CB8AC3E}">
        <p14:creationId xmlns:p14="http://schemas.microsoft.com/office/powerpoint/2010/main" val="153675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018FDB3B-27CD-4485-BA30-220F1C9EDBDB}"/>
              </a:ext>
            </a:extLst>
          </p:cNvPr>
          <p:cNvSpPr>
            <a:spLocks noGrp="1"/>
          </p:cNvSpPr>
          <p:nvPr>
            <p:ph type="dt" sz="half" idx="10"/>
          </p:nvPr>
        </p:nvSpPr>
        <p:spPr/>
        <p:txBody>
          <a:bodyPr/>
          <a:lstStyle>
            <a:lvl1pPr>
              <a:defRPr/>
            </a:lvl1pPr>
          </a:lstStyle>
          <a:p>
            <a:pPr>
              <a:defRPr/>
            </a:pPr>
            <a:fld id="{C563DCD7-0611-47E0-9923-20B6328EB769}" type="datetime1">
              <a:rPr lang="zh-CN" altLang="en-US"/>
              <a:pPr>
                <a:defRPr/>
              </a:pPr>
              <a:t>2021/10/14</a:t>
            </a:fld>
            <a:endParaRPr lang="zh-CN" altLang="en-US"/>
          </a:p>
        </p:txBody>
      </p:sp>
      <p:sp>
        <p:nvSpPr>
          <p:cNvPr id="3" name="灯片编号占位符 10">
            <a:extLst>
              <a:ext uri="{FF2B5EF4-FFF2-40B4-BE49-F238E27FC236}">
                <a16:creationId xmlns:a16="http://schemas.microsoft.com/office/drawing/2014/main" id="{BE0BE699-3A73-421D-8E9D-B167F6A10899}"/>
              </a:ext>
            </a:extLst>
          </p:cNvPr>
          <p:cNvSpPr>
            <a:spLocks noGrp="1"/>
          </p:cNvSpPr>
          <p:nvPr>
            <p:ph type="sldNum" sz="quarter" idx="11"/>
          </p:nvPr>
        </p:nvSpPr>
        <p:spPr/>
        <p:txBody>
          <a:bodyPr/>
          <a:lstStyle>
            <a:lvl1pPr>
              <a:defRPr/>
            </a:lvl1pPr>
          </a:lstStyle>
          <a:p>
            <a:pPr>
              <a:defRPr/>
            </a:pPr>
            <a:fld id="{74FEB92D-97A5-4AFC-BCD8-5FF711ABE5D6}" type="slidenum">
              <a:rPr altLang="en-US"/>
              <a:pPr>
                <a:defRPr/>
              </a:pPr>
              <a:t>‹#›</a:t>
            </a:fld>
            <a:endParaRPr lang="zh-CN" altLang="en-US"/>
          </a:p>
        </p:txBody>
      </p:sp>
    </p:spTree>
    <p:extLst>
      <p:ext uri="{BB962C8B-B14F-4D97-AF65-F5344CB8AC3E}">
        <p14:creationId xmlns:p14="http://schemas.microsoft.com/office/powerpoint/2010/main" val="122297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68B569C4-1044-47DA-A1D4-B61B358D2686}"/>
              </a:ext>
            </a:extLst>
          </p:cNvPr>
          <p:cNvSpPr>
            <a:spLocks noGrp="1"/>
          </p:cNvSpPr>
          <p:nvPr>
            <p:ph type="dt" sz="half" idx="10"/>
          </p:nvPr>
        </p:nvSpPr>
        <p:spPr/>
        <p:txBody>
          <a:bodyPr/>
          <a:lstStyle>
            <a:lvl1pPr>
              <a:defRPr/>
            </a:lvl1pPr>
          </a:lstStyle>
          <a:p>
            <a:pPr>
              <a:defRPr/>
            </a:pPr>
            <a:fld id="{75C0A33F-4012-437D-846B-B20117006E68}" type="datetime1">
              <a:rPr lang="zh-CN" altLang="en-US"/>
              <a:pPr>
                <a:defRPr/>
              </a:pPr>
              <a:t>2021/10/14</a:t>
            </a:fld>
            <a:endParaRPr lang="zh-CN" altLang="en-US"/>
          </a:p>
        </p:txBody>
      </p:sp>
      <p:sp>
        <p:nvSpPr>
          <p:cNvPr id="6" name="灯片编号占位符 10">
            <a:extLst>
              <a:ext uri="{FF2B5EF4-FFF2-40B4-BE49-F238E27FC236}">
                <a16:creationId xmlns:a16="http://schemas.microsoft.com/office/drawing/2014/main" id="{7FB4D184-2E76-4246-8A63-61B39BBD5B48}"/>
              </a:ext>
            </a:extLst>
          </p:cNvPr>
          <p:cNvSpPr>
            <a:spLocks noGrp="1"/>
          </p:cNvSpPr>
          <p:nvPr>
            <p:ph type="sldNum" sz="quarter" idx="11"/>
          </p:nvPr>
        </p:nvSpPr>
        <p:spPr/>
        <p:txBody>
          <a:bodyPr/>
          <a:lstStyle>
            <a:lvl1pPr>
              <a:defRPr/>
            </a:lvl1pPr>
          </a:lstStyle>
          <a:p>
            <a:pPr>
              <a:defRPr/>
            </a:pPr>
            <a:fld id="{9F505174-EECA-4C51-B619-EAD7097C2140}" type="slidenum">
              <a:rPr altLang="en-US"/>
              <a:pPr>
                <a:defRPr/>
              </a:pPr>
              <a:t>‹#›</a:t>
            </a:fld>
            <a:endParaRPr lang="zh-CN" altLang="en-US"/>
          </a:p>
        </p:txBody>
      </p:sp>
    </p:spTree>
    <p:extLst>
      <p:ext uri="{BB962C8B-B14F-4D97-AF65-F5344CB8AC3E}">
        <p14:creationId xmlns:p14="http://schemas.microsoft.com/office/powerpoint/2010/main" val="171200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8E72FDDD-8E2A-4336-9AEE-BF8E1218EC8E}"/>
              </a:ext>
            </a:extLst>
          </p:cNvPr>
          <p:cNvSpPr>
            <a:spLocks noGrp="1"/>
          </p:cNvSpPr>
          <p:nvPr>
            <p:ph type="dt" sz="half" idx="10"/>
          </p:nvPr>
        </p:nvSpPr>
        <p:spPr/>
        <p:txBody>
          <a:bodyPr/>
          <a:lstStyle>
            <a:lvl1pPr>
              <a:defRPr/>
            </a:lvl1pPr>
          </a:lstStyle>
          <a:p>
            <a:pPr>
              <a:defRPr/>
            </a:pPr>
            <a:fld id="{DF190F51-4AF9-4655-B1A0-B5B9A72F537E}" type="datetime1">
              <a:rPr lang="zh-CN" altLang="en-US"/>
              <a:pPr>
                <a:defRPr/>
              </a:pPr>
              <a:t>2021/10/14</a:t>
            </a:fld>
            <a:endParaRPr lang="zh-CN" altLang="en-US"/>
          </a:p>
        </p:txBody>
      </p:sp>
      <p:sp>
        <p:nvSpPr>
          <p:cNvPr id="6" name="灯片编号占位符 10">
            <a:extLst>
              <a:ext uri="{FF2B5EF4-FFF2-40B4-BE49-F238E27FC236}">
                <a16:creationId xmlns:a16="http://schemas.microsoft.com/office/drawing/2014/main" id="{17341C93-1B84-433F-94A3-C62C68A98B0A}"/>
              </a:ext>
            </a:extLst>
          </p:cNvPr>
          <p:cNvSpPr>
            <a:spLocks noGrp="1"/>
          </p:cNvSpPr>
          <p:nvPr>
            <p:ph type="sldNum" sz="quarter" idx="11"/>
          </p:nvPr>
        </p:nvSpPr>
        <p:spPr/>
        <p:txBody>
          <a:bodyPr/>
          <a:lstStyle>
            <a:lvl1pPr>
              <a:defRPr/>
            </a:lvl1pPr>
          </a:lstStyle>
          <a:p>
            <a:pPr>
              <a:defRPr/>
            </a:pPr>
            <a:fld id="{28EC5F60-5DF2-443C-9E2B-4793EE3C92BA}" type="slidenum">
              <a:rPr altLang="en-US"/>
              <a:pPr>
                <a:defRPr/>
              </a:pPr>
              <a:t>‹#›</a:t>
            </a:fld>
            <a:endParaRPr lang="zh-CN" altLang="en-US"/>
          </a:p>
        </p:txBody>
      </p:sp>
    </p:spTree>
    <p:extLst>
      <p:ext uri="{BB962C8B-B14F-4D97-AF65-F5344CB8AC3E}">
        <p14:creationId xmlns:p14="http://schemas.microsoft.com/office/powerpoint/2010/main" val="26502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1098270-A17C-4CC2-857B-182424C3A4F8}"/>
              </a:ext>
            </a:extLst>
          </p:cNvPr>
          <p:cNvSpPr>
            <a:spLocks noGrp="1" noChangeArrowheads="1"/>
          </p:cNvSpPr>
          <p:nvPr>
            <p:ph type="body" idx="4294967295"/>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27" name="Rectangle 7">
            <a:extLst>
              <a:ext uri="{FF2B5EF4-FFF2-40B4-BE49-F238E27FC236}">
                <a16:creationId xmlns:a16="http://schemas.microsoft.com/office/drawing/2014/main" id="{F8C21871-9AC7-45EA-8DA9-0E5FD3E95388}"/>
              </a:ext>
            </a:extLst>
          </p:cNvPr>
          <p:cNvSpPr>
            <a:spLocks noGrp="1" noChangeArrowheads="1"/>
          </p:cNvSpPr>
          <p:nvPr>
            <p:ph type="title" idx="4294967295"/>
          </p:nvPr>
        </p:nvSpPr>
        <p:spPr bwMode="auto">
          <a:xfrm>
            <a:off x="300038" y="25241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pic>
        <p:nvPicPr>
          <p:cNvPr id="1028" name="图片 6">
            <a:extLst>
              <a:ext uri="{FF2B5EF4-FFF2-40B4-BE49-F238E27FC236}">
                <a16:creationId xmlns:a16="http://schemas.microsoft.com/office/drawing/2014/main" id="{E81ED9CC-4DB6-40E0-967D-F3DCD7A5476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15138" y="5986463"/>
            <a:ext cx="89058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7">
            <a:extLst>
              <a:ext uri="{FF2B5EF4-FFF2-40B4-BE49-F238E27FC236}">
                <a16:creationId xmlns:a16="http://schemas.microsoft.com/office/drawing/2014/main" id="{25113307-E410-4074-8973-6A16CB82FF6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31125" y="6248400"/>
            <a:ext cx="12715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9">
            <a:extLst>
              <a:ext uri="{FF2B5EF4-FFF2-40B4-BE49-F238E27FC236}">
                <a16:creationId xmlns:a16="http://schemas.microsoft.com/office/drawing/2014/main" id="{8EF4F638-85D9-480E-89B9-4A745737288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Tx/>
              <a:buNone/>
              <a:defRPr sz="1300">
                <a:solidFill>
                  <a:srgbClr val="898989"/>
                </a:solidFill>
                <a:latin typeface="Arial" charset="0"/>
                <a:ea typeface="宋体" charset="-122"/>
                <a:cs typeface="Arial" charset="0"/>
              </a:defRPr>
            </a:lvl1pPr>
          </a:lstStyle>
          <a:p>
            <a:pPr>
              <a:defRPr/>
            </a:pPr>
            <a:fld id="{585A2C83-E2F2-4221-BD5B-18F3A5DA2AC8}" type="datetime1">
              <a:rPr lang="zh-CN" altLang="en-US"/>
              <a:pPr>
                <a:defRPr/>
              </a:pPr>
              <a:t>2021/10/14</a:t>
            </a:fld>
            <a:endParaRPr lang="zh-CN" altLang="en-US"/>
          </a:p>
        </p:txBody>
      </p:sp>
      <p:sp>
        <p:nvSpPr>
          <p:cNvPr id="11" name="灯片编号占位符 10">
            <a:extLst>
              <a:ext uri="{FF2B5EF4-FFF2-40B4-BE49-F238E27FC236}">
                <a16:creationId xmlns:a16="http://schemas.microsoft.com/office/drawing/2014/main" id="{BB361BDE-31E1-45DD-95F5-082E3A6CEEC1}"/>
              </a:ext>
            </a:extLst>
          </p:cNvPr>
          <p:cNvSpPr>
            <a:spLocks noGrp="1"/>
          </p:cNvSpPr>
          <p:nvPr>
            <p:ph type="sldNum" sz="quarter" idx="4"/>
          </p:nvPr>
        </p:nvSpPr>
        <p:spPr>
          <a:xfrm>
            <a:off x="2646363" y="634523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300" noProof="1">
                <a:solidFill>
                  <a:srgbClr val="898989"/>
                </a:solidFill>
                <a:ea typeface="宋体" panose="02010600030101010101" pitchFamily="2" charset="-122"/>
              </a:defRPr>
            </a:lvl1pPr>
          </a:lstStyle>
          <a:p>
            <a:pPr>
              <a:defRPr/>
            </a:pPr>
            <a:fld id="{4311FC1F-D8FF-4124-83DE-584F0802763E}"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76EEB37-F8D1-4915-AD28-149AA4CC63F4}"/>
              </a:ext>
            </a:extLst>
          </p:cNvPr>
          <p:cNvSpPr>
            <a:spLocks noGrp="1" noChangeArrowheads="1"/>
          </p:cNvSpPr>
          <p:nvPr>
            <p:ph type="ctrTitle"/>
          </p:nvPr>
        </p:nvSpPr>
        <p:spPr>
          <a:xfrm>
            <a:off x="2284413" y="3590925"/>
            <a:ext cx="4814887" cy="773113"/>
          </a:xfrm>
        </p:spPr>
        <p:txBody>
          <a:bodyPr/>
          <a:lstStyle/>
          <a:p>
            <a:r>
              <a:rPr lang="en-US" altLang="zh-CN" sz="4000" dirty="0">
                <a:latin typeface="Times New Roman" panose="02020603050405020304" pitchFamily="18" charset="0"/>
                <a:ea typeface="黑体" panose="02010609060101010101" pitchFamily="49" charset="-122"/>
              </a:rPr>
              <a:t>2021.10.15 </a:t>
            </a:r>
            <a:r>
              <a:rPr lang="zh-CN" altLang="en-US" sz="4000" dirty="0">
                <a:latin typeface="Times New Roman" panose="02020603050405020304" pitchFamily="18" charset="0"/>
                <a:ea typeface="黑体" panose="02010609060101010101" pitchFamily="49" charset="-122"/>
              </a:rPr>
              <a:t>工作汇报</a:t>
            </a:r>
          </a:p>
        </p:txBody>
      </p:sp>
      <p:sp>
        <p:nvSpPr>
          <p:cNvPr id="3" name="标题 1">
            <a:extLst>
              <a:ext uri="{FF2B5EF4-FFF2-40B4-BE49-F238E27FC236}">
                <a16:creationId xmlns:a16="http://schemas.microsoft.com/office/drawing/2014/main" id="{7A8A4DD6-9B8C-4240-90A7-B2BAA3465E4E}"/>
              </a:ext>
            </a:extLst>
          </p:cNvPr>
          <p:cNvSpPr txBox="1">
            <a:spLocks noChangeArrowheads="1"/>
          </p:cNvSpPr>
          <p:nvPr/>
        </p:nvSpPr>
        <p:spPr bwMode="auto">
          <a:xfrm>
            <a:off x="6835775" y="4572000"/>
            <a:ext cx="18954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lstStyle>
            <a:lvl1pPr algn="l" rtl="0" eaLnBrk="0" fontAlgn="base" hangingPunct="0">
              <a:lnSpc>
                <a:spcPct val="11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a:lstStyle>
          <a:p>
            <a:pPr>
              <a:defRPr/>
            </a:pP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李振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10</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latin typeface="Times New Roman" panose="02020603050405020304" pitchFamily="18" charset="0"/>
                <a:ea typeface="宋体" panose="02010600030101010101" pitchFamily="2" charset="-122"/>
              </a:rPr>
              <a:t>缺失模态的实验结果</a:t>
            </a:r>
            <a:endParaRPr lang="en-US" altLang="zh-CN" b="1"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E6F433A2-AB0F-44E1-8778-3292FC482AD1}"/>
              </a:ext>
            </a:extLst>
          </p:cNvPr>
          <p:cNvPicPr>
            <a:picLocks noChangeAspect="1"/>
          </p:cNvPicPr>
          <p:nvPr/>
        </p:nvPicPr>
        <p:blipFill>
          <a:blip r:embed="rId3"/>
          <a:stretch>
            <a:fillRect/>
          </a:stretch>
        </p:blipFill>
        <p:spPr>
          <a:xfrm>
            <a:off x="856928" y="1974311"/>
            <a:ext cx="7430144" cy="3810330"/>
          </a:xfrm>
          <a:prstGeom prst="rect">
            <a:avLst/>
          </a:prstGeom>
        </p:spPr>
      </p:pic>
    </p:spTree>
    <p:extLst>
      <p:ext uri="{BB962C8B-B14F-4D97-AF65-F5344CB8AC3E}">
        <p14:creationId xmlns:p14="http://schemas.microsoft.com/office/powerpoint/2010/main" val="390001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11</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954107"/>
          </a:xfrm>
          <a:prstGeom prst="rect">
            <a:avLst/>
          </a:prstGeom>
          <a:noFill/>
        </p:spPr>
        <p:txBody>
          <a:bodyPr wrap="square">
            <a:spAutoFit/>
          </a:bodyPr>
          <a:lstStyle/>
          <a:p>
            <a:r>
              <a:rPr lang="en-US" altLang="zh-CN" sz="2800" b="1" dirty="0">
                <a:latin typeface="Times New Roman" panose="02020603050405020304" pitchFamily="18" charset="0"/>
                <a:ea typeface="宋体" panose="02010600030101010101" pitchFamily="2" charset="-122"/>
              </a:rPr>
              <a:t>Transformer</a:t>
            </a:r>
            <a:r>
              <a:rPr lang="zh-CN" altLang="en-US" sz="2800" b="1" dirty="0">
                <a:latin typeface="Times New Roman" panose="02020603050405020304" pitchFamily="18" charset="0"/>
                <a:ea typeface="宋体" panose="02010600030101010101" pitchFamily="2" charset="-122"/>
              </a:rPr>
              <a:t>层数对</a:t>
            </a:r>
            <a:endParaRPr lang="en-US" altLang="zh-CN"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实验结果的影响</a:t>
            </a:r>
            <a:endParaRPr lang="en-US" altLang="zh-CN" b="1" dirty="0">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B1A75019-F4A3-4E96-BDDF-3F5B4F9FB143}"/>
              </a:ext>
            </a:extLst>
          </p:cNvPr>
          <p:cNvPicPr>
            <a:picLocks noChangeAspect="1"/>
          </p:cNvPicPr>
          <p:nvPr/>
        </p:nvPicPr>
        <p:blipFill>
          <a:blip r:embed="rId3"/>
          <a:stretch>
            <a:fillRect/>
          </a:stretch>
        </p:blipFill>
        <p:spPr>
          <a:xfrm>
            <a:off x="3660144" y="1321016"/>
            <a:ext cx="3810330" cy="5060118"/>
          </a:xfrm>
          <a:prstGeom prst="rect">
            <a:avLst/>
          </a:prstGeom>
        </p:spPr>
      </p:pic>
    </p:spTree>
    <p:extLst>
      <p:ext uri="{BB962C8B-B14F-4D97-AF65-F5344CB8AC3E}">
        <p14:creationId xmlns:p14="http://schemas.microsoft.com/office/powerpoint/2010/main" val="234680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12</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4762137"/>
          </a:xfrm>
          <a:prstGeom prst="rect">
            <a:avLst/>
          </a:prstGeom>
          <a:noFill/>
        </p:spPr>
        <p:txBody>
          <a:bodyPr wrap="square">
            <a:spAutoFit/>
          </a:bodyPr>
          <a:lstStyle/>
          <a:p>
            <a:r>
              <a:rPr lang="zh-CN" altLang="en-US" sz="2800" b="1" dirty="0">
                <a:latin typeface="Times New Roman" panose="02020603050405020304" pitchFamily="18" charset="0"/>
                <a:ea typeface="宋体" panose="02010600030101010101" pitchFamily="2" charset="-122"/>
              </a:rPr>
              <a:t>总结</a:t>
            </a:r>
            <a:endParaRPr lang="en-US" altLang="zh-CN" sz="2800" b="1" dirty="0">
              <a:latin typeface="Times New Roman" panose="02020603050405020304" pitchFamily="18" charset="0"/>
              <a:ea typeface="宋体" panose="02010600030101010101" pitchFamily="2" charset="-122"/>
            </a:endParaRPr>
          </a:p>
          <a:p>
            <a:endParaRPr lang="en-US" altLang="zh-CN" sz="2800" b="1" dirty="0">
              <a:latin typeface="Times New Roman" panose="02020603050405020304" pitchFamily="18" charset="0"/>
              <a:ea typeface="宋体" panose="02010600030101010101" pitchFamily="2" charset="-122"/>
            </a:endParaRPr>
          </a:p>
          <a:p>
            <a:pPr>
              <a:lnSpc>
                <a:spcPct val="125000"/>
              </a:lnSpc>
            </a:pPr>
            <a:r>
              <a:rPr lang="zh-CN" altLang="en-US" b="1" dirty="0">
                <a:latin typeface="Times New Roman" panose="02020603050405020304" pitchFamily="18" charset="0"/>
                <a:ea typeface="宋体" panose="02010600030101010101" pitchFamily="2" charset="-122"/>
              </a:rPr>
              <a:t>这篇论文的出发点比较少见，是模态数据丢失问题，可以看到，这个模型其实在这两个数据集上面的最后得分结果其实也不是目前的最好结果，但是它的出发点感觉还算比较新颖，虽然最后感觉在丢失模态数据的实验中对比</a:t>
            </a:r>
            <a:r>
              <a:rPr lang="en-US" altLang="zh-CN" b="1" dirty="0">
                <a:latin typeface="Times New Roman" panose="02020603050405020304" pitchFamily="18" charset="0"/>
                <a:ea typeface="宋体" panose="02010600030101010101" pitchFamily="2" charset="-122"/>
              </a:rPr>
              <a:t>seqseq2sent</a:t>
            </a:r>
            <a:r>
              <a:rPr lang="zh-CN" altLang="en-US" b="1" dirty="0">
                <a:latin typeface="Times New Roman" panose="02020603050405020304" pitchFamily="18" charset="0"/>
                <a:ea typeface="宋体" panose="02010600030101010101" pitchFamily="2" charset="-122"/>
              </a:rPr>
              <a:t>有些水分，但是感觉模型整体还是对模态数据丢失这个问题给出了一点解决方案的。</a:t>
            </a:r>
            <a:endParaRPr lang="en-US" altLang="zh-CN" b="1" dirty="0">
              <a:latin typeface="Times New Roman" panose="02020603050405020304" pitchFamily="18" charset="0"/>
              <a:ea typeface="宋体" panose="02010600030101010101" pitchFamily="2" charset="-122"/>
            </a:endParaRPr>
          </a:p>
          <a:p>
            <a:pPr>
              <a:lnSpc>
                <a:spcPct val="125000"/>
              </a:lnSpc>
            </a:pPr>
            <a:endParaRPr lang="en-US" altLang="zh-CN" b="1" dirty="0">
              <a:latin typeface="Times New Roman" panose="02020603050405020304" pitchFamily="18" charset="0"/>
              <a:ea typeface="宋体" panose="02010600030101010101" pitchFamily="2" charset="-122"/>
            </a:endParaRPr>
          </a:p>
          <a:p>
            <a:pPr>
              <a:lnSpc>
                <a:spcPct val="125000"/>
              </a:lnSpc>
            </a:pPr>
            <a:r>
              <a:rPr lang="zh-CN" altLang="en-US" b="1" dirty="0">
                <a:latin typeface="Times New Roman" panose="02020603050405020304" pitchFamily="18" charset="0"/>
                <a:ea typeface="宋体" panose="02010600030101010101" pitchFamily="2" charset="-122"/>
              </a:rPr>
              <a:t>其实从实验结果中也可以看到，缺失文本模态数据，对整个结果的影响是非常大的，其实</a:t>
            </a:r>
            <a:r>
              <a:rPr lang="zh-CN" altLang="en-US" b="1">
                <a:latin typeface="Times New Roman" panose="02020603050405020304" pitchFamily="18" charset="0"/>
                <a:ea typeface="宋体" panose="02010600030101010101" pitchFamily="2" charset="-122"/>
              </a:rPr>
              <a:t>很多时候在别的论文中也</a:t>
            </a:r>
            <a:r>
              <a:rPr lang="zh-CN" altLang="en-US" b="1" dirty="0">
                <a:latin typeface="Times New Roman" panose="02020603050405020304" pitchFamily="18" charset="0"/>
                <a:ea typeface="宋体" panose="02010600030101010101" pitchFamily="2" charset="-122"/>
              </a:rPr>
              <a:t>都出现了这个现象，这说明</a:t>
            </a:r>
            <a:r>
              <a:rPr lang="zh-CN" altLang="en-US" b="1">
                <a:latin typeface="Times New Roman" panose="02020603050405020304" pitchFamily="18" charset="0"/>
                <a:ea typeface="宋体" panose="02010600030101010101" pitchFamily="2" charset="-122"/>
              </a:rPr>
              <a:t>其实现在很多多模态</a:t>
            </a:r>
            <a:r>
              <a:rPr lang="zh-CN" altLang="en-US" b="1" dirty="0">
                <a:latin typeface="Times New Roman" panose="02020603050405020304" pitchFamily="18" charset="0"/>
                <a:ea typeface="宋体" panose="02010600030101010101" pitchFamily="2" charset="-122"/>
              </a:rPr>
              <a:t>任务中还是文本处于一个主导</a:t>
            </a:r>
            <a:r>
              <a:rPr lang="zh-CN" altLang="en-US" b="1">
                <a:latin typeface="Times New Roman" panose="02020603050405020304" pitchFamily="18" charset="0"/>
                <a:ea typeface="宋体" panose="02010600030101010101" pitchFamily="2" charset="-122"/>
              </a:rPr>
              <a:t>地位，其他模态数据很多时候都是一个辅助作用。</a:t>
            </a:r>
            <a:endParaRPr lang="en-US" altLang="zh-CN"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2122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3">
            <a:extLst>
              <a:ext uri="{FF2B5EF4-FFF2-40B4-BE49-F238E27FC236}">
                <a16:creationId xmlns:a16="http://schemas.microsoft.com/office/drawing/2014/main" id="{EC5AE61D-3C5E-4CEB-A215-CAE7B933F8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4D9C321E-5979-4F7A-8A48-1EB57EE203BD}"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7172" name="灯片编号占位符 4">
            <a:extLst>
              <a:ext uri="{FF2B5EF4-FFF2-40B4-BE49-F238E27FC236}">
                <a16:creationId xmlns:a16="http://schemas.microsoft.com/office/drawing/2014/main" id="{95AAD4DA-1F7F-4995-A950-33F56210AF3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F20980C3-703D-4A1B-91FA-B78FD78D420C}" type="slidenum">
              <a:rPr altLang="en-US" sz="1300" smtClean="0">
                <a:solidFill>
                  <a:srgbClr val="898989"/>
                </a:solidFill>
              </a:rPr>
              <a:pPr/>
              <a:t>13</a:t>
            </a:fld>
            <a:endParaRPr lang="zh-CN" altLang="en-US" sz="1300">
              <a:solidFill>
                <a:srgbClr val="898989"/>
              </a:solidFill>
            </a:endParaRPr>
          </a:p>
        </p:txBody>
      </p:sp>
      <p:sp>
        <p:nvSpPr>
          <p:cNvPr id="6" name="文本框 5">
            <a:extLst>
              <a:ext uri="{FF2B5EF4-FFF2-40B4-BE49-F238E27FC236}">
                <a16:creationId xmlns:a16="http://schemas.microsoft.com/office/drawing/2014/main" id="{BFF899A5-4BFA-4C2C-8943-3563DA835951}"/>
              </a:ext>
            </a:extLst>
          </p:cNvPr>
          <p:cNvSpPr txBox="1"/>
          <p:nvPr/>
        </p:nvSpPr>
        <p:spPr>
          <a:xfrm>
            <a:off x="2410839" y="3048559"/>
            <a:ext cx="4322322" cy="646331"/>
          </a:xfrm>
          <a:prstGeom prst="rect">
            <a:avLst/>
          </a:prstGeom>
          <a:noFill/>
        </p:spPr>
        <p:txBody>
          <a:bodyPr wrap="square" rtlCol="0">
            <a:spAutoFit/>
          </a:bodyPr>
          <a:lstStyle/>
          <a:p>
            <a:r>
              <a:rPr lang="zh-CN" altLang="en-US" sz="3600"/>
              <a:t>汇报完毕</a:t>
            </a:r>
            <a:r>
              <a:rPr lang="en-US" altLang="zh-CN" sz="3600"/>
              <a:t>   </a:t>
            </a:r>
            <a:r>
              <a:rPr lang="zh-CN" altLang="en-US" sz="3600"/>
              <a:t>谢谢大家</a:t>
            </a:r>
            <a:endParaRPr lang="en-US" altLang="zh-CN" sz="3600"/>
          </a:p>
        </p:txBody>
      </p:sp>
      <p:sp>
        <p:nvSpPr>
          <p:cNvPr id="8" name="文本框 7">
            <a:extLst>
              <a:ext uri="{FF2B5EF4-FFF2-40B4-BE49-F238E27FC236}">
                <a16:creationId xmlns:a16="http://schemas.microsoft.com/office/drawing/2014/main" id="{24A4DDB8-EDF9-404C-AC6B-356B24E53B69}"/>
              </a:ext>
            </a:extLst>
          </p:cNvPr>
          <p:cNvSpPr txBox="1"/>
          <p:nvPr/>
        </p:nvSpPr>
        <p:spPr>
          <a:xfrm>
            <a:off x="6733161" y="4835398"/>
            <a:ext cx="3177702" cy="369332"/>
          </a:xfrm>
          <a:prstGeom prst="rect">
            <a:avLst/>
          </a:prstGeom>
          <a:noFill/>
        </p:spPr>
        <p:txBody>
          <a:bodyPr wrap="square" rtlCol="0">
            <a:spAutoFit/>
          </a:bodyPr>
          <a:lstStyle/>
          <a:p>
            <a:r>
              <a:rPr lang="zh-CN" altLang="en-US" sz="1800"/>
              <a:t>汇报人：李振</a:t>
            </a:r>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2</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841649" y="1213402"/>
            <a:ext cx="7876627" cy="2923877"/>
          </a:xfrm>
          <a:prstGeom prst="rect">
            <a:avLst/>
          </a:prstGeom>
          <a:noFill/>
        </p:spPr>
        <p:txBody>
          <a:bodyPr wrap="square">
            <a:spAutoFit/>
          </a:bodyPr>
          <a:lstStyle/>
          <a:p>
            <a:r>
              <a:rPr lang="en-US" altLang="zh-CN" sz="2800" b="1" dirty="0">
                <a:effectLst/>
                <a:latin typeface="Times New Roman" panose="02020603050405020304" pitchFamily="18" charset="0"/>
                <a:ea typeface="宋体" panose="02010600030101010101" pitchFamily="2" charset="-122"/>
              </a:rPr>
              <a:t>CTFN Hierarchical Learning for Multimodal Sentiment Analysis Using Coupled-Translation Fusion Network</a:t>
            </a:r>
          </a:p>
          <a:p>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Author</a:t>
            </a:r>
            <a:r>
              <a:rPr lang="zh-CN" altLang="en-US"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Jiajia</a:t>
            </a:r>
            <a:r>
              <a:rPr lang="en-US" altLang="zh-CN" b="1" dirty="0">
                <a:latin typeface="Times New Roman" panose="02020603050405020304" pitchFamily="18" charset="0"/>
                <a:ea typeface="宋体" panose="02010600030101010101" pitchFamily="2" charset="-122"/>
              </a:rPr>
              <a:t> Tang, Kang Li</a:t>
            </a:r>
          </a:p>
          <a:p>
            <a:r>
              <a:rPr lang="en-US" altLang="zh-CN" b="1" dirty="0">
                <a:latin typeface="Times New Roman" panose="02020603050405020304" pitchFamily="18" charset="0"/>
                <a:ea typeface="宋体" panose="02010600030101010101" pitchFamily="2" charset="-122"/>
              </a:rPr>
              <a:t>Publisher</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ACL 2021</a:t>
            </a:r>
          </a:p>
          <a:p>
            <a:r>
              <a:rPr lang="en-US" altLang="zh-CN" b="1" dirty="0">
                <a:latin typeface="Times New Roman" panose="02020603050405020304" pitchFamily="18" charset="0"/>
                <a:ea typeface="宋体" panose="02010600030101010101" pitchFamily="2" charset="-122"/>
              </a:rPr>
              <a:t>School of Computer Science and Technology, Hangzhou </a:t>
            </a:r>
            <a:r>
              <a:rPr lang="en-US" altLang="zh-CN" b="1" dirty="0" err="1">
                <a:latin typeface="Times New Roman" panose="02020603050405020304" pitchFamily="18" charset="0"/>
                <a:ea typeface="宋体" panose="02010600030101010101" pitchFamily="2" charset="-122"/>
              </a:rPr>
              <a:t>Dianzi</a:t>
            </a:r>
            <a:r>
              <a:rPr lang="en-US" altLang="zh-CN" b="1" dirty="0">
                <a:latin typeface="Times New Roman" panose="02020603050405020304" pitchFamily="18" charset="0"/>
                <a:ea typeface="宋体" panose="02010600030101010101" pitchFamily="2" charset="-122"/>
              </a:rPr>
              <a:t> University</a:t>
            </a:r>
          </a:p>
        </p:txBody>
      </p:sp>
      <p:pic>
        <p:nvPicPr>
          <p:cNvPr id="3" name="图片 2">
            <a:extLst>
              <a:ext uri="{FF2B5EF4-FFF2-40B4-BE49-F238E27FC236}">
                <a16:creationId xmlns:a16="http://schemas.microsoft.com/office/drawing/2014/main" id="{97563008-436E-4D06-9284-3B969F69CF12}"/>
              </a:ext>
            </a:extLst>
          </p:cNvPr>
          <p:cNvPicPr>
            <a:picLocks noChangeAspect="1"/>
          </p:cNvPicPr>
          <p:nvPr/>
        </p:nvPicPr>
        <p:blipFill>
          <a:blip r:embed="rId3"/>
          <a:stretch>
            <a:fillRect/>
          </a:stretch>
        </p:blipFill>
        <p:spPr>
          <a:xfrm>
            <a:off x="1949824" y="4516869"/>
            <a:ext cx="4605617" cy="1631704"/>
          </a:xfrm>
          <a:prstGeom prst="rect">
            <a:avLst/>
          </a:prstGeom>
        </p:spPr>
      </p:pic>
    </p:spTree>
    <p:extLst>
      <p:ext uri="{BB962C8B-B14F-4D97-AF65-F5344CB8AC3E}">
        <p14:creationId xmlns:p14="http://schemas.microsoft.com/office/powerpoint/2010/main" val="351255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3</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3484865"/>
          </a:xfrm>
          <a:prstGeom prst="rect">
            <a:avLst/>
          </a:prstGeom>
          <a:noFill/>
        </p:spPr>
        <p:txBody>
          <a:bodyPr wrap="square">
            <a:spAutoFit/>
          </a:bodyPr>
          <a:lstStyle/>
          <a:p>
            <a:r>
              <a:rPr lang="en-US" altLang="zh-CN" sz="2800" b="1" dirty="0">
                <a:effectLst/>
                <a:latin typeface="Times New Roman" panose="02020603050405020304" pitchFamily="18" charset="0"/>
                <a:ea typeface="宋体" panose="02010600030101010101" pitchFamily="2" charset="-122"/>
              </a:rPr>
              <a:t>Motivation</a:t>
            </a:r>
          </a:p>
          <a:p>
            <a:endParaRPr lang="en-US" altLang="zh-CN" b="1" dirty="0">
              <a:latin typeface="Times New Roman" panose="02020603050405020304" pitchFamily="18" charset="0"/>
              <a:ea typeface="宋体" panose="02010600030101010101" pitchFamily="2" charset="-122"/>
            </a:endParaRPr>
          </a:p>
          <a:p>
            <a:pPr>
              <a:lnSpc>
                <a:spcPct val="125000"/>
              </a:lnSpc>
            </a:pPr>
            <a:r>
              <a:rPr lang="zh-CN" altLang="en-US" b="1" dirty="0">
                <a:latin typeface="Times New Roman" panose="02020603050405020304" pitchFamily="18" charset="0"/>
                <a:ea typeface="宋体" panose="02010600030101010101" pitchFamily="2" charset="-122"/>
              </a:rPr>
              <a:t>这篇论文的出发点主要是从模态数据丢失出发的，也就是如果多模态数据中某个模态数据丢失，如何保证模型依旧可以预测正确。所以这篇论文就提出了一个共轭翻译机制来弥补模态数据丢失的问题。</a:t>
            </a:r>
            <a:endParaRPr lang="en-US" altLang="zh-CN" b="1" dirty="0">
              <a:latin typeface="Times New Roman" panose="02020603050405020304" pitchFamily="18" charset="0"/>
              <a:ea typeface="宋体" panose="02010600030101010101" pitchFamily="2" charset="-122"/>
            </a:endParaRPr>
          </a:p>
          <a:p>
            <a:pPr>
              <a:lnSpc>
                <a:spcPct val="125000"/>
              </a:lnSpc>
            </a:pPr>
            <a:endParaRPr lang="en-US" altLang="zh-CN" b="1" dirty="0">
              <a:latin typeface="Times New Roman" panose="02020603050405020304" pitchFamily="18" charset="0"/>
              <a:ea typeface="宋体" panose="02010600030101010101" pitchFamily="2" charset="-122"/>
            </a:endParaRPr>
          </a:p>
          <a:p>
            <a:pPr>
              <a:lnSpc>
                <a:spcPct val="125000"/>
              </a:lnSpc>
            </a:pPr>
            <a:r>
              <a:rPr lang="zh-CN" altLang="en-US" b="1" dirty="0">
                <a:latin typeface="Times New Roman" panose="02020603050405020304" pitchFamily="18" charset="0"/>
                <a:ea typeface="宋体" panose="02010600030101010101" pitchFamily="2" charset="-122"/>
              </a:rPr>
              <a:t>这个问题在实际的情况中确实是存在的，比如一些朋友圈或者微博之类的平台，有些人可能会发文本</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图片的数据，也有人可能只发文本或者图片。</a:t>
            </a:r>
            <a:endParaRPr lang="en-US" altLang="zh-CN"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30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4</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830997"/>
          </a:xfrm>
          <a:prstGeom prst="rect">
            <a:avLst/>
          </a:prstGeom>
          <a:noFill/>
        </p:spPr>
        <p:txBody>
          <a:bodyPr wrap="square">
            <a:spAutoFit/>
          </a:bodyPr>
          <a:lstStyle/>
          <a:p>
            <a:r>
              <a:rPr lang="zh-CN" altLang="en-US" sz="2800" b="1" dirty="0">
                <a:effectLst/>
                <a:latin typeface="Times New Roman" panose="02020603050405020304" pitchFamily="18" charset="0"/>
                <a:ea typeface="宋体" panose="02010600030101010101" pitchFamily="2" charset="-122"/>
              </a:rPr>
              <a:t>模型结构</a:t>
            </a:r>
            <a:endParaRPr lang="en-US" altLang="zh-CN" sz="2800" b="1" dirty="0">
              <a:effectLst/>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E2E16B06-5BAA-4F03-836E-BE5BF7156DFD}"/>
              </a:ext>
            </a:extLst>
          </p:cNvPr>
          <p:cNvPicPr>
            <a:picLocks noChangeAspect="1"/>
          </p:cNvPicPr>
          <p:nvPr/>
        </p:nvPicPr>
        <p:blipFill>
          <a:blip r:embed="rId3"/>
          <a:stretch>
            <a:fillRect/>
          </a:stretch>
        </p:blipFill>
        <p:spPr>
          <a:xfrm>
            <a:off x="0" y="1925177"/>
            <a:ext cx="9144000" cy="3412152"/>
          </a:xfrm>
          <a:prstGeom prst="rect">
            <a:avLst/>
          </a:prstGeom>
        </p:spPr>
      </p:pic>
      <p:sp>
        <p:nvSpPr>
          <p:cNvPr id="2" name="矩形 1">
            <a:extLst>
              <a:ext uri="{FF2B5EF4-FFF2-40B4-BE49-F238E27FC236}">
                <a16:creationId xmlns:a16="http://schemas.microsoft.com/office/drawing/2014/main" id="{EB3289B7-7FC3-477F-9B62-F46E7C6CFC83}"/>
              </a:ext>
            </a:extLst>
          </p:cNvPr>
          <p:cNvSpPr/>
          <p:nvPr/>
        </p:nvSpPr>
        <p:spPr bwMode="auto">
          <a:xfrm>
            <a:off x="121024" y="1855694"/>
            <a:ext cx="4403911" cy="3610535"/>
          </a:xfrm>
          <a:prstGeom prst="rect">
            <a:avLst/>
          </a:prstGeom>
          <a:noFill/>
          <a:ln w="38100" cap="flat" cmpd="sng" algn="ctr">
            <a:solidFill>
              <a:srgbClr val="FF0000"/>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0FC2D5E5-8D9B-4E64-AB8B-39BD88DF90DD}"/>
              </a:ext>
            </a:extLst>
          </p:cNvPr>
          <p:cNvSpPr/>
          <p:nvPr/>
        </p:nvSpPr>
        <p:spPr bwMode="auto">
          <a:xfrm>
            <a:off x="5342965" y="1857613"/>
            <a:ext cx="1925170" cy="3610535"/>
          </a:xfrm>
          <a:prstGeom prst="rect">
            <a:avLst/>
          </a:prstGeom>
          <a:noFill/>
          <a:ln w="38100" cap="flat" cmpd="sng" algn="ctr">
            <a:solidFill>
              <a:srgbClr val="FF0000"/>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6EBDF569-BBA9-48E8-B7F6-7D6FE88AA4A9}"/>
              </a:ext>
            </a:extLst>
          </p:cNvPr>
          <p:cNvSpPr/>
          <p:nvPr/>
        </p:nvSpPr>
        <p:spPr bwMode="auto">
          <a:xfrm>
            <a:off x="7339854" y="1855694"/>
            <a:ext cx="1683122" cy="3610535"/>
          </a:xfrm>
          <a:prstGeom prst="rect">
            <a:avLst/>
          </a:prstGeom>
          <a:noFill/>
          <a:ln w="38100" cap="flat" cmpd="sng" algn="ctr">
            <a:solidFill>
              <a:srgbClr val="FF0000"/>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4528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5</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effectLst/>
                <a:latin typeface="Times New Roman" panose="02020603050405020304" pitchFamily="18" charset="0"/>
                <a:ea typeface="宋体" panose="02010600030101010101" pitchFamily="2" charset="-122"/>
              </a:rPr>
              <a:t>共轭翻译结构</a:t>
            </a:r>
            <a:endParaRPr lang="en-US" altLang="zh-CN" b="1"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ABBF2269-C707-4318-9A53-8BA65345797C}"/>
              </a:ext>
            </a:extLst>
          </p:cNvPr>
          <p:cNvPicPr>
            <a:picLocks noChangeAspect="1"/>
          </p:cNvPicPr>
          <p:nvPr/>
        </p:nvPicPr>
        <p:blipFill>
          <a:blip r:embed="rId3"/>
          <a:stretch>
            <a:fillRect/>
          </a:stretch>
        </p:blipFill>
        <p:spPr>
          <a:xfrm>
            <a:off x="1135620" y="1818786"/>
            <a:ext cx="7064352" cy="3261643"/>
          </a:xfrm>
          <a:prstGeom prst="rect">
            <a:avLst/>
          </a:prstGeom>
        </p:spPr>
      </p:pic>
      <p:pic>
        <p:nvPicPr>
          <p:cNvPr id="3" name="图片 2">
            <a:extLst>
              <a:ext uri="{FF2B5EF4-FFF2-40B4-BE49-F238E27FC236}">
                <a16:creationId xmlns:a16="http://schemas.microsoft.com/office/drawing/2014/main" id="{254A84B7-9B8E-49F8-BCA5-58BAECCB3B04}"/>
              </a:ext>
            </a:extLst>
          </p:cNvPr>
          <p:cNvPicPr>
            <a:picLocks noChangeAspect="1"/>
          </p:cNvPicPr>
          <p:nvPr/>
        </p:nvPicPr>
        <p:blipFill>
          <a:blip r:embed="rId4"/>
          <a:stretch>
            <a:fillRect/>
          </a:stretch>
        </p:blipFill>
        <p:spPr>
          <a:xfrm>
            <a:off x="2483466" y="5244735"/>
            <a:ext cx="4024394" cy="1283065"/>
          </a:xfrm>
          <a:prstGeom prst="rect">
            <a:avLst/>
          </a:prstGeom>
        </p:spPr>
      </p:pic>
    </p:spTree>
    <p:extLst>
      <p:ext uri="{BB962C8B-B14F-4D97-AF65-F5344CB8AC3E}">
        <p14:creationId xmlns:p14="http://schemas.microsoft.com/office/powerpoint/2010/main" val="62715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6</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effectLst/>
                <a:latin typeface="Times New Roman" panose="02020603050405020304" pitchFamily="18" charset="0"/>
                <a:ea typeface="宋体" panose="02010600030101010101" pitchFamily="2" charset="-122"/>
              </a:rPr>
              <a:t>卷积融合结构</a:t>
            </a:r>
            <a:endParaRPr lang="en-US" altLang="zh-CN" b="1"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232E5016-1EBF-4075-88C1-C2FB327249AF}"/>
              </a:ext>
            </a:extLst>
          </p:cNvPr>
          <p:cNvPicPr>
            <a:picLocks noChangeAspect="1"/>
          </p:cNvPicPr>
          <p:nvPr/>
        </p:nvPicPr>
        <p:blipFill>
          <a:blip r:embed="rId3"/>
          <a:stretch>
            <a:fillRect/>
          </a:stretch>
        </p:blipFill>
        <p:spPr>
          <a:xfrm>
            <a:off x="1673467" y="1746395"/>
            <a:ext cx="5596243" cy="2653277"/>
          </a:xfrm>
          <a:prstGeom prst="rect">
            <a:avLst/>
          </a:prstGeom>
        </p:spPr>
      </p:pic>
      <p:pic>
        <p:nvPicPr>
          <p:cNvPr id="4" name="图片 3">
            <a:extLst>
              <a:ext uri="{FF2B5EF4-FFF2-40B4-BE49-F238E27FC236}">
                <a16:creationId xmlns:a16="http://schemas.microsoft.com/office/drawing/2014/main" id="{CD9AACC4-AEC4-4FC3-B5F7-E3A7EB22F59F}"/>
              </a:ext>
            </a:extLst>
          </p:cNvPr>
          <p:cNvPicPr>
            <a:picLocks noChangeAspect="1"/>
          </p:cNvPicPr>
          <p:nvPr/>
        </p:nvPicPr>
        <p:blipFill>
          <a:blip r:embed="rId4"/>
          <a:stretch>
            <a:fillRect/>
          </a:stretch>
        </p:blipFill>
        <p:spPr>
          <a:xfrm>
            <a:off x="1862802" y="4511594"/>
            <a:ext cx="5429722" cy="876190"/>
          </a:xfrm>
          <a:prstGeom prst="rect">
            <a:avLst/>
          </a:prstGeom>
        </p:spPr>
      </p:pic>
      <p:pic>
        <p:nvPicPr>
          <p:cNvPr id="7" name="图片 6">
            <a:extLst>
              <a:ext uri="{FF2B5EF4-FFF2-40B4-BE49-F238E27FC236}">
                <a16:creationId xmlns:a16="http://schemas.microsoft.com/office/drawing/2014/main" id="{07E4AE76-224A-42EE-A553-1444CA4A0FC9}"/>
              </a:ext>
            </a:extLst>
          </p:cNvPr>
          <p:cNvPicPr>
            <a:picLocks noChangeAspect="1"/>
          </p:cNvPicPr>
          <p:nvPr/>
        </p:nvPicPr>
        <p:blipFill>
          <a:blip r:embed="rId5"/>
          <a:stretch>
            <a:fillRect/>
          </a:stretch>
        </p:blipFill>
        <p:spPr>
          <a:xfrm>
            <a:off x="1862802" y="5585168"/>
            <a:ext cx="4976291" cy="441998"/>
          </a:xfrm>
          <a:prstGeom prst="rect">
            <a:avLst/>
          </a:prstGeom>
        </p:spPr>
      </p:pic>
      <p:pic>
        <p:nvPicPr>
          <p:cNvPr id="11" name="图片 10">
            <a:extLst>
              <a:ext uri="{FF2B5EF4-FFF2-40B4-BE49-F238E27FC236}">
                <a16:creationId xmlns:a16="http://schemas.microsoft.com/office/drawing/2014/main" id="{A7063793-9F38-4521-8000-FDEDF6C569B9}"/>
              </a:ext>
            </a:extLst>
          </p:cNvPr>
          <p:cNvPicPr>
            <a:picLocks noChangeAspect="1"/>
          </p:cNvPicPr>
          <p:nvPr/>
        </p:nvPicPr>
        <p:blipFill>
          <a:blip r:embed="rId6"/>
          <a:stretch>
            <a:fillRect/>
          </a:stretch>
        </p:blipFill>
        <p:spPr>
          <a:xfrm>
            <a:off x="1846708" y="6214202"/>
            <a:ext cx="6066046" cy="495343"/>
          </a:xfrm>
          <a:prstGeom prst="rect">
            <a:avLst/>
          </a:prstGeom>
        </p:spPr>
      </p:pic>
    </p:spTree>
    <p:extLst>
      <p:ext uri="{BB962C8B-B14F-4D97-AF65-F5344CB8AC3E}">
        <p14:creationId xmlns:p14="http://schemas.microsoft.com/office/powerpoint/2010/main" val="423717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7</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latin typeface="Times New Roman" panose="02020603050405020304" pitchFamily="18" charset="0"/>
                <a:ea typeface="宋体" panose="02010600030101010101" pitchFamily="2" charset="-122"/>
              </a:rPr>
              <a:t>缺失模态数据的模型结构</a:t>
            </a:r>
            <a:endParaRPr lang="en-US" altLang="zh-CN" b="1"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442D1FED-8E0C-4DB3-8B0A-1592B44BF528}"/>
              </a:ext>
            </a:extLst>
          </p:cNvPr>
          <p:cNvPicPr>
            <a:picLocks noChangeAspect="1"/>
          </p:cNvPicPr>
          <p:nvPr/>
        </p:nvPicPr>
        <p:blipFill>
          <a:blip r:embed="rId3"/>
          <a:stretch>
            <a:fillRect/>
          </a:stretch>
        </p:blipFill>
        <p:spPr>
          <a:xfrm>
            <a:off x="533276" y="1971398"/>
            <a:ext cx="8093141" cy="3802710"/>
          </a:xfrm>
          <a:prstGeom prst="rect">
            <a:avLst/>
          </a:prstGeom>
        </p:spPr>
      </p:pic>
    </p:spTree>
    <p:extLst>
      <p:ext uri="{BB962C8B-B14F-4D97-AF65-F5344CB8AC3E}">
        <p14:creationId xmlns:p14="http://schemas.microsoft.com/office/powerpoint/2010/main" val="427879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8</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latin typeface="Times New Roman" panose="02020603050405020304" pitchFamily="18" charset="0"/>
                <a:ea typeface="宋体" panose="02010600030101010101" pitchFamily="2" charset="-122"/>
              </a:rPr>
              <a:t>训练策略</a:t>
            </a:r>
            <a:endParaRPr lang="en-US" altLang="zh-CN" b="1" dirty="0">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314C2D92-5BEF-4B9D-9475-8C58D63A30F0}"/>
              </a:ext>
            </a:extLst>
          </p:cNvPr>
          <p:cNvPicPr>
            <a:picLocks noChangeAspect="1"/>
          </p:cNvPicPr>
          <p:nvPr/>
        </p:nvPicPr>
        <p:blipFill>
          <a:blip r:embed="rId3"/>
          <a:stretch>
            <a:fillRect/>
          </a:stretch>
        </p:blipFill>
        <p:spPr>
          <a:xfrm>
            <a:off x="0" y="1925177"/>
            <a:ext cx="9144000" cy="3412152"/>
          </a:xfrm>
          <a:prstGeom prst="rect">
            <a:avLst/>
          </a:prstGeom>
        </p:spPr>
      </p:pic>
    </p:spTree>
    <p:extLst>
      <p:ext uri="{BB962C8B-B14F-4D97-AF65-F5344CB8AC3E}">
        <p14:creationId xmlns:p14="http://schemas.microsoft.com/office/powerpoint/2010/main" val="41208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2021/10/14</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9</a:t>
            </a:fld>
            <a:endParaRPr lang="zh-CN" altLang="en-US" sz="1300">
              <a:solidFill>
                <a:srgbClr val="898989"/>
              </a:solidFill>
            </a:endParaRPr>
          </a:p>
        </p:txBody>
      </p:sp>
      <p:sp>
        <p:nvSpPr>
          <p:cNvPr id="10" name="文本框 9">
            <a:extLst>
              <a:ext uri="{FF2B5EF4-FFF2-40B4-BE49-F238E27FC236}">
                <a16:creationId xmlns:a16="http://schemas.microsoft.com/office/drawing/2014/main" id="{8435D65C-7F13-45E9-9862-4350A2F68454}"/>
              </a:ext>
            </a:extLst>
          </p:cNvPr>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a:extLst>
              <a:ext uri="{FF2B5EF4-FFF2-40B4-BE49-F238E27FC236}">
                <a16:creationId xmlns:a16="http://schemas.microsoft.com/office/drawing/2014/main" id="{377C9DBB-73A7-4942-9180-B0DF57EBCDC6}"/>
              </a:ext>
            </a:extLst>
          </p:cNvPr>
          <p:cNvSpPr txBox="1"/>
          <p:nvPr/>
        </p:nvSpPr>
        <p:spPr>
          <a:xfrm>
            <a:off x="239948" y="220494"/>
            <a:ext cx="7717277" cy="707886"/>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CTFN</a:t>
            </a:r>
            <a:endParaRPr lang="zh-CN" altLang="en-US" sz="4000" dirty="0">
              <a:solidFill>
                <a:schemeClr val="bg1"/>
              </a:solidFill>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1030083A-1CA6-4FD1-95E2-8D182328107A}"/>
              </a:ext>
            </a:extLst>
          </p:cNvPr>
          <p:cNvSpPr txBox="1"/>
          <p:nvPr/>
        </p:nvSpPr>
        <p:spPr>
          <a:xfrm>
            <a:off x="533276" y="1295566"/>
            <a:ext cx="7876627" cy="523220"/>
          </a:xfrm>
          <a:prstGeom prst="rect">
            <a:avLst/>
          </a:prstGeom>
          <a:noFill/>
        </p:spPr>
        <p:txBody>
          <a:bodyPr wrap="square">
            <a:spAutoFit/>
          </a:bodyPr>
          <a:lstStyle/>
          <a:p>
            <a:r>
              <a:rPr lang="zh-CN" altLang="en-US" sz="2800" b="1" dirty="0">
                <a:latin typeface="Times New Roman" panose="02020603050405020304" pitchFamily="18" charset="0"/>
                <a:ea typeface="宋体" panose="02010600030101010101" pitchFamily="2" charset="-122"/>
              </a:rPr>
              <a:t>实验结果</a:t>
            </a:r>
            <a:endParaRPr lang="en-US" altLang="zh-CN" b="1"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04F888EF-CB74-44F2-A8FC-B51AE7573057}"/>
              </a:ext>
            </a:extLst>
          </p:cNvPr>
          <p:cNvPicPr>
            <a:picLocks noChangeAspect="1"/>
          </p:cNvPicPr>
          <p:nvPr/>
        </p:nvPicPr>
        <p:blipFill>
          <a:blip r:embed="rId3"/>
          <a:stretch>
            <a:fillRect/>
          </a:stretch>
        </p:blipFill>
        <p:spPr>
          <a:xfrm>
            <a:off x="117724" y="2113581"/>
            <a:ext cx="8908552" cy="3528366"/>
          </a:xfrm>
          <a:prstGeom prst="rect">
            <a:avLst/>
          </a:prstGeom>
        </p:spPr>
      </p:pic>
    </p:spTree>
    <p:extLst>
      <p:ext uri="{BB962C8B-B14F-4D97-AF65-F5344CB8AC3E}">
        <p14:creationId xmlns:p14="http://schemas.microsoft.com/office/powerpoint/2010/main" val="5048173"/>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spPr>
      <a:bodyPr vert="horz" wrap="none" lIns="90000" tIns="46800" rIns="90000" bIns="46800" numCol="1" rtlCol="0" anchor="ctr" anchorCtr="0" compatLnSpc="1"/>
      <a:lstStyle>
        <a:defPPr marL="0" marR="0" indent="0" algn="l" defTabSz="914400" rtl="0" eaLnBrk="1" fontAlgn="base" latinLnBrk="0" hangingPunct="1">
          <a:spcBef>
            <a:spcPct val="0"/>
          </a:spcBef>
          <a:spcAft>
            <a:spcPct val="0"/>
          </a:spcAft>
          <a:buClrTx/>
          <a:buSzTx/>
          <a:buFontTx/>
          <a:buNone/>
          <a:defRPr kumimoji="0"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26553</TotalTime>
  <Pages>0</Pages>
  <Words>1323</Words>
  <Characters>0</Characters>
  <Application>Microsoft Office PowerPoint</Application>
  <DocSecurity>0</DocSecurity>
  <PresentationFormat>全屏显示(4:3)</PresentationFormat>
  <Lines>0</Lines>
  <Paragraphs>100</Paragraphs>
  <Slides>13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Times New Roman</vt:lpstr>
      <vt:lpstr>Wingdings</vt:lpstr>
      <vt:lpstr>Arial</vt:lpstr>
      <vt:lpstr>Consolas</vt:lpstr>
      <vt:lpstr>Standarddesign</vt:lpstr>
      <vt:lpstr>2021.10.15 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小熊猫</dc:creator>
  <dc:description>PresentationLoad.com</dc:description>
  <cp:lastModifiedBy>Li Zhen</cp:lastModifiedBy>
  <cp:revision>2038</cp:revision>
  <dcterms:created xsi:type="dcterms:W3CDTF">2007-11-27T23:54:21Z</dcterms:created>
  <dcterms:modified xsi:type="dcterms:W3CDTF">2021-10-14T02:47:55Z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