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256" r:id="rId2"/>
    <p:sldId id="420" r:id="rId3"/>
    <p:sldId id="421" r:id="rId4"/>
    <p:sldId id="422" r:id="rId5"/>
    <p:sldId id="431" r:id="rId6"/>
    <p:sldId id="432" r:id="rId7"/>
    <p:sldId id="427" r:id="rId8"/>
    <p:sldId id="436" r:id="rId9"/>
    <p:sldId id="433" r:id="rId10"/>
    <p:sldId id="434" r:id="rId11"/>
    <p:sldId id="435" r:id="rId12"/>
    <p:sldId id="430" r:id="rId13"/>
    <p:sldId id="265" r:id="rId14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68E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0" autoAdjust="0"/>
    <p:restoredTop sz="80932" autoAdjust="0"/>
  </p:normalViewPr>
  <p:slideViewPr>
    <p:cSldViewPr snapToGrid="0">
      <p:cViewPr varScale="1">
        <p:scale>
          <a:sx n="101" d="100"/>
          <a:sy n="101" d="100"/>
        </p:scale>
        <p:origin x="2102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Zhen" userId="16bdd1738e0acf43" providerId="LiveId" clId="{7B798CA6-2D3D-4C94-AA92-0907A36F1BC0}"/>
    <pc:docChg chg="undo custSel addSld delSld modSld">
      <pc:chgData name="Li Zhen" userId="16bdd1738e0acf43" providerId="LiveId" clId="{7B798CA6-2D3D-4C94-AA92-0907A36F1BC0}" dt="2021-10-14T02:47:54.010" v="862"/>
      <pc:docMkLst>
        <pc:docMk/>
      </pc:docMkLst>
      <pc:sldChg chg="modSp mod">
        <pc:chgData name="Li Zhen" userId="16bdd1738e0acf43" providerId="LiveId" clId="{7B798CA6-2D3D-4C94-AA92-0907A36F1BC0}" dt="2021-10-13T14:49:05.791" v="19" actId="404"/>
        <pc:sldMkLst>
          <pc:docMk/>
          <pc:sldMk cId="0" sldId="256"/>
        </pc:sldMkLst>
        <pc:spChg chg="mod">
          <ac:chgData name="Li Zhen" userId="16bdd1738e0acf43" providerId="LiveId" clId="{7B798CA6-2D3D-4C94-AA92-0907A36F1BC0}" dt="2021-10-13T14:49:05.791" v="19" actId="404"/>
          <ac:spMkLst>
            <pc:docMk/>
            <pc:sldMk cId="0" sldId="256"/>
            <ac:spMk id="3" creationId="{7A8A4DD6-9B8C-4240-90A7-B2BAA3465E4E}"/>
          </ac:spMkLst>
        </pc:spChg>
        <pc:spChg chg="mod">
          <ac:chgData name="Li Zhen" userId="16bdd1738e0acf43" providerId="LiveId" clId="{7B798CA6-2D3D-4C94-AA92-0907A36F1BC0}" dt="2021-10-13T14:48:47.566" v="13" actId="947"/>
          <ac:spMkLst>
            <pc:docMk/>
            <pc:sldMk cId="0" sldId="256"/>
            <ac:spMk id="5122" creationId="{B76EEB37-F8D1-4915-AD28-149AA4CC63F4}"/>
          </ac:spMkLst>
        </pc:spChg>
      </pc:sldChg>
      <pc:sldChg chg="del">
        <pc:chgData name="Li Zhen" userId="16bdd1738e0acf43" providerId="LiveId" clId="{7B798CA6-2D3D-4C94-AA92-0907A36F1BC0}" dt="2021-10-13T14:54:54.002" v="89" actId="47"/>
        <pc:sldMkLst>
          <pc:docMk/>
          <pc:sldMk cId="775973150" sldId="419"/>
        </pc:sldMkLst>
      </pc:sldChg>
      <pc:sldChg chg="addSp delSp modSp mod">
        <pc:chgData name="Li Zhen" userId="16bdd1738e0acf43" providerId="LiveId" clId="{7B798CA6-2D3D-4C94-AA92-0907A36F1BC0}" dt="2021-10-14T02:08:46.105" v="356" actId="1076"/>
        <pc:sldMkLst>
          <pc:docMk/>
          <pc:sldMk cId="3512558960" sldId="420"/>
        </pc:sldMkLst>
        <pc:spChg chg="mod">
          <ac:chgData name="Li Zhen" userId="16bdd1738e0acf43" providerId="LiveId" clId="{7B798CA6-2D3D-4C94-AA92-0907A36F1BC0}" dt="2021-10-13T14:48:33.484" v="12" actId="947"/>
          <ac:spMkLst>
            <pc:docMk/>
            <pc:sldMk cId="3512558960" sldId="420"/>
            <ac:spMk id="6" creationId="{377C9DBB-73A7-4942-9180-B0DF57EBCDC6}"/>
          </ac:spMkLst>
        </pc:spChg>
        <pc:spChg chg="add mod">
          <ac:chgData name="Li Zhen" userId="16bdd1738e0acf43" providerId="LiveId" clId="{7B798CA6-2D3D-4C94-AA92-0907A36F1BC0}" dt="2021-10-14T02:07:58.692" v="351" actId="1076"/>
          <ac:spMkLst>
            <pc:docMk/>
            <pc:sldMk cId="3512558960" sldId="420"/>
            <ac:spMk id="9" creationId="{1030083A-1CA6-4FD1-95E2-8D182328107A}"/>
          </ac:spMkLst>
        </pc:spChg>
        <pc:spChg chg="del">
          <ac:chgData name="Li Zhen" userId="16bdd1738e0acf43" providerId="LiveId" clId="{7B798CA6-2D3D-4C94-AA92-0907A36F1BC0}" dt="2021-10-13T14:48:14.626" v="8" actId="478"/>
          <ac:spMkLst>
            <pc:docMk/>
            <pc:sldMk cId="3512558960" sldId="420"/>
            <ac:spMk id="11" creationId="{71E16C08-12A1-4679-ADBB-958B9D343C8C}"/>
          </ac:spMkLst>
        </pc:spChg>
        <pc:picChg chg="add mod">
          <ac:chgData name="Li Zhen" userId="16bdd1738e0acf43" providerId="LiveId" clId="{7B798CA6-2D3D-4C94-AA92-0907A36F1BC0}" dt="2021-10-14T02:08:46.105" v="356" actId="1076"/>
          <ac:picMkLst>
            <pc:docMk/>
            <pc:sldMk cId="3512558960" sldId="420"/>
            <ac:picMk id="3" creationId="{97563008-436E-4D06-9284-3B969F69CF12}"/>
          </ac:picMkLst>
        </pc:picChg>
        <pc:picChg chg="del">
          <ac:chgData name="Li Zhen" userId="16bdd1738e0acf43" providerId="LiveId" clId="{7B798CA6-2D3D-4C94-AA92-0907A36F1BC0}" dt="2021-10-13T14:48:16.216" v="9" actId="478"/>
          <ac:picMkLst>
            <pc:docMk/>
            <pc:sldMk cId="3512558960" sldId="420"/>
            <ac:picMk id="12" creationId="{A132DA88-6156-4240-86D2-79D78B012535}"/>
          </ac:picMkLst>
        </pc:picChg>
      </pc:sldChg>
      <pc:sldChg chg="modSp add mod">
        <pc:chgData name="Li Zhen" userId="16bdd1738e0acf43" providerId="LiveId" clId="{7B798CA6-2D3D-4C94-AA92-0907A36F1BC0}" dt="2021-10-13T15:25:49.777" v="350" actId="948"/>
        <pc:sldMkLst>
          <pc:docMk/>
          <pc:sldMk cId="213083265" sldId="421"/>
        </pc:sldMkLst>
        <pc:spChg chg="mod">
          <ac:chgData name="Li Zhen" userId="16bdd1738e0acf43" providerId="LiveId" clId="{7B798CA6-2D3D-4C94-AA92-0907A36F1BC0}" dt="2021-10-13T15:25:49.777" v="350" actId="948"/>
          <ac:spMkLst>
            <pc:docMk/>
            <pc:sldMk cId="213083265" sldId="421"/>
            <ac:spMk id="9" creationId="{1030083A-1CA6-4FD1-95E2-8D182328107A}"/>
          </ac:spMkLst>
        </pc:spChg>
      </pc:sldChg>
      <pc:sldChg chg="del">
        <pc:chgData name="Li Zhen" userId="16bdd1738e0acf43" providerId="LiveId" clId="{7B798CA6-2D3D-4C94-AA92-0907A36F1BC0}" dt="2021-10-13T14:54:53.427" v="88" actId="47"/>
        <pc:sldMkLst>
          <pc:docMk/>
          <pc:sldMk cId="586840228" sldId="421"/>
        </pc:sldMkLst>
      </pc:sldChg>
      <pc:sldChg chg="addSp delSp modSp add mod modNotesTx">
        <pc:chgData name="Li Zhen" userId="16bdd1738e0acf43" providerId="LiveId" clId="{7B798CA6-2D3D-4C94-AA92-0907A36F1BC0}" dt="2021-10-14T02:10:47.799" v="392" actId="14100"/>
        <pc:sldMkLst>
          <pc:docMk/>
          <pc:sldMk cId="3645288318" sldId="422"/>
        </pc:sldMkLst>
        <pc:spChg chg="add">
          <ac:chgData name="Li Zhen" userId="16bdd1738e0acf43" providerId="LiveId" clId="{7B798CA6-2D3D-4C94-AA92-0907A36F1BC0}" dt="2021-10-14T02:10:13.757" v="357" actId="11529"/>
          <ac:spMkLst>
            <pc:docMk/>
            <pc:sldMk cId="3645288318" sldId="422"/>
            <ac:spMk id="2" creationId="{EB3289B7-7FC3-477F-9B62-F46E7C6CFC83}"/>
          </ac:spMkLst>
        </pc:spChg>
        <pc:spChg chg="mod">
          <ac:chgData name="Li Zhen" userId="16bdd1738e0acf43" providerId="LiveId" clId="{7B798CA6-2D3D-4C94-AA92-0907A36F1BC0}" dt="2021-10-13T15:18:26.974" v="192" actId="20577"/>
          <ac:spMkLst>
            <pc:docMk/>
            <pc:sldMk cId="3645288318" sldId="422"/>
            <ac:spMk id="9" creationId="{1030083A-1CA6-4FD1-95E2-8D182328107A}"/>
          </ac:spMkLst>
        </pc:spChg>
        <pc:spChg chg="add mod">
          <ac:chgData name="Li Zhen" userId="16bdd1738e0acf43" providerId="LiveId" clId="{7B798CA6-2D3D-4C94-AA92-0907A36F1BC0}" dt="2021-10-14T02:10:33.769" v="387" actId="1035"/>
          <ac:spMkLst>
            <pc:docMk/>
            <pc:sldMk cId="3645288318" sldId="422"/>
            <ac:spMk id="11" creationId="{0FC2D5E5-8D9B-4E64-AB8B-39BD88DF90DD}"/>
          </ac:spMkLst>
        </pc:spChg>
        <pc:spChg chg="add del">
          <ac:chgData name="Li Zhen" userId="16bdd1738e0acf43" providerId="LiveId" clId="{7B798CA6-2D3D-4C94-AA92-0907A36F1BC0}" dt="2021-10-13T15:19:56.037" v="197" actId="22"/>
          <ac:spMkLst>
            <pc:docMk/>
            <pc:sldMk cId="3645288318" sldId="422"/>
            <ac:spMk id="11" creationId="{11DE1DCB-3239-4B27-BDFE-F975B4EB59A5}"/>
          </ac:spMkLst>
        </pc:spChg>
        <pc:spChg chg="add mod">
          <ac:chgData name="Li Zhen" userId="16bdd1738e0acf43" providerId="LiveId" clId="{7B798CA6-2D3D-4C94-AA92-0907A36F1BC0}" dt="2021-10-14T02:10:47.799" v="392" actId="14100"/>
          <ac:spMkLst>
            <pc:docMk/>
            <pc:sldMk cId="3645288318" sldId="422"/>
            <ac:spMk id="12" creationId="{6EBDF569-BBA9-48E8-B7F6-7D6FE88AA4A9}"/>
          </ac:spMkLst>
        </pc:spChg>
        <pc:picChg chg="add mod">
          <ac:chgData name="Li Zhen" userId="16bdd1738e0acf43" providerId="LiveId" clId="{7B798CA6-2D3D-4C94-AA92-0907A36F1BC0}" dt="2021-10-14T02:10:39.117" v="390" actId="1076"/>
          <ac:picMkLst>
            <pc:docMk/>
            <pc:sldMk cId="3645288318" sldId="422"/>
            <ac:picMk id="3" creationId="{E2E16B06-5BAA-4F03-836E-BE5BF7156DFD}"/>
          </ac:picMkLst>
        </pc:picChg>
      </pc:sldChg>
      <pc:sldChg chg="del">
        <pc:chgData name="Li Zhen" userId="16bdd1738e0acf43" providerId="LiveId" clId="{7B798CA6-2D3D-4C94-AA92-0907A36F1BC0}" dt="2021-10-13T14:54:54.274" v="90" actId="47"/>
        <pc:sldMkLst>
          <pc:docMk/>
          <pc:sldMk cId="3861949009" sldId="422"/>
        </pc:sldMkLst>
      </pc:sldChg>
      <pc:sldChg chg="addSp delSp modSp add mod modNotesTx">
        <pc:chgData name="Li Zhen" userId="16bdd1738e0acf43" providerId="LiveId" clId="{7B798CA6-2D3D-4C94-AA92-0907A36F1BC0}" dt="2021-10-14T02:15:17.270" v="414"/>
        <pc:sldMkLst>
          <pc:docMk/>
          <pc:sldMk cId="627153580" sldId="423"/>
        </pc:sldMkLst>
        <pc:spChg chg="mod">
          <ac:chgData name="Li Zhen" userId="16bdd1738e0acf43" providerId="LiveId" clId="{7B798CA6-2D3D-4C94-AA92-0907A36F1BC0}" dt="2021-10-13T15:20:05.483" v="209"/>
          <ac:spMkLst>
            <pc:docMk/>
            <pc:sldMk cId="627153580" sldId="423"/>
            <ac:spMk id="9" creationId="{1030083A-1CA6-4FD1-95E2-8D182328107A}"/>
          </ac:spMkLst>
        </pc:spChg>
        <pc:picChg chg="add mod">
          <ac:chgData name="Li Zhen" userId="16bdd1738e0acf43" providerId="LiveId" clId="{7B798CA6-2D3D-4C94-AA92-0907A36F1BC0}" dt="2021-10-14T02:14:21.495" v="407" actId="1076"/>
          <ac:picMkLst>
            <pc:docMk/>
            <pc:sldMk cId="627153580" sldId="423"/>
            <ac:picMk id="3" creationId="{254A84B7-9B8E-49F8-BCA5-58BAECCB3B04}"/>
          </ac:picMkLst>
        </pc:picChg>
        <pc:picChg chg="del">
          <ac:chgData name="Li Zhen" userId="16bdd1738e0acf43" providerId="LiveId" clId="{7B798CA6-2D3D-4C94-AA92-0907A36F1BC0}" dt="2021-10-13T15:20:07.233" v="210" actId="478"/>
          <ac:picMkLst>
            <pc:docMk/>
            <pc:sldMk cId="627153580" sldId="423"/>
            <ac:picMk id="3" creationId="{E2E16B06-5BAA-4F03-836E-BE5BF7156DFD}"/>
          </ac:picMkLst>
        </pc:picChg>
        <pc:picChg chg="add mod">
          <ac:chgData name="Li Zhen" userId="16bdd1738e0acf43" providerId="LiveId" clId="{7B798CA6-2D3D-4C94-AA92-0907A36F1BC0}" dt="2021-10-14T02:13:11.082" v="404" actId="1076"/>
          <ac:picMkLst>
            <pc:docMk/>
            <pc:sldMk cId="627153580" sldId="423"/>
            <ac:picMk id="4" creationId="{ABBF2269-C707-4318-9A53-8BA65345797C}"/>
          </ac:picMkLst>
        </pc:picChg>
        <pc:picChg chg="add del">
          <ac:chgData name="Li Zhen" userId="16bdd1738e0acf43" providerId="LiveId" clId="{7B798CA6-2D3D-4C94-AA92-0907A36F1BC0}" dt="2021-10-13T15:20:34.421" v="214" actId="22"/>
          <ac:picMkLst>
            <pc:docMk/>
            <pc:sldMk cId="627153580" sldId="423"/>
            <ac:picMk id="7" creationId="{C84AC620-C070-459D-8A72-9F201FD093D2}"/>
          </ac:picMkLst>
        </pc:picChg>
      </pc:sldChg>
      <pc:sldChg chg="del">
        <pc:chgData name="Li Zhen" userId="16bdd1738e0acf43" providerId="LiveId" clId="{7B798CA6-2D3D-4C94-AA92-0907A36F1BC0}" dt="2021-10-13T14:54:54.644" v="91" actId="47"/>
        <pc:sldMkLst>
          <pc:docMk/>
          <pc:sldMk cId="2253472233" sldId="423"/>
        </pc:sldMkLst>
      </pc:sldChg>
      <pc:sldChg chg="del">
        <pc:chgData name="Li Zhen" userId="16bdd1738e0acf43" providerId="LiveId" clId="{7B798CA6-2D3D-4C94-AA92-0907A36F1BC0}" dt="2021-10-13T14:54:54.958" v="92" actId="47"/>
        <pc:sldMkLst>
          <pc:docMk/>
          <pc:sldMk cId="2106819935" sldId="424"/>
        </pc:sldMkLst>
      </pc:sldChg>
      <pc:sldChg chg="addSp delSp modSp add mod modNotesTx">
        <pc:chgData name="Li Zhen" userId="16bdd1738e0acf43" providerId="LiveId" clId="{7B798CA6-2D3D-4C94-AA92-0907A36F1BC0}" dt="2021-10-14T02:24:16.688" v="528" actId="1035"/>
        <pc:sldMkLst>
          <pc:docMk/>
          <pc:sldMk cId="4237179932" sldId="424"/>
        </pc:sldMkLst>
        <pc:spChg chg="mod">
          <ac:chgData name="Li Zhen" userId="16bdd1738e0acf43" providerId="LiveId" clId="{7B798CA6-2D3D-4C94-AA92-0907A36F1BC0}" dt="2021-10-13T15:20:42.185" v="220"/>
          <ac:spMkLst>
            <pc:docMk/>
            <pc:sldMk cId="4237179932" sldId="424"/>
            <ac:spMk id="9" creationId="{1030083A-1CA6-4FD1-95E2-8D182328107A}"/>
          </ac:spMkLst>
        </pc:spChg>
        <pc:picChg chg="add mod">
          <ac:chgData name="Li Zhen" userId="16bdd1738e0acf43" providerId="LiveId" clId="{7B798CA6-2D3D-4C94-AA92-0907A36F1BC0}" dt="2021-10-14T02:24:07.647" v="486" actId="1076"/>
          <ac:picMkLst>
            <pc:docMk/>
            <pc:sldMk cId="4237179932" sldId="424"/>
            <ac:picMk id="3" creationId="{232E5016-1EBF-4075-88C1-C2FB327249AF}"/>
          </ac:picMkLst>
        </pc:picChg>
        <pc:picChg chg="del">
          <ac:chgData name="Li Zhen" userId="16bdd1738e0acf43" providerId="LiveId" clId="{7B798CA6-2D3D-4C94-AA92-0907A36F1BC0}" dt="2021-10-13T15:20:44.045" v="221" actId="478"/>
          <ac:picMkLst>
            <pc:docMk/>
            <pc:sldMk cId="4237179932" sldId="424"/>
            <ac:picMk id="4" creationId="{ABBF2269-C707-4318-9A53-8BA65345797C}"/>
          </ac:picMkLst>
        </pc:picChg>
        <pc:picChg chg="add mod">
          <ac:chgData name="Li Zhen" userId="16bdd1738e0acf43" providerId="LiveId" clId="{7B798CA6-2D3D-4C94-AA92-0907A36F1BC0}" dt="2021-10-14T02:24:09.611" v="504" actId="1035"/>
          <ac:picMkLst>
            <pc:docMk/>
            <pc:sldMk cId="4237179932" sldId="424"/>
            <ac:picMk id="4" creationId="{CD9AACC4-AEC4-4FC3-B5F7-E3A7EB22F59F}"/>
          </ac:picMkLst>
        </pc:picChg>
        <pc:picChg chg="add mod">
          <ac:chgData name="Li Zhen" userId="16bdd1738e0acf43" providerId="LiveId" clId="{7B798CA6-2D3D-4C94-AA92-0907A36F1BC0}" dt="2021-10-14T02:24:13.735" v="522" actId="1035"/>
          <ac:picMkLst>
            <pc:docMk/>
            <pc:sldMk cId="4237179932" sldId="424"/>
            <ac:picMk id="7" creationId="{07E4AE76-224A-42EE-A553-1444CA4A0FC9}"/>
          </ac:picMkLst>
        </pc:picChg>
        <pc:picChg chg="add del mod">
          <ac:chgData name="Li Zhen" userId="16bdd1738e0acf43" providerId="LiveId" clId="{7B798CA6-2D3D-4C94-AA92-0907A36F1BC0}" dt="2021-10-13T15:21:10.313" v="225"/>
          <ac:picMkLst>
            <pc:docMk/>
            <pc:sldMk cId="4237179932" sldId="424"/>
            <ac:picMk id="11" creationId="{134EEB2A-46B4-48BE-BC0A-7FA2E84C06E8}"/>
          </ac:picMkLst>
        </pc:picChg>
        <pc:picChg chg="add mod">
          <ac:chgData name="Li Zhen" userId="16bdd1738e0acf43" providerId="LiveId" clId="{7B798CA6-2D3D-4C94-AA92-0907A36F1BC0}" dt="2021-10-14T02:24:16.688" v="528" actId="1035"/>
          <ac:picMkLst>
            <pc:docMk/>
            <pc:sldMk cId="4237179932" sldId="424"/>
            <ac:picMk id="11" creationId="{A7063793-9F38-4521-8000-FDEDF6C569B9}"/>
          </ac:picMkLst>
        </pc:picChg>
      </pc:sldChg>
      <pc:sldChg chg="addSp delSp modSp add mod modNotesTx">
        <pc:chgData name="Li Zhen" userId="16bdd1738e0acf43" providerId="LiveId" clId="{7B798CA6-2D3D-4C94-AA92-0907A36F1BC0}" dt="2021-10-14T02:24:49.012" v="547" actId="6549"/>
        <pc:sldMkLst>
          <pc:docMk/>
          <pc:sldMk cId="4278794749" sldId="425"/>
        </pc:sldMkLst>
        <pc:spChg chg="mod">
          <ac:chgData name="Li Zhen" userId="16bdd1738e0acf43" providerId="LiveId" clId="{7B798CA6-2D3D-4C94-AA92-0907A36F1BC0}" dt="2021-10-13T15:21:24.651" v="247"/>
          <ac:spMkLst>
            <pc:docMk/>
            <pc:sldMk cId="4278794749" sldId="425"/>
            <ac:spMk id="9" creationId="{1030083A-1CA6-4FD1-95E2-8D182328107A}"/>
          </ac:spMkLst>
        </pc:spChg>
        <pc:picChg chg="del">
          <ac:chgData name="Li Zhen" userId="16bdd1738e0acf43" providerId="LiveId" clId="{7B798CA6-2D3D-4C94-AA92-0907A36F1BC0}" dt="2021-10-13T15:21:26.507" v="248" actId="478"/>
          <ac:picMkLst>
            <pc:docMk/>
            <pc:sldMk cId="4278794749" sldId="425"/>
            <ac:picMk id="3" creationId="{232E5016-1EBF-4075-88C1-C2FB327249AF}"/>
          </ac:picMkLst>
        </pc:picChg>
        <pc:picChg chg="add mod">
          <ac:chgData name="Li Zhen" userId="16bdd1738e0acf43" providerId="LiveId" clId="{7B798CA6-2D3D-4C94-AA92-0907A36F1BC0}" dt="2021-10-13T15:21:39.307" v="250" actId="1076"/>
          <ac:picMkLst>
            <pc:docMk/>
            <pc:sldMk cId="4278794749" sldId="425"/>
            <ac:picMk id="4" creationId="{442D1FED-8E0C-4DB3-8B0A-1592B44BF528}"/>
          </ac:picMkLst>
        </pc:picChg>
      </pc:sldChg>
      <pc:sldChg chg="addSp delSp modSp add mod modNotesTx">
        <pc:chgData name="Li Zhen" userId="16bdd1738e0acf43" providerId="LiveId" clId="{7B798CA6-2D3D-4C94-AA92-0907A36F1BC0}" dt="2021-10-14T02:34:33.333" v="548"/>
        <pc:sldMkLst>
          <pc:docMk/>
          <pc:sldMk cId="412088615" sldId="426"/>
        </pc:sldMkLst>
        <pc:spChg chg="mod">
          <ac:chgData name="Li Zhen" userId="16bdd1738e0acf43" providerId="LiveId" clId="{7B798CA6-2D3D-4C94-AA92-0907A36F1BC0}" dt="2021-10-13T15:22:01.325" v="256"/>
          <ac:spMkLst>
            <pc:docMk/>
            <pc:sldMk cId="412088615" sldId="426"/>
            <ac:spMk id="9" creationId="{1030083A-1CA6-4FD1-95E2-8D182328107A}"/>
          </ac:spMkLst>
        </pc:spChg>
        <pc:picChg chg="del">
          <ac:chgData name="Li Zhen" userId="16bdd1738e0acf43" providerId="LiveId" clId="{7B798CA6-2D3D-4C94-AA92-0907A36F1BC0}" dt="2021-10-13T15:22:03.007" v="257" actId="478"/>
          <ac:picMkLst>
            <pc:docMk/>
            <pc:sldMk cId="412088615" sldId="426"/>
            <ac:picMk id="4" creationId="{442D1FED-8E0C-4DB3-8B0A-1592B44BF528}"/>
          </ac:picMkLst>
        </pc:picChg>
        <pc:picChg chg="add mod">
          <ac:chgData name="Li Zhen" userId="16bdd1738e0acf43" providerId="LiveId" clId="{7B798CA6-2D3D-4C94-AA92-0907A36F1BC0}" dt="2021-10-13T15:22:08.018" v="258"/>
          <ac:picMkLst>
            <pc:docMk/>
            <pc:sldMk cId="412088615" sldId="426"/>
            <ac:picMk id="8" creationId="{314C2D92-5BEF-4B9D-9475-8C58D63A30F0}"/>
          </ac:picMkLst>
        </pc:picChg>
      </pc:sldChg>
      <pc:sldChg chg="addSp delSp modSp add mod modNotesTx">
        <pc:chgData name="Li Zhen" userId="16bdd1738e0acf43" providerId="LiveId" clId="{7B798CA6-2D3D-4C94-AA92-0907A36F1BC0}" dt="2021-10-14T02:36:22.699" v="643" actId="6549"/>
        <pc:sldMkLst>
          <pc:docMk/>
          <pc:sldMk cId="5048173" sldId="427"/>
        </pc:sldMkLst>
        <pc:spChg chg="mod">
          <ac:chgData name="Li Zhen" userId="16bdd1738e0acf43" providerId="LiveId" clId="{7B798CA6-2D3D-4C94-AA92-0907A36F1BC0}" dt="2021-10-13T15:22:15.465" v="264"/>
          <ac:spMkLst>
            <pc:docMk/>
            <pc:sldMk cId="5048173" sldId="427"/>
            <ac:spMk id="9" creationId="{1030083A-1CA6-4FD1-95E2-8D182328107A}"/>
          </ac:spMkLst>
        </pc:spChg>
        <pc:picChg chg="add mod">
          <ac:chgData name="Li Zhen" userId="16bdd1738e0acf43" providerId="LiveId" clId="{7B798CA6-2D3D-4C94-AA92-0907A36F1BC0}" dt="2021-10-13T15:22:33.562" v="267" actId="1076"/>
          <ac:picMkLst>
            <pc:docMk/>
            <pc:sldMk cId="5048173" sldId="427"/>
            <ac:picMk id="3" creationId="{04F888EF-CB74-44F2-A8FC-B51AE7573057}"/>
          </ac:picMkLst>
        </pc:picChg>
        <pc:picChg chg="del">
          <ac:chgData name="Li Zhen" userId="16bdd1738e0acf43" providerId="LiveId" clId="{7B798CA6-2D3D-4C94-AA92-0907A36F1BC0}" dt="2021-10-13T15:22:22.602" v="265" actId="478"/>
          <ac:picMkLst>
            <pc:docMk/>
            <pc:sldMk cId="5048173" sldId="427"/>
            <ac:picMk id="8" creationId="{314C2D92-5BEF-4B9D-9475-8C58D63A30F0}"/>
          </ac:picMkLst>
        </pc:picChg>
        <pc:picChg chg="add del mod">
          <ac:chgData name="Li Zhen" userId="16bdd1738e0acf43" providerId="LiveId" clId="{7B798CA6-2D3D-4C94-AA92-0907A36F1BC0}" dt="2021-10-13T15:22:41.731" v="269"/>
          <ac:picMkLst>
            <pc:docMk/>
            <pc:sldMk cId="5048173" sldId="427"/>
            <ac:picMk id="11" creationId="{ED28C44A-2A40-48ED-9584-964AC3BDFB9B}"/>
          </ac:picMkLst>
        </pc:picChg>
      </pc:sldChg>
      <pc:sldChg chg="addSp delSp modSp add mod modNotesTx">
        <pc:chgData name="Li Zhen" userId="16bdd1738e0acf43" providerId="LiveId" clId="{7B798CA6-2D3D-4C94-AA92-0907A36F1BC0}" dt="2021-10-14T02:46:01.767" v="719" actId="1076"/>
        <pc:sldMkLst>
          <pc:docMk/>
          <pc:sldMk cId="3900014880" sldId="428"/>
        </pc:sldMkLst>
        <pc:spChg chg="mod">
          <ac:chgData name="Li Zhen" userId="16bdd1738e0acf43" providerId="LiveId" clId="{7B798CA6-2D3D-4C94-AA92-0907A36F1BC0}" dt="2021-10-13T15:22:47.604" v="276"/>
          <ac:spMkLst>
            <pc:docMk/>
            <pc:sldMk cId="3900014880" sldId="428"/>
            <ac:spMk id="9" creationId="{1030083A-1CA6-4FD1-95E2-8D182328107A}"/>
          </ac:spMkLst>
        </pc:spChg>
        <pc:spChg chg="mod">
          <ac:chgData name="Li Zhen" userId="16bdd1738e0acf43" providerId="LiveId" clId="{7B798CA6-2D3D-4C94-AA92-0907A36F1BC0}" dt="2021-10-14T02:46:01.767" v="719" actId="1076"/>
          <ac:spMkLst>
            <pc:docMk/>
            <pc:sldMk cId="3900014880" sldId="428"/>
            <ac:spMk id="6147" creationId="{6C259175-2352-4EDB-84B9-F8A284BBD641}"/>
          </ac:spMkLst>
        </pc:spChg>
        <pc:picChg chg="del">
          <ac:chgData name="Li Zhen" userId="16bdd1738e0acf43" providerId="LiveId" clId="{7B798CA6-2D3D-4C94-AA92-0907A36F1BC0}" dt="2021-10-13T15:23:02.790" v="277" actId="478"/>
          <ac:picMkLst>
            <pc:docMk/>
            <pc:sldMk cId="3900014880" sldId="428"/>
            <ac:picMk id="3" creationId="{04F888EF-CB74-44F2-A8FC-B51AE7573057}"/>
          </ac:picMkLst>
        </pc:picChg>
        <pc:picChg chg="add mod">
          <ac:chgData name="Li Zhen" userId="16bdd1738e0acf43" providerId="LiveId" clId="{7B798CA6-2D3D-4C94-AA92-0907A36F1BC0}" dt="2021-10-13T15:23:04.461" v="279" actId="1076"/>
          <ac:picMkLst>
            <pc:docMk/>
            <pc:sldMk cId="3900014880" sldId="428"/>
            <ac:picMk id="4" creationId="{E6F433A2-AB0F-44E1-8778-3292FC482AD1}"/>
          </ac:picMkLst>
        </pc:picChg>
        <pc:picChg chg="add del">
          <ac:chgData name="Li Zhen" userId="16bdd1738e0acf43" providerId="LiveId" clId="{7B798CA6-2D3D-4C94-AA92-0907A36F1BC0}" dt="2021-10-13T15:23:38.545" v="282" actId="478"/>
          <ac:picMkLst>
            <pc:docMk/>
            <pc:sldMk cId="3900014880" sldId="428"/>
            <ac:picMk id="7" creationId="{B1A75019-F4A3-4E96-BDDF-3F5B4F9FB143}"/>
          </ac:picMkLst>
        </pc:picChg>
      </pc:sldChg>
      <pc:sldChg chg="delSp modSp add mod modNotesTx">
        <pc:chgData name="Li Zhen" userId="16bdd1738e0acf43" providerId="LiveId" clId="{7B798CA6-2D3D-4C94-AA92-0907A36F1BC0}" dt="2021-10-14T02:37:04.808" v="657" actId="1076"/>
        <pc:sldMkLst>
          <pc:docMk/>
          <pc:sldMk cId="2346801602" sldId="429"/>
        </pc:sldMkLst>
        <pc:spChg chg="mod">
          <ac:chgData name="Li Zhen" userId="16bdd1738e0acf43" providerId="LiveId" clId="{7B798CA6-2D3D-4C94-AA92-0907A36F1BC0}" dt="2021-10-13T15:24:00.656" v="301"/>
          <ac:spMkLst>
            <pc:docMk/>
            <pc:sldMk cId="2346801602" sldId="429"/>
            <ac:spMk id="9" creationId="{1030083A-1CA6-4FD1-95E2-8D182328107A}"/>
          </ac:spMkLst>
        </pc:spChg>
        <pc:picChg chg="del">
          <ac:chgData name="Li Zhen" userId="16bdd1738e0acf43" providerId="LiveId" clId="{7B798CA6-2D3D-4C94-AA92-0907A36F1BC0}" dt="2021-10-13T15:23:41.049" v="283" actId="478"/>
          <ac:picMkLst>
            <pc:docMk/>
            <pc:sldMk cId="2346801602" sldId="429"/>
            <ac:picMk id="4" creationId="{E6F433A2-AB0F-44E1-8778-3292FC482AD1}"/>
          </ac:picMkLst>
        </pc:picChg>
        <pc:picChg chg="mod">
          <ac:chgData name="Li Zhen" userId="16bdd1738e0acf43" providerId="LiveId" clId="{7B798CA6-2D3D-4C94-AA92-0907A36F1BC0}" dt="2021-10-14T02:37:04.808" v="657" actId="1076"/>
          <ac:picMkLst>
            <pc:docMk/>
            <pc:sldMk cId="2346801602" sldId="429"/>
            <ac:picMk id="7" creationId="{B1A75019-F4A3-4E96-BDDF-3F5B4F9FB143}"/>
          </ac:picMkLst>
        </pc:picChg>
      </pc:sldChg>
      <pc:sldChg chg="add del">
        <pc:chgData name="Li Zhen" userId="16bdd1738e0acf43" providerId="LiveId" clId="{7B798CA6-2D3D-4C94-AA92-0907A36F1BC0}" dt="2021-10-13T15:24:15.608" v="303"/>
        <pc:sldMkLst>
          <pc:docMk/>
          <pc:sldMk cId="1930077516" sldId="430"/>
        </pc:sldMkLst>
      </pc:sldChg>
      <pc:sldChg chg="delSp modSp add mod modNotesTx">
        <pc:chgData name="Li Zhen" userId="16bdd1738e0acf43" providerId="LiveId" clId="{7B798CA6-2D3D-4C94-AA92-0907A36F1BC0}" dt="2021-10-14T02:47:54.010" v="862"/>
        <pc:sldMkLst>
          <pc:docMk/>
          <pc:sldMk cId="2321224606" sldId="430"/>
        </pc:sldMkLst>
        <pc:spChg chg="mod">
          <ac:chgData name="Li Zhen" userId="16bdd1738e0acf43" providerId="LiveId" clId="{7B798CA6-2D3D-4C94-AA92-0907A36F1BC0}" dt="2021-10-14T02:47:54.010" v="862"/>
          <ac:spMkLst>
            <pc:docMk/>
            <pc:sldMk cId="2321224606" sldId="430"/>
            <ac:spMk id="9" creationId="{1030083A-1CA6-4FD1-95E2-8D182328107A}"/>
          </ac:spMkLst>
        </pc:spChg>
        <pc:picChg chg="del">
          <ac:chgData name="Li Zhen" userId="16bdd1738e0acf43" providerId="LiveId" clId="{7B798CA6-2D3D-4C94-AA92-0907A36F1BC0}" dt="2021-10-13T15:24:19.103" v="305" actId="478"/>
          <ac:picMkLst>
            <pc:docMk/>
            <pc:sldMk cId="2321224606" sldId="430"/>
            <ac:picMk id="7" creationId="{B1A75019-F4A3-4E96-BDDF-3F5B4F9FB143}"/>
          </ac:picMkLst>
        </pc:picChg>
      </pc:sldChg>
    </pc:docChg>
  </pc:docChgLst>
  <pc:docChgLst>
    <pc:chgData name="Li Zhen" userId="16bdd1738e0acf43" providerId="LiveId" clId="{8DD92D58-00F6-4DB8-B31B-1C569CB6CABF}"/>
    <pc:docChg chg="undo custSel addSld delSld modSld">
      <pc:chgData name="Li Zhen" userId="16bdd1738e0acf43" providerId="LiveId" clId="{8DD92D58-00F6-4DB8-B31B-1C569CB6CABF}" dt="2021-11-12T03:11:29.663" v="775"/>
      <pc:docMkLst>
        <pc:docMk/>
      </pc:docMkLst>
      <pc:sldChg chg="modSp mod">
        <pc:chgData name="Li Zhen" userId="16bdd1738e0acf43" providerId="LiveId" clId="{8DD92D58-00F6-4DB8-B31B-1C569CB6CABF}" dt="2021-11-11T12:58:11.891" v="43" actId="20577"/>
        <pc:sldMkLst>
          <pc:docMk/>
          <pc:sldMk cId="0" sldId="256"/>
        </pc:sldMkLst>
        <pc:spChg chg="mod">
          <ac:chgData name="Li Zhen" userId="16bdd1738e0acf43" providerId="LiveId" clId="{8DD92D58-00F6-4DB8-B31B-1C569CB6CABF}" dt="2021-11-11T12:58:11.891" v="43" actId="20577"/>
          <ac:spMkLst>
            <pc:docMk/>
            <pc:sldMk cId="0" sldId="256"/>
            <ac:spMk id="5122" creationId="{B76EEB37-F8D1-4915-AD28-149AA4CC63F4}"/>
          </ac:spMkLst>
        </pc:spChg>
      </pc:sldChg>
      <pc:sldChg chg="addSp delSp modSp mod">
        <pc:chgData name="Li Zhen" userId="16bdd1738e0acf43" providerId="LiveId" clId="{8DD92D58-00F6-4DB8-B31B-1C569CB6CABF}" dt="2021-11-11T12:53:22.416" v="31" actId="255"/>
        <pc:sldMkLst>
          <pc:docMk/>
          <pc:sldMk cId="3512558960" sldId="420"/>
        </pc:sldMkLst>
        <pc:spChg chg="mod">
          <ac:chgData name="Li Zhen" userId="16bdd1738e0acf43" providerId="LiveId" clId="{8DD92D58-00F6-4DB8-B31B-1C569CB6CABF}" dt="2021-11-11T12:53:22.416" v="31" actId="255"/>
          <ac:spMkLst>
            <pc:docMk/>
            <pc:sldMk cId="3512558960" sldId="420"/>
            <ac:spMk id="6" creationId="{377C9DBB-73A7-4942-9180-B0DF57EBCDC6}"/>
          </ac:spMkLst>
        </pc:spChg>
        <pc:spChg chg="mod">
          <ac:chgData name="Li Zhen" userId="16bdd1738e0acf43" providerId="LiveId" clId="{8DD92D58-00F6-4DB8-B31B-1C569CB6CABF}" dt="2021-11-11T12:50:43.957" v="28" actId="20577"/>
          <ac:spMkLst>
            <pc:docMk/>
            <pc:sldMk cId="3512558960" sldId="420"/>
            <ac:spMk id="9" creationId="{1030083A-1CA6-4FD1-95E2-8D182328107A}"/>
          </ac:spMkLst>
        </pc:spChg>
        <pc:picChg chg="del">
          <ac:chgData name="Li Zhen" userId="16bdd1738e0acf43" providerId="LiveId" clId="{8DD92D58-00F6-4DB8-B31B-1C569CB6CABF}" dt="2021-11-11T12:50:23.299" v="23" actId="478"/>
          <ac:picMkLst>
            <pc:docMk/>
            <pc:sldMk cId="3512558960" sldId="420"/>
            <ac:picMk id="3" creationId="{97563008-436E-4D06-9284-3B969F69CF12}"/>
          </ac:picMkLst>
        </pc:picChg>
        <pc:picChg chg="add mod">
          <ac:chgData name="Li Zhen" userId="16bdd1738e0acf43" providerId="LiveId" clId="{8DD92D58-00F6-4DB8-B31B-1C569CB6CABF}" dt="2021-11-11T12:50:49.619" v="29" actId="1076"/>
          <ac:picMkLst>
            <pc:docMk/>
            <pc:sldMk cId="3512558960" sldId="420"/>
            <ac:picMk id="4" creationId="{01376CD6-50DF-4960-8371-881324F176EF}"/>
          </ac:picMkLst>
        </pc:picChg>
      </pc:sldChg>
      <pc:sldChg chg="addSp delSp modSp mod">
        <pc:chgData name="Li Zhen" userId="16bdd1738e0acf43" providerId="LiveId" clId="{8DD92D58-00F6-4DB8-B31B-1C569CB6CABF}" dt="2021-11-11T12:53:44.784" v="34"/>
        <pc:sldMkLst>
          <pc:docMk/>
          <pc:sldMk cId="213083265" sldId="421"/>
        </pc:sldMkLst>
        <pc:spChg chg="del">
          <ac:chgData name="Li Zhen" userId="16bdd1738e0acf43" providerId="LiveId" clId="{8DD92D58-00F6-4DB8-B31B-1C569CB6CABF}" dt="2021-11-11T12:53:31.584" v="32" actId="478"/>
          <ac:spMkLst>
            <pc:docMk/>
            <pc:sldMk cId="213083265" sldId="421"/>
            <ac:spMk id="6" creationId="{377C9DBB-73A7-4942-9180-B0DF57EBCDC6}"/>
          </ac:spMkLst>
        </pc:spChg>
        <pc:spChg chg="add mod">
          <ac:chgData name="Li Zhen" userId="16bdd1738e0acf43" providerId="LiveId" clId="{8DD92D58-00F6-4DB8-B31B-1C569CB6CABF}" dt="2021-11-11T12:53:31.781" v="33"/>
          <ac:spMkLst>
            <pc:docMk/>
            <pc:sldMk cId="213083265" sldId="421"/>
            <ac:spMk id="7" creationId="{7B20CF0B-00CD-4268-AA08-A1205AB96AE9}"/>
          </ac:spMkLst>
        </pc:spChg>
        <pc:spChg chg="mod">
          <ac:chgData name="Li Zhen" userId="16bdd1738e0acf43" providerId="LiveId" clId="{8DD92D58-00F6-4DB8-B31B-1C569CB6CABF}" dt="2021-11-11T12:53:44.784" v="34"/>
          <ac:spMkLst>
            <pc:docMk/>
            <pc:sldMk cId="213083265" sldId="421"/>
            <ac:spMk id="9" creationId="{1030083A-1CA6-4FD1-95E2-8D182328107A}"/>
          </ac:spMkLst>
        </pc:spChg>
      </pc:sldChg>
      <pc:sldChg chg="addSp delSp modSp mod modNotesTx">
        <pc:chgData name="Li Zhen" userId="16bdd1738e0acf43" providerId="LiveId" clId="{8DD92D58-00F6-4DB8-B31B-1C569CB6CABF}" dt="2021-11-11T13:21:07.254" v="67" actId="20577"/>
        <pc:sldMkLst>
          <pc:docMk/>
          <pc:sldMk cId="3645288318" sldId="422"/>
        </pc:sldMkLst>
        <pc:spChg chg="del">
          <ac:chgData name="Li Zhen" userId="16bdd1738e0acf43" providerId="LiveId" clId="{8DD92D58-00F6-4DB8-B31B-1C569CB6CABF}" dt="2021-11-11T12:58:05.671" v="40" actId="478"/>
          <ac:spMkLst>
            <pc:docMk/>
            <pc:sldMk cId="3645288318" sldId="422"/>
            <ac:spMk id="2" creationId="{EB3289B7-7FC3-477F-9B62-F46E7C6CFC83}"/>
          </ac:spMkLst>
        </pc:spChg>
        <pc:spChg chg="del">
          <ac:chgData name="Li Zhen" userId="16bdd1738e0acf43" providerId="LiveId" clId="{8DD92D58-00F6-4DB8-B31B-1C569CB6CABF}" dt="2021-11-11T12:57:57.759" v="35" actId="478"/>
          <ac:spMkLst>
            <pc:docMk/>
            <pc:sldMk cId="3645288318" sldId="422"/>
            <ac:spMk id="6" creationId="{377C9DBB-73A7-4942-9180-B0DF57EBCDC6}"/>
          </ac:spMkLst>
        </pc:spChg>
        <pc:spChg chg="add del">
          <ac:chgData name="Li Zhen" userId="16bdd1738e0acf43" providerId="LiveId" clId="{8DD92D58-00F6-4DB8-B31B-1C569CB6CABF}" dt="2021-11-11T12:58:04.153" v="39" actId="478"/>
          <ac:spMkLst>
            <pc:docMk/>
            <pc:sldMk cId="3645288318" sldId="422"/>
            <ac:spMk id="9" creationId="{1030083A-1CA6-4FD1-95E2-8D182328107A}"/>
          </ac:spMkLst>
        </pc:spChg>
        <pc:spChg chg="del">
          <ac:chgData name="Li Zhen" userId="16bdd1738e0acf43" providerId="LiveId" clId="{8DD92D58-00F6-4DB8-B31B-1C569CB6CABF}" dt="2021-11-11T12:58:06.377" v="41" actId="478"/>
          <ac:spMkLst>
            <pc:docMk/>
            <pc:sldMk cId="3645288318" sldId="422"/>
            <ac:spMk id="11" creationId="{0FC2D5E5-8D9B-4E64-AB8B-39BD88DF90DD}"/>
          </ac:spMkLst>
        </pc:spChg>
        <pc:spChg chg="del">
          <ac:chgData name="Li Zhen" userId="16bdd1738e0acf43" providerId="LiveId" clId="{8DD92D58-00F6-4DB8-B31B-1C569CB6CABF}" dt="2021-11-11T12:58:07.624" v="42" actId="478"/>
          <ac:spMkLst>
            <pc:docMk/>
            <pc:sldMk cId="3645288318" sldId="422"/>
            <ac:spMk id="12" creationId="{6EBDF569-BBA9-48E8-B7F6-7D6FE88AA4A9}"/>
          </ac:spMkLst>
        </pc:spChg>
        <pc:spChg chg="add mod">
          <ac:chgData name="Li Zhen" userId="16bdd1738e0acf43" providerId="LiveId" clId="{8DD92D58-00F6-4DB8-B31B-1C569CB6CABF}" dt="2021-11-11T12:57:58.039" v="36"/>
          <ac:spMkLst>
            <pc:docMk/>
            <pc:sldMk cId="3645288318" sldId="422"/>
            <ac:spMk id="13" creationId="{8B3A1913-A024-4C97-BD02-9E56277BC249}"/>
          </ac:spMkLst>
        </pc:spChg>
        <pc:picChg chg="del">
          <ac:chgData name="Li Zhen" userId="16bdd1738e0acf43" providerId="LiveId" clId="{8DD92D58-00F6-4DB8-B31B-1C569CB6CABF}" dt="2021-11-11T12:58:00.007" v="37" actId="478"/>
          <ac:picMkLst>
            <pc:docMk/>
            <pc:sldMk cId="3645288318" sldId="422"/>
            <ac:picMk id="3" creationId="{E2E16B06-5BAA-4F03-836E-BE5BF7156DFD}"/>
          </ac:picMkLst>
        </pc:picChg>
        <pc:picChg chg="add mod">
          <ac:chgData name="Li Zhen" userId="16bdd1738e0acf43" providerId="LiveId" clId="{8DD92D58-00F6-4DB8-B31B-1C569CB6CABF}" dt="2021-11-11T13:19:34.423" v="50" actId="1076"/>
          <ac:picMkLst>
            <pc:docMk/>
            <pc:sldMk cId="3645288318" sldId="422"/>
            <ac:picMk id="5" creationId="{B25426B1-C997-4D4D-A681-83AF657EDA4F}"/>
          </ac:picMkLst>
        </pc:picChg>
      </pc:sldChg>
      <pc:sldChg chg="del">
        <pc:chgData name="Li Zhen" userId="16bdd1738e0acf43" providerId="LiveId" clId="{8DD92D58-00F6-4DB8-B31B-1C569CB6CABF}" dt="2021-11-11T13:39:17.150" v="159" actId="47"/>
        <pc:sldMkLst>
          <pc:docMk/>
          <pc:sldMk cId="627153580" sldId="423"/>
        </pc:sldMkLst>
      </pc:sldChg>
      <pc:sldChg chg="del">
        <pc:chgData name="Li Zhen" userId="16bdd1738e0acf43" providerId="LiveId" clId="{8DD92D58-00F6-4DB8-B31B-1C569CB6CABF}" dt="2021-11-11T13:39:18.794" v="160" actId="47"/>
        <pc:sldMkLst>
          <pc:docMk/>
          <pc:sldMk cId="4237179932" sldId="424"/>
        </pc:sldMkLst>
      </pc:sldChg>
      <pc:sldChg chg="del">
        <pc:chgData name="Li Zhen" userId="16bdd1738e0acf43" providerId="LiveId" clId="{8DD92D58-00F6-4DB8-B31B-1C569CB6CABF}" dt="2021-11-11T13:39:19.802" v="161" actId="47"/>
        <pc:sldMkLst>
          <pc:docMk/>
          <pc:sldMk cId="4278794749" sldId="425"/>
        </pc:sldMkLst>
      </pc:sldChg>
      <pc:sldChg chg="del">
        <pc:chgData name="Li Zhen" userId="16bdd1738e0acf43" providerId="LiveId" clId="{8DD92D58-00F6-4DB8-B31B-1C569CB6CABF}" dt="2021-11-11T13:39:22.515" v="162" actId="47"/>
        <pc:sldMkLst>
          <pc:docMk/>
          <pc:sldMk cId="412088615" sldId="426"/>
        </pc:sldMkLst>
      </pc:sldChg>
      <pc:sldChg chg="addSp delSp modSp mod modNotesTx">
        <pc:chgData name="Li Zhen" userId="16bdd1738e0acf43" providerId="LiveId" clId="{8DD92D58-00F6-4DB8-B31B-1C569CB6CABF}" dt="2021-11-11T14:01:28.454" v="471"/>
        <pc:sldMkLst>
          <pc:docMk/>
          <pc:sldMk cId="5048173" sldId="427"/>
        </pc:sldMkLst>
        <pc:spChg chg="del">
          <ac:chgData name="Li Zhen" userId="16bdd1738e0acf43" providerId="LiveId" clId="{8DD92D58-00F6-4DB8-B31B-1C569CB6CABF}" dt="2021-11-11T13:39:29.021" v="163" actId="478"/>
          <ac:spMkLst>
            <pc:docMk/>
            <pc:sldMk cId="5048173" sldId="427"/>
            <ac:spMk id="6" creationId="{377C9DBB-73A7-4942-9180-B0DF57EBCDC6}"/>
          </ac:spMkLst>
        </pc:spChg>
        <pc:spChg chg="add mod">
          <ac:chgData name="Li Zhen" userId="16bdd1738e0acf43" providerId="LiveId" clId="{8DD92D58-00F6-4DB8-B31B-1C569CB6CABF}" dt="2021-11-11T13:39:29.295" v="164"/>
          <ac:spMkLst>
            <pc:docMk/>
            <pc:sldMk cId="5048173" sldId="427"/>
            <ac:spMk id="8" creationId="{6FC1927E-1A3B-4EA8-83C2-2EB07C66F466}"/>
          </ac:spMkLst>
        </pc:spChg>
        <pc:spChg chg="mod">
          <ac:chgData name="Li Zhen" userId="16bdd1738e0acf43" providerId="LiveId" clId="{8DD92D58-00F6-4DB8-B31B-1C569CB6CABF}" dt="2021-11-11T13:58:17.423" v="393"/>
          <ac:spMkLst>
            <pc:docMk/>
            <pc:sldMk cId="5048173" sldId="427"/>
            <ac:spMk id="9" creationId="{1030083A-1CA6-4FD1-95E2-8D182328107A}"/>
          </ac:spMkLst>
        </pc:spChg>
        <pc:picChg chg="del">
          <ac:chgData name="Li Zhen" userId="16bdd1738e0acf43" providerId="LiveId" clId="{8DD92D58-00F6-4DB8-B31B-1C569CB6CABF}" dt="2021-11-11T13:42:23.105" v="165" actId="478"/>
          <ac:picMkLst>
            <pc:docMk/>
            <pc:sldMk cId="5048173" sldId="427"/>
            <ac:picMk id="3" creationId="{04F888EF-CB74-44F2-A8FC-B51AE7573057}"/>
          </ac:picMkLst>
        </pc:picChg>
        <pc:picChg chg="add del mod">
          <ac:chgData name="Li Zhen" userId="16bdd1738e0acf43" providerId="LiveId" clId="{8DD92D58-00F6-4DB8-B31B-1C569CB6CABF}" dt="2021-11-11T13:53:36.630" v="223" actId="478"/>
          <ac:picMkLst>
            <pc:docMk/>
            <pc:sldMk cId="5048173" sldId="427"/>
            <ac:picMk id="4" creationId="{C5DD1F4C-61B8-44F6-A7D1-1ABFFA42FDCF}"/>
          </ac:picMkLst>
        </pc:picChg>
      </pc:sldChg>
      <pc:sldChg chg="del">
        <pc:chgData name="Li Zhen" userId="16bdd1738e0acf43" providerId="LiveId" clId="{8DD92D58-00F6-4DB8-B31B-1C569CB6CABF}" dt="2021-11-11T13:44:15.613" v="181" actId="47"/>
        <pc:sldMkLst>
          <pc:docMk/>
          <pc:sldMk cId="3900014880" sldId="428"/>
        </pc:sldMkLst>
      </pc:sldChg>
      <pc:sldChg chg="del">
        <pc:chgData name="Li Zhen" userId="16bdd1738e0acf43" providerId="LiveId" clId="{8DD92D58-00F6-4DB8-B31B-1C569CB6CABF}" dt="2021-11-11T13:44:18.725" v="182" actId="47"/>
        <pc:sldMkLst>
          <pc:docMk/>
          <pc:sldMk cId="2346801602" sldId="429"/>
        </pc:sldMkLst>
      </pc:sldChg>
      <pc:sldChg chg="addSp delSp modSp mod">
        <pc:chgData name="Li Zhen" userId="16bdd1738e0acf43" providerId="LiveId" clId="{8DD92D58-00F6-4DB8-B31B-1C569CB6CABF}" dt="2021-11-12T03:11:29.663" v="775"/>
        <pc:sldMkLst>
          <pc:docMk/>
          <pc:sldMk cId="2321224606" sldId="430"/>
        </pc:sldMkLst>
        <pc:spChg chg="del">
          <ac:chgData name="Li Zhen" userId="16bdd1738e0acf43" providerId="LiveId" clId="{8DD92D58-00F6-4DB8-B31B-1C569CB6CABF}" dt="2021-11-12T03:11:29.304" v="774" actId="478"/>
          <ac:spMkLst>
            <pc:docMk/>
            <pc:sldMk cId="2321224606" sldId="430"/>
            <ac:spMk id="6" creationId="{377C9DBB-73A7-4942-9180-B0DF57EBCDC6}"/>
          </ac:spMkLst>
        </pc:spChg>
        <pc:spChg chg="add mod">
          <ac:chgData name="Li Zhen" userId="16bdd1738e0acf43" providerId="LiveId" clId="{8DD92D58-00F6-4DB8-B31B-1C569CB6CABF}" dt="2021-11-12T03:11:29.663" v="775"/>
          <ac:spMkLst>
            <pc:docMk/>
            <pc:sldMk cId="2321224606" sldId="430"/>
            <ac:spMk id="7" creationId="{BC5BF226-96F5-41BB-9630-D14F1289A99D}"/>
          </ac:spMkLst>
        </pc:spChg>
        <pc:spChg chg="mod">
          <ac:chgData name="Li Zhen" userId="16bdd1738e0acf43" providerId="LiveId" clId="{8DD92D58-00F6-4DB8-B31B-1C569CB6CABF}" dt="2021-11-11T14:05:57.947" v="773" actId="20577"/>
          <ac:spMkLst>
            <pc:docMk/>
            <pc:sldMk cId="2321224606" sldId="430"/>
            <ac:spMk id="9" creationId="{1030083A-1CA6-4FD1-95E2-8D182328107A}"/>
          </ac:spMkLst>
        </pc:spChg>
      </pc:sldChg>
      <pc:sldChg chg="addSp modSp add mod modNotesTx">
        <pc:chgData name="Li Zhen" userId="16bdd1738e0acf43" providerId="LiveId" clId="{8DD92D58-00F6-4DB8-B31B-1C569CB6CABF}" dt="2021-11-11T13:31:03.701" v="126"/>
        <pc:sldMkLst>
          <pc:docMk/>
          <pc:sldMk cId="2358652365" sldId="431"/>
        </pc:sldMkLst>
        <pc:spChg chg="add mod">
          <ac:chgData name="Li Zhen" userId="16bdd1738e0acf43" providerId="LiveId" clId="{8DD92D58-00F6-4DB8-B31B-1C569CB6CABF}" dt="2021-11-11T13:25:55.041" v="90" actId="404"/>
          <ac:spMkLst>
            <pc:docMk/>
            <pc:sldMk cId="2358652365" sldId="431"/>
            <ac:spMk id="8" creationId="{2725CD97-58DB-4A6D-A285-0507E8FC6F7B}"/>
          </ac:spMkLst>
        </pc:spChg>
        <pc:spChg chg="mod">
          <ac:chgData name="Li Zhen" userId="16bdd1738e0acf43" providerId="LiveId" clId="{8DD92D58-00F6-4DB8-B31B-1C569CB6CABF}" dt="2021-11-11T13:21:35.353" v="75"/>
          <ac:spMkLst>
            <pc:docMk/>
            <pc:sldMk cId="2358652365" sldId="431"/>
            <ac:spMk id="9" creationId="{1030083A-1CA6-4FD1-95E2-8D182328107A}"/>
          </ac:spMkLst>
        </pc:spChg>
        <pc:spChg chg="add mod">
          <ac:chgData name="Li Zhen" userId="16bdd1738e0acf43" providerId="LiveId" clId="{8DD92D58-00F6-4DB8-B31B-1C569CB6CABF}" dt="2021-11-11T13:28:06.215" v="100"/>
          <ac:spMkLst>
            <pc:docMk/>
            <pc:sldMk cId="2358652365" sldId="431"/>
            <ac:spMk id="11" creationId="{A08049C0-F642-4BBB-9F23-ADD0488D6FE0}"/>
          </ac:spMkLst>
        </pc:spChg>
        <pc:spChg chg="add mod">
          <ac:chgData name="Li Zhen" userId="16bdd1738e0acf43" providerId="LiveId" clId="{8DD92D58-00F6-4DB8-B31B-1C569CB6CABF}" dt="2021-11-11T13:29:10.533" v="116"/>
          <ac:spMkLst>
            <pc:docMk/>
            <pc:sldMk cId="2358652365" sldId="431"/>
            <ac:spMk id="14" creationId="{13E1CE36-4025-45FC-8C06-8EDB5C31C126}"/>
          </ac:spMkLst>
        </pc:spChg>
        <pc:picChg chg="add mod">
          <ac:chgData name="Li Zhen" userId="16bdd1738e0acf43" providerId="LiveId" clId="{8DD92D58-00F6-4DB8-B31B-1C569CB6CABF}" dt="2021-11-11T13:27:29.407" v="97" actId="1076"/>
          <ac:picMkLst>
            <pc:docMk/>
            <pc:sldMk cId="2358652365" sldId="431"/>
            <ac:picMk id="3" creationId="{79875E42-E572-4768-A52C-26B1E24AFCAA}"/>
          </ac:picMkLst>
        </pc:picChg>
        <pc:picChg chg="mod">
          <ac:chgData name="Li Zhen" userId="16bdd1738e0acf43" providerId="LiveId" clId="{8DD92D58-00F6-4DB8-B31B-1C569CB6CABF}" dt="2021-11-11T13:21:31.556" v="72" actId="1076"/>
          <ac:picMkLst>
            <pc:docMk/>
            <pc:sldMk cId="2358652365" sldId="431"/>
            <ac:picMk id="5" creationId="{B25426B1-C997-4D4D-A681-83AF657EDA4F}"/>
          </ac:picMkLst>
        </pc:picChg>
        <pc:picChg chg="add mod">
          <ac:chgData name="Li Zhen" userId="16bdd1738e0acf43" providerId="LiveId" clId="{8DD92D58-00F6-4DB8-B31B-1C569CB6CABF}" dt="2021-11-11T13:28:37.956" v="103" actId="14100"/>
          <ac:picMkLst>
            <pc:docMk/>
            <pc:sldMk cId="2358652365" sldId="431"/>
            <ac:picMk id="6" creationId="{41B2A1EE-0E84-435D-8633-C6C6D8836312}"/>
          </ac:picMkLst>
        </pc:picChg>
        <pc:picChg chg="add mod">
          <ac:chgData name="Li Zhen" userId="16bdd1738e0acf43" providerId="LiveId" clId="{8DD92D58-00F6-4DB8-B31B-1C569CB6CABF}" dt="2021-11-11T13:29:06.169" v="113" actId="14100"/>
          <ac:picMkLst>
            <pc:docMk/>
            <pc:sldMk cId="2358652365" sldId="431"/>
            <ac:picMk id="12" creationId="{CA886DB5-B7A2-492B-AE0E-2DB31C93AA30}"/>
          </ac:picMkLst>
        </pc:picChg>
      </pc:sldChg>
      <pc:sldChg chg="addSp delSp modSp add mod modNotesTx">
        <pc:chgData name="Li Zhen" userId="16bdd1738e0acf43" providerId="LiveId" clId="{8DD92D58-00F6-4DB8-B31B-1C569CB6CABF}" dt="2021-11-11T13:34:44.718" v="158" actId="1076"/>
        <pc:sldMkLst>
          <pc:docMk/>
          <pc:sldMk cId="3439086865" sldId="432"/>
        </pc:sldMkLst>
        <pc:spChg chg="del">
          <ac:chgData name="Li Zhen" userId="16bdd1738e0acf43" providerId="LiveId" clId="{8DD92D58-00F6-4DB8-B31B-1C569CB6CABF}" dt="2021-11-11T13:32:35.372" v="139" actId="478"/>
          <ac:spMkLst>
            <pc:docMk/>
            <pc:sldMk cId="3439086865" sldId="432"/>
            <ac:spMk id="8" creationId="{2725CD97-58DB-4A6D-A285-0507E8FC6F7B}"/>
          </ac:spMkLst>
        </pc:spChg>
        <pc:spChg chg="mod">
          <ac:chgData name="Li Zhen" userId="16bdd1738e0acf43" providerId="LiveId" clId="{8DD92D58-00F6-4DB8-B31B-1C569CB6CABF}" dt="2021-11-11T13:31:17.586" v="128"/>
          <ac:spMkLst>
            <pc:docMk/>
            <pc:sldMk cId="3439086865" sldId="432"/>
            <ac:spMk id="9" creationId="{1030083A-1CA6-4FD1-95E2-8D182328107A}"/>
          </ac:spMkLst>
        </pc:spChg>
        <pc:spChg chg="del">
          <ac:chgData name="Li Zhen" userId="16bdd1738e0acf43" providerId="LiveId" clId="{8DD92D58-00F6-4DB8-B31B-1C569CB6CABF}" dt="2021-11-11T13:32:33.644" v="138" actId="478"/>
          <ac:spMkLst>
            <pc:docMk/>
            <pc:sldMk cId="3439086865" sldId="432"/>
            <ac:spMk id="11" creationId="{A08049C0-F642-4BBB-9F23-ADD0488D6FE0}"/>
          </ac:spMkLst>
        </pc:spChg>
        <pc:spChg chg="del">
          <ac:chgData name="Li Zhen" userId="16bdd1738e0acf43" providerId="LiveId" clId="{8DD92D58-00F6-4DB8-B31B-1C569CB6CABF}" dt="2021-11-11T13:32:31.597" v="136" actId="478"/>
          <ac:spMkLst>
            <pc:docMk/>
            <pc:sldMk cId="3439086865" sldId="432"/>
            <ac:spMk id="14" creationId="{13E1CE36-4025-45FC-8C06-8EDB5C31C126}"/>
          </ac:spMkLst>
        </pc:spChg>
        <pc:spChg chg="add mod">
          <ac:chgData name="Li Zhen" userId="16bdd1738e0acf43" providerId="LiveId" clId="{8DD92D58-00F6-4DB8-B31B-1C569CB6CABF}" dt="2021-11-11T13:34:07.997" v="155" actId="1076"/>
          <ac:spMkLst>
            <pc:docMk/>
            <pc:sldMk cId="3439086865" sldId="432"/>
            <ac:spMk id="20" creationId="{FB171A03-72F9-4DB3-ACE2-82052F4F008D}"/>
          </ac:spMkLst>
        </pc:spChg>
        <pc:picChg chg="del">
          <ac:chgData name="Li Zhen" userId="16bdd1738e0acf43" providerId="LiveId" clId="{8DD92D58-00F6-4DB8-B31B-1C569CB6CABF}" dt="2021-11-11T13:32:29.667" v="134" actId="478"/>
          <ac:picMkLst>
            <pc:docMk/>
            <pc:sldMk cId="3439086865" sldId="432"/>
            <ac:picMk id="3" creationId="{79875E42-E572-4768-A52C-26B1E24AFCAA}"/>
          </ac:picMkLst>
        </pc:picChg>
        <pc:picChg chg="add mod">
          <ac:chgData name="Li Zhen" userId="16bdd1738e0acf43" providerId="LiveId" clId="{8DD92D58-00F6-4DB8-B31B-1C569CB6CABF}" dt="2021-11-11T13:33:34.308" v="149" actId="1076"/>
          <ac:picMkLst>
            <pc:docMk/>
            <pc:sldMk cId="3439086865" sldId="432"/>
            <ac:picMk id="4" creationId="{D42FCA08-F265-492D-91CC-8F4CD2C71939}"/>
          </ac:picMkLst>
        </pc:picChg>
        <pc:picChg chg="del">
          <ac:chgData name="Li Zhen" userId="16bdd1738e0acf43" providerId="LiveId" clId="{8DD92D58-00F6-4DB8-B31B-1C569CB6CABF}" dt="2021-11-11T13:32:32.203" v="137" actId="478"/>
          <ac:picMkLst>
            <pc:docMk/>
            <pc:sldMk cId="3439086865" sldId="432"/>
            <ac:picMk id="6" creationId="{41B2A1EE-0E84-435D-8633-C6C6D8836312}"/>
          </ac:picMkLst>
        </pc:picChg>
        <pc:picChg chg="del">
          <ac:chgData name="Li Zhen" userId="16bdd1738e0acf43" providerId="LiveId" clId="{8DD92D58-00F6-4DB8-B31B-1C569CB6CABF}" dt="2021-11-11T13:32:30.475" v="135" actId="478"/>
          <ac:picMkLst>
            <pc:docMk/>
            <pc:sldMk cId="3439086865" sldId="432"/>
            <ac:picMk id="12" creationId="{CA886DB5-B7A2-492B-AE0E-2DB31C93AA30}"/>
          </ac:picMkLst>
        </pc:picChg>
        <pc:picChg chg="add mod">
          <ac:chgData name="Li Zhen" userId="16bdd1738e0acf43" providerId="LiveId" clId="{8DD92D58-00F6-4DB8-B31B-1C569CB6CABF}" dt="2021-11-11T13:34:39.430" v="156" actId="1076"/>
          <ac:picMkLst>
            <pc:docMk/>
            <pc:sldMk cId="3439086865" sldId="432"/>
            <ac:picMk id="15" creationId="{D1F29860-499B-4CA0-B65D-C3104650571C}"/>
          </ac:picMkLst>
        </pc:picChg>
        <pc:picChg chg="add mod">
          <ac:chgData name="Li Zhen" userId="16bdd1738e0acf43" providerId="LiveId" clId="{8DD92D58-00F6-4DB8-B31B-1C569CB6CABF}" dt="2021-11-11T13:33:59.404" v="153" actId="1076"/>
          <ac:picMkLst>
            <pc:docMk/>
            <pc:sldMk cId="3439086865" sldId="432"/>
            <ac:picMk id="17" creationId="{0E4E4163-5FCC-4E69-8D06-B2C617F5B767}"/>
          </ac:picMkLst>
        </pc:picChg>
        <pc:picChg chg="add mod">
          <ac:chgData name="Li Zhen" userId="16bdd1738e0acf43" providerId="LiveId" clId="{8DD92D58-00F6-4DB8-B31B-1C569CB6CABF}" dt="2021-11-11T13:34:44.718" v="158" actId="1076"/>
          <ac:picMkLst>
            <pc:docMk/>
            <pc:sldMk cId="3439086865" sldId="432"/>
            <ac:picMk id="19" creationId="{CB19B552-5454-4B9B-A458-4C2D3649C96B}"/>
          </ac:picMkLst>
        </pc:picChg>
      </pc:sldChg>
      <pc:sldChg chg="addSp delSp modSp add mod">
        <pc:chgData name="Li Zhen" userId="16bdd1738e0acf43" providerId="LiveId" clId="{8DD92D58-00F6-4DB8-B31B-1C569CB6CABF}" dt="2021-11-11T13:44:08.972" v="180" actId="6549"/>
        <pc:sldMkLst>
          <pc:docMk/>
          <pc:sldMk cId="1080162050" sldId="433"/>
        </pc:sldMkLst>
        <pc:spChg chg="mod">
          <ac:chgData name="Li Zhen" userId="16bdd1738e0acf43" providerId="LiveId" clId="{8DD92D58-00F6-4DB8-B31B-1C569CB6CABF}" dt="2021-11-11T13:44:08.972" v="180" actId="6549"/>
          <ac:spMkLst>
            <pc:docMk/>
            <pc:sldMk cId="1080162050" sldId="433"/>
            <ac:spMk id="9" creationId="{1030083A-1CA6-4FD1-95E2-8D182328107A}"/>
          </ac:spMkLst>
        </pc:spChg>
        <pc:picChg chg="add mod">
          <ac:chgData name="Li Zhen" userId="16bdd1738e0acf43" providerId="LiveId" clId="{8DD92D58-00F6-4DB8-B31B-1C569CB6CABF}" dt="2021-11-11T13:43:58.914" v="177" actId="1076"/>
          <ac:picMkLst>
            <pc:docMk/>
            <pc:sldMk cId="1080162050" sldId="433"/>
            <ac:picMk id="3" creationId="{DC63C9C2-9D56-4D61-8A14-F4D79D462D67}"/>
          </ac:picMkLst>
        </pc:picChg>
        <pc:picChg chg="del">
          <ac:chgData name="Li Zhen" userId="16bdd1738e0acf43" providerId="LiveId" clId="{8DD92D58-00F6-4DB8-B31B-1C569CB6CABF}" dt="2021-11-11T13:43:56.777" v="175" actId="478"/>
          <ac:picMkLst>
            <pc:docMk/>
            <pc:sldMk cId="1080162050" sldId="433"/>
            <ac:picMk id="4" creationId="{C5DD1F4C-61B8-44F6-A7D1-1ABFFA42FDCF}"/>
          </ac:picMkLst>
        </pc:picChg>
      </pc:sldChg>
      <pc:sldChg chg="addSp delSp modSp add mod modNotesTx">
        <pc:chgData name="Li Zhen" userId="16bdd1738e0acf43" providerId="LiveId" clId="{8DD92D58-00F6-4DB8-B31B-1C569CB6CABF}" dt="2021-11-11T14:01:53.365" v="475"/>
        <pc:sldMkLst>
          <pc:docMk/>
          <pc:sldMk cId="3042293878" sldId="434"/>
        </pc:sldMkLst>
        <pc:spChg chg="mod">
          <ac:chgData name="Li Zhen" userId="16bdd1738e0acf43" providerId="LiveId" clId="{8DD92D58-00F6-4DB8-B31B-1C569CB6CABF}" dt="2021-11-11T14:01:42.733" v="472"/>
          <ac:spMkLst>
            <pc:docMk/>
            <pc:sldMk cId="3042293878" sldId="434"/>
            <ac:spMk id="9" creationId="{1030083A-1CA6-4FD1-95E2-8D182328107A}"/>
          </ac:spMkLst>
        </pc:spChg>
        <pc:picChg chg="del">
          <ac:chgData name="Li Zhen" userId="16bdd1738e0acf43" providerId="LiveId" clId="{8DD92D58-00F6-4DB8-B31B-1C569CB6CABF}" dt="2021-11-11T13:44:34.816" v="184" actId="478"/>
          <ac:picMkLst>
            <pc:docMk/>
            <pc:sldMk cId="3042293878" sldId="434"/>
            <ac:picMk id="3" creationId="{DC63C9C2-9D56-4D61-8A14-F4D79D462D67}"/>
          </ac:picMkLst>
        </pc:picChg>
        <pc:picChg chg="add mod">
          <ac:chgData name="Li Zhen" userId="16bdd1738e0acf43" providerId="LiveId" clId="{8DD92D58-00F6-4DB8-B31B-1C569CB6CABF}" dt="2021-11-11T13:44:41.751" v="190" actId="1076"/>
          <ac:picMkLst>
            <pc:docMk/>
            <pc:sldMk cId="3042293878" sldId="434"/>
            <ac:picMk id="4" creationId="{7B970CF7-1577-41AB-B72E-256935497AD7}"/>
          </ac:picMkLst>
        </pc:picChg>
        <pc:picChg chg="add del">
          <ac:chgData name="Li Zhen" userId="16bdd1738e0acf43" providerId="LiveId" clId="{8DD92D58-00F6-4DB8-B31B-1C569CB6CABF}" dt="2021-11-11T13:45:18.477" v="192" actId="22"/>
          <ac:picMkLst>
            <pc:docMk/>
            <pc:sldMk cId="3042293878" sldId="434"/>
            <ac:picMk id="6" creationId="{D835B1B5-EEA7-4DFB-882D-47E291FFA1B2}"/>
          </ac:picMkLst>
        </pc:picChg>
      </pc:sldChg>
      <pc:sldChg chg="addSp delSp modSp add mod modNotesTx">
        <pc:chgData name="Li Zhen" userId="16bdd1738e0acf43" providerId="LiveId" clId="{8DD92D58-00F6-4DB8-B31B-1C569CB6CABF}" dt="2021-11-11T14:00:35.726" v="435" actId="20577"/>
        <pc:sldMkLst>
          <pc:docMk/>
          <pc:sldMk cId="2538931368" sldId="435"/>
        </pc:sldMkLst>
        <pc:spChg chg="mod">
          <ac:chgData name="Li Zhen" userId="16bdd1738e0acf43" providerId="LiveId" clId="{8DD92D58-00F6-4DB8-B31B-1C569CB6CABF}" dt="2021-11-11T13:45:25.038" v="198"/>
          <ac:spMkLst>
            <pc:docMk/>
            <pc:sldMk cId="2538931368" sldId="435"/>
            <ac:spMk id="9" creationId="{1030083A-1CA6-4FD1-95E2-8D182328107A}"/>
          </ac:spMkLst>
        </pc:spChg>
        <pc:picChg chg="add mod">
          <ac:chgData name="Li Zhen" userId="16bdd1738e0acf43" providerId="LiveId" clId="{8DD92D58-00F6-4DB8-B31B-1C569CB6CABF}" dt="2021-11-11T13:45:53.272" v="203" actId="1076"/>
          <ac:picMkLst>
            <pc:docMk/>
            <pc:sldMk cId="2538931368" sldId="435"/>
            <ac:picMk id="3" creationId="{9A1F963F-2355-423A-AB00-7987159C0059}"/>
          </ac:picMkLst>
        </pc:picChg>
        <pc:picChg chg="del">
          <ac:chgData name="Li Zhen" userId="16bdd1738e0acf43" providerId="LiveId" clId="{8DD92D58-00F6-4DB8-B31B-1C569CB6CABF}" dt="2021-11-11T13:45:26.684" v="199" actId="478"/>
          <ac:picMkLst>
            <pc:docMk/>
            <pc:sldMk cId="2538931368" sldId="435"/>
            <ac:picMk id="4" creationId="{7B970CF7-1577-41AB-B72E-256935497AD7}"/>
          </ac:picMkLst>
        </pc:picChg>
      </pc:sldChg>
      <pc:sldChg chg="add">
        <pc:chgData name="Li Zhen" userId="16bdd1738e0acf43" providerId="LiveId" clId="{8DD92D58-00F6-4DB8-B31B-1C569CB6CABF}" dt="2021-11-11T13:53:34.211" v="222"/>
        <pc:sldMkLst>
          <pc:docMk/>
          <pc:sldMk cId="1656166182" sldId="43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EE3CEA58-CEF4-4ED7-9772-11E713B9A7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82231B0-50BE-45FB-ABDE-39533CC1D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92E3C24C-3AE8-408B-8C1D-369BEABC513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3DF83103-D8C2-4311-93DB-230571E4FE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7425692A-79EC-4287-94FD-9BD35F8F49C3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03A2801-01B4-4C11-B9D8-816F5365D8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70D4740-2226-466B-8404-AAED358087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3293EFE-5DB3-4BFB-A214-8DB0F831AE2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D0579C9-26F6-4875-BF65-2A518CA707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noProof="0"/>
              <a:t>Textmasterformate durch Klicken bearbeiten</a:t>
            </a:r>
          </a:p>
          <a:p>
            <a:pPr lvl="1"/>
            <a:r>
              <a:rPr lang="de-DE" altLang="en-US" noProof="0"/>
              <a:t>Zweite Ebene</a:t>
            </a:r>
          </a:p>
          <a:p>
            <a:pPr lvl="2"/>
            <a:r>
              <a:rPr lang="de-DE" altLang="en-US" noProof="0"/>
              <a:t>Dritte Ebene</a:t>
            </a:r>
          </a:p>
          <a:p>
            <a:pPr lvl="3"/>
            <a:r>
              <a:rPr lang="de-DE" altLang="en-US" noProof="0"/>
              <a:t>Vierte Ebene</a:t>
            </a:r>
          </a:p>
          <a:p>
            <a:pPr lvl="4"/>
            <a:r>
              <a:rPr lang="de-DE" altLang="en-US" noProof="0"/>
              <a:t>Fünfte Ebene</a:t>
            </a:r>
            <a:endParaRPr lang="en-US" noProof="0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556B5BB5-3725-46F7-A726-523B85D2ED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6BFDEA2-5F79-4AF0-93B9-D6AA9CF0AA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E0CFA8F-2EA8-412F-A574-AC8FF9B0AB1F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0CFA8F-2EA8-412F-A574-AC8FF9B0AB1F}" type="slidenum">
              <a:rPr lang="en-US" altLang="zh-CN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61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这个实验是在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VTT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数据集上进行的，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MP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：在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HowTo100M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数据集上使用英文数据集进行预训练。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MMP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：在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Multi-HowTo100M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数据集上进行预训练。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图上半部分是零样本学习，下半部分是采用多语言训练的结果，这里是在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VTT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的基础上进行的多语言训练的结果，因为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VTT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只有英语，所以其他语言都是使用机器进行的翻译。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0CFA8F-2EA8-412F-A574-AC8FF9B0AB1F}" type="slidenum">
              <a:rPr lang="en-US" altLang="zh-CN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46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0CFA8F-2EA8-412F-A574-AC8FF9B0AB1F}" type="slidenum">
              <a:rPr lang="en-US" altLang="zh-CN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6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0CFA8F-2EA8-412F-A574-AC8FF9B0AB1F}" type="slidenum">
              <a:rPr lang="en-US" altLang="zh-CN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79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如图所示，对于文本，选择采用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mBERT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这样多语言预训练模型来提取文本的特征；对于视频，采用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3D-CNN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这样的模型（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R(2+1)D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S3D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两个模型编码结果拼接起来作为输出）。</a:t>
            </a:r>
          </a:p>
          <a:p>
            <a:b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之后对于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mBERT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的输出，采用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Transformer pooling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（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TP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）结构进行一次编码，并采用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TP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输出结果的第一个位置表示文本的特征，这里的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TP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其实就是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transformer-encoder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，且这里采用的层数是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，这样就可以得到文本的表示：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c_x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Trans_x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^{(2)}(query=key=value=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e_x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]$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。</a:t>
            </a:r>
          </a:p>
          <a:p>
            <a:b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之后对于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3D-CNN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的输出，也是同样采用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TP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结构进行编码，且取第一个位置的输出表示视频的特征：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c_v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Trans_v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^{(2)}(query=key=value=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e_v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]$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其次这里做多语言对齐以及多模态对齐，采用的都是对比学习策略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0CFA8F-2EA8-412F-A574-AC8FF9B0AB1F}" type="slidenum">
              <a:rPr lang="en-US" altLang="zh-CN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23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这里其实主要是采用了一些类似对比学习的策略做的。主要分为跨模态的对比（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Inter-modal NCE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）和模态内的对比（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Intra-modal NCE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），这里涉及到相似度的计算，采用的是余弦相似度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$s(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)=\frac{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a^Tb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}{||a||||b||}$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Inter-modal NCE**</a:t>
            </a:r>
            <a:b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这里实际上就是对文本和图像做了一个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info-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nce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的对比学习，成对的拉近距离，不是成对的拉远距离。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Intra-modal NCE**</a:t>
            </a:r>
            <a:b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这里就是对文本和图像做了一个内部的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info-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nce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，因为做内部的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info-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nce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需要做一个数据增强，对于文本就是随机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mask 5%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的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，对于图像就是随机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mask 5%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的视频片段：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最后将两个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相加来优化模型：</a:t>
            </a:r>
          </a:p>
          <a:p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0CFA8F-2EA8-412F-A574-AC8FF9B0AB1F}" type="slidenum">
              <a:rPr lang="en-US" altLang="zh-CN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678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因为是多语言，所以这里将上面的两个损失函数多加一个语言的对比损失：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同时这里加入了一个跨模态的对比损失，也就是在有图像的条件下对文本进行编码：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$c_{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x|v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}=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Trans_x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^{(2)}(query=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e_x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key=value=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e_v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e_x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]$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，这样就引入了新的跨模态的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：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所以最终多语言多模态的损失函数如下：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在推理阶段，就是直接使用图像和文本的编码器对图像和文本进行编码得到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c_x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c_v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，因为本文是以图文搜索作为训练目标的，所以这里是用图像的特征向量去和文本的特征向量做余弦相似度</a:t>
            </a:r>
          </a:p>
          <a:p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0CFA8F-2EA8-412F-A574-AC8FF9B0AB1F}" type="slidenum">
              <a:rPr lang="en-US" altLang="zh-CN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4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论文提到的任务，是根据文本，搜索视频的任务，同时论文中还构建了一个新的多语言的文本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视频搜索数据集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Multilingual HowTo100M 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0CFA8F-2EA8-412F-A574-AC8FF9B0AB1F}" type="slidenum">
              <a:rPr lang="en-US" altLang="zh-CN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71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这里分别针对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MSR-VTT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VATEX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Multi30K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三个数据集做了监督学习，实验结果分别如下所示：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0CFA8F-2EA8-412F-A574-AC8FF9B0AB1F}" type="slidenum">
              <a:rPr lang="en-US" altLang="zh-CN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16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这里分别针对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MSR-VTT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VATEX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Multi30K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三个数据集做了监督学习，实验结果分别如下所示：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0CFA8F-2EA8-412F-A574-AC8FF9B0AB1F}" type="slidenum">
              <a:rPr lang="en-US" altLang="zh-CN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60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这里分别针对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MSR-VTT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VATEX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Multi30K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三个数据集做了监督学习，实验结果分别如下所示：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因为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Multi30K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数据集是图片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文本的形式，所以这里还进行了一些结构的改变，将原来的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3D-CNN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改成了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2D-CNN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，使用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Faster-RCNN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识别一些图片的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ROI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，然后代替视频帧。</a:t>
            </a:r>
          </a:p>
          <a:p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0CFA8F-2EA8-412F-A574-AC8FF9B0AB1F}" type="slidenum">
              <a:rPr lang="en-US" altLang="zh-CN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3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4271963"/>
            <a:ext cx="7485063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de-DE" noProof="1"/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863600" y="5284788"/>
            <a:ext cx="7510463" cy="800100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CN" altLang="en-US" noProof="1"/>
              <a:t>单击此处编辑母版副标题样式</a:t>
            </a:r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201808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271D64CC-6038-4C0E-AD10-55BCE43E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437D4-5A81-45CD-9FAF-8A7EDDABEFF2}" type="datetime1">
              <a:rPr lang="zh-CN" altLang="en-US"/>
              <a:pPr>
                <a:defRPr/>
              </a:pPr>
              <a:t>2021/11/12</a:t>
            </a:fld>
            <a:endParaRPr lang="zh-CN" altLang="en-US"/>
          </a:p>
        </p:txBody>
      </p:sp>
      <p:sp>
        <p:nvSpPr>
          <p:cNvPr id="5" name="灯片编号占位符 10">
            <a:extLst>
              <a:ext uri="{FF2B5EF4-FFF2-40B4-BE49-F238E27FC236}">
                <a16:creationId xmlns:a16="http://schemas.microsoft.com/office/drawing/2014/main" id="{1A1E61F4-B627-4661-B040-4668E7092B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54F18-8768-452F-8E27-06F2429EDC89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97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9725" y="252413"/>
            <a:ext cx="2130425" cy="55499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5275" y="252413"/>
            <a:ext cx="6242050" cy="55499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D4651A2E-A271-4795-8390-6EFB0F80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D4C6-3D1F-49F0-AA6A-2B8876B81A3C}" type="datetime1">
              <a:rPr lang="zh-CN" altLang="en-US"/>
              <a:pPr>
                <a:defRPr/>
              </a:pPr>
              <a:t>2021/11/12</a:t>
            </a:fld>
            <a:endParaRPr lang="zh-CN" altLang="en-US"/>
          </a:p>
        </p:txBody>
      </p:sp>
      <p:sp>
        <p:nvSpPr>
          <p:cNvPr id="5" name="灯片编号占位符 10">
            <a:extLst>
              <a:ext uri="{FF2B5EF4-FFF2-40B4-BE49-F238E27FC236}">
                <a16:creationId xmlns:a16="http://schemas.microsoft.com/office/drawing/2014/main" id="{FDF3CBDD-3082-4B28-B176-46E4E2D196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26C32-71D7-4BEF-AFDC-5FF16B65BAFA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3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162FCDF5-747F-4C9E-BCCD-C8FC139A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AB186-2FBC-4272-955E-83A5E83A4BB4}" type="datetime1">
              <a:rPr lang="zh-CN" altLang="en-US"/>
              <a:pPr>
                <a:defRPr/>
              </a:pPr>
              <a:t>2021/11/12</a:t>
            </a:fld>
            <a:endParaRPr lang="zh-CN" altLang="en-US"/>
          </a:p>
        </p:txBody>
      </p:sp>
      <p:sp>
        <p:nvSpPr>
          <p:cNvPr id="5" name="灯片编号占位符 10">
            <a:extLst>
              <a:ext uri="{FF2B5EF4-FFF2-40B4-BE49-F238E27FC236}">
                <a16:creationId xmlns:a16="http://schemas.microsoft.com/office/drawing/2014/main" id="{10AC686B-89C7-4FE2-9852-FEEB9B870A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4E0C1-7A86-440D-B273-E1260DC6727E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92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CE705DC0-F19D-4579-8BB9-170F567E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63F43-9DA8-4998-9E44-A15C93571D1A}" type="datetime1">
              <a:rPr lang="zh-CN" altLang="en-US"/>
              <a:pPr>
                <a:defRPr/>
              </a:pPr>
              <a:t>2021/11/12</a:t>
            </a:fld>
            <a:endParaRPr lang="zh-CN" altLang="en-US"/>
          </a:p>
        </p:txBody>
      </p:sp>
      <p:sp>
        <p:nvSpPr>
          <p:cNvPr id="5" name="灯片编号占位符 10">
            <a:extLst>
              <a:ext uri="{FF2B5EF4-FFF2-40B4-BE49-F238E27FC236}">
                <a16:creationId xmlns:a16="http://schemas.microsoft.com/office/drawing/2014/main" id="{7C06C795-3653-429C-8417-A61D32F22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88CCF-53F7-401E-A4C3-6930986B1C7B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8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9">
            <a:extLst>
              <a:ext uri="{FF2B5EF4-FFF2-40B4-BE49-F238E27FC236}">
                <a16:creationId xmlns:a16="http://schemas.microsoft.com/office/drawing/2014/main" id="{8AB327E5-3969-4EA3-9781-C7B2D243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BB1FC-250A-42F0-81BC-CC709D4DCD3D}" type="datetime1">
              <a:rPr lang="zh-CN" altLang="en-US"/>
              <a:pPr>
                <a:defRPr/>
              </a:pPr>
              <a:t>2021/11/12</a:t>
            </a:fld>
            <a:endParaRPr lang="zh-CN" altLang="en-US"/>
          </a:p>
        </p:txBody>
      </p:sp>
      <p:sp>
        <p:nvSpPr>
          <p:cNvPr id="6" name="灯片编号占位符 10">
            <a:extLst>
              <a:ext uri="{FF2B5EF4-FFF2-40B4-BE49-F238E27FC236}">
                <a16:creationId xmlns:a16="http://schemas.microsoft.com/office/drawing/2014/main" id="{C2BCA1FB-F984-4BB8-874F-C05B722FB9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9061F-C7F1-436A-AA48-30B7FACA5130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8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9">
            <a:extLst>
              <a:ext uri="{FF2B5EF4-FFF2-40B4-BE49-F238E27FC236}">
                <a16:creationId xmlns:a16="http://schemas.microsoft.com/office/drawing/2014/main" id="{4DB016D9-6303-426C-BE25-E4E99918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86908-E171-4381-84F2-1CACDDB82F03}" type="datetime1">
              <a:rPr lang="zh-CN" altLang="en-US"/>
              <a:pPr>
                <a:defRPr/>
              </a:pPr>
              <a:t>2021/11/12</a:t>
            </a:fld>
            <a:endParaRPr lang="zh-CN" altLang="en-US"/>
          </a:p>
        </p:txBody>
      </p:sp>
      <p:sp>
        <p:nvSpPr>
          <p:cNvPr id="8" name="灯片编号占位符 10">
            <a:extLst>
              <a:ext uri="{FF2B5EF4-FFF2-40B4-BE49-F238E27FC236}">
                <a16:creationId xmlns:a16="http://schemas.microsoft.com/office/drawing/2014/main" id="{9F4AD91C-5426-4D24-9C15-ED78B86F2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F512C-9344-4072-BA5D-2E93A15166F6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0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9">
            <a:extLst>
              <a:ext uri="{FF2B5EF4-FFF2-40B4-BE49-F238E27FC236}">
                <a16:creationId xmlns:a16="http://schemas.microsoft.com/office/drawing/2014/main" id="{9CCAC06A-D9BE-43DC-A871-AE8E49EC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C09C7-117D-4CDC-A043-7148777F7C95}" type="datetime1">
              <a:rPr lang="zh-CN" altLang="en-US"/>
              <a:pPr>
                <a:defRPr/>
              </a:pPr>
              <a:t>2021/11/12</a:t>
            </a:fld>
            <a:endParaRPr lang="zh-CN" altLang="en-US"/>
          </a:p>
        </p:txBody>
      </p:sp>
      <p:sp>
        <p:nvSpPr>
          <p:cNvPr id="4" name="灯片编号占位符 10">
            <a:extLst>
              <a:ext uri="{FF2B5EF4-FFF2-40B4-BE49-F238E27FC236}">
                <a16:creationId xmlns:a16="http://schemas.microsoft.com/office/drawing/2014/main" id="{5F5D143C-234F-4C6F-BD52-6314DF4FB4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5580F-3680-427F-B7AF-5459E3A210E3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5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>
            <a:extLst>
              <a:ext uri="{FF2B5EF4-FFF2-40B4-BE49-F238E27FC236}">
                <a16:creationId xmlns:a16="http://schemas.microsoft.com/office/drawing/2014/main" id="{018FDB3B-27CD-4485-BA30-220F1C9E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3DCD7-0611-47E0-9923-20B6328EB769}" type="datetime1">
              <a:rPr lang="zh-CN" altLang="en-US"/>
              <a:pPr>
                <a:defRPr/>
              </a:pPr>
              <a:t>2021/11/12</a:t>
            </a:fld>
            <a:endParaRPr lang="zh-CN" altLang="en-US"/>
          </a:p>
        </p:txBody>
      </p:sp>
      <p:sp>
        <p:nvSpPr>
          <p:cNvPr id="3" name="灯片编号占位符 10">
            <a:extLst>
              <a:ext uri="{FF2B5EF4-FFF2-40B4-BE49-F238E27FC236}">
                <a16:creationId xmlns:a16="http://schemas.microsoft.com/office/drawing/2014/main" id="{BE0BE699-3A73-421D-8E9D-B167F6A108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EB92D-97A5-4AFC-BCD8-5FF711ABE5D6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7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9">
            <a:extLst>
              <a:ext uri="{FF2B5EF4-FFF2-40B4-BE49-F238E27FC236}">
                <a16:creationId xmlns:a16="http://schemas.microsoft.com/office/drawing/2014/main" id="{68B569C4-1044-47DA-A1D4-B61B358D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0A33F-4012-437D-846B-B20117006E68}" type="datetime1">
              <a:rPr lang="zh-CN" altLang="en-US"/>
              <a:pPr>
                <a:defRPr/>
              </a:pPr>
              <a:t>2021/11/12</a:t>
            </a:fld>
            <a:endParaRPr lang="zh-CN" altLang="en-US"/>
          </a:p>
        </p:txBody>
      </p:sp>
      <p:sp>
        <p:nvSpPr>
          <p:cNvPr id="6" name="灯片编号占位符 10">
            <a:extLst>
              <a:ext uri="{FF2B5EF4-FFF2-40B4-BE49-F238E27FC236}">
                <a16:creationId xmlns:a16="http://schemas.microsoft.com/office/drawing/2014/main" id="{7FB4D184-2E76-4246-8A63-61B39BBD5B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05174-EECA-4C51-B619-EAD7097C2140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00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9">
            <a:extLst>
              <a:ext uri="{FF2B5EF4-FFF2-40B4-BE49-F238E27FC236}">
                <a16:creationId xmlns:a16="http://schemas.microsoft.com/office/drawing/2014/main" id="{8E72FDDD-8E2A-4336-9AEE-BF8E1218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90F51-4AF9-4655-B1A0-B5B9A72F537E}" type="datetime1">
              <a:rPr lang="zh-CN" altLang="en-US"/>
              <a:pPr>
                <a:defRPr/>
              </a:pPr>
              <a:t>2021/11/12</a:t>
            </a:fld>
            <a:endParaRPr lang="zh-CN" altLang="en-US"/>
          </a:p>
        </p:txBody>
      </p:sp>
      <p:sp>
        <p:nvSpPr>
          <p:cNvPr id="6" name="灯片编号占位符 10">
            <a:extLst>
              <a:ext uri="{FF2B5EF4-FFF2-40B4-BE49-F238E27FC236}">
                <a16:creationId xmlns:a16="http://schemas.microsoft.com/office/drawing/2014/main" id="{17341C93-1B84-433F-94A3-C62C68A98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C5F60-5DF2-443C-9E2B-4793EE3C92BA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25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51098270-A17C-4CC2-857B-182424C3A4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Textmasterformate durch Klicken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F8C21871-9AC7-45EA-8DA9-0E5FD3E953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038" y="25241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Klicken Sie, um das Titelformat zu bearbeiten</a:t>
            </a:r>
          </a:p>
        </p:txBody>
      </p:sp>
      <p:pic>
        <p:nvPicPr>
          <p:cNvPr id="1028" name="图片 6">
            <a:extLst>
              <a:ext uri="{FF2B5EF4-FFF2-40B4-BE49-F238E27FC236}">
                <a16:creationId xmlns:a16="http://schemas.microsoft.com/office/drawing/2014/main" id="{E81ED9CC-4DB6-40E0-967D-F3DCD7A547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8" y="5986463"/>
            <a:ext cx="890587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7">
            <a:extLst>
              <a:ext uri="{FF2B5EF4-FFF2-40B4-BE49-F238E27FC236}">
                <a16:creationId xmlns:a16="http://schemas.microsoft.com/office/drawing/2014/main" id="{25113307-E410-4074-8973-6A16CB82FF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248400"/>
            <a:ext cx="12715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8EF4F638-85D9-480E-89B9-4A7457372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300">
                <a:solidFill>
                  <a:srgbClr val="898989"/>
                </a:solidFill>
                <a:latin typeface="Arial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fld id="{585A2C83-E2F2-4221-BD5B-18F3A5DA2AC8}" type="datetime1">
              <a:rPr lang="zh-CN" altLang="en-US"/>
              <a:pPr>
                <a:defRPr/>
              </a:pPr>
              <a:t>2021/11/12</a:t>
            </a:fld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B361BDE-31E1-45DD-95F5-082E3A6CE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46363" y="63452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300" noProof="1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311FC1F-D8FF-4124-83DE-584F0802763E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B76EEB37-F8D1-4915-AD28-149AA4CC63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4413" y="3590925"/>
            <a:ext cx="4814887" cy="773113"/>
          </a:xfrm>
        </p:spPr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2021.11.12 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论文分享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7A8A4DD6-9B8C-4240-90A7-B2BAA3465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775" y="4572000"/>
            <a:ext cx="189547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>
            <a:lvl1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李振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2021/11/12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10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35D65C-7F13-45E9-9862-4350A2F68454}"/>
              </a:ext>
            </a:extLst>
          </p:cNvPr>
          <p:cNvSpPr txBox="1"/>
          <p:nvPr/>
        </p:nvSpPr>
        <p:spPr>
          <a:xfrm>
            <a:off x="615462" y="1295566"/>
            <a:ext cx="8528538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30083A-1CA6-4FD1-95E2-8D182328107A}"/>
              </a:ext>
            </a:extLst>
          </p:cNvPr>
          <p:cNvSpPr txBox="1"/>
          <p:nvPr/>
        </p:nvSpPr>
        <p:spPr>
          <a:xfrm>
            <a:off x="533276" y="1295566"/>
            <a:ext cx="7876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实验结果：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Multi30K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C1927E-1A3B-4EA8-83C2-2EB07C66F466}"/>
              </a:ext>
            </a:extLst>
          </p:cNvPr>
          <p:cNvSpPr txBox="1"/>
          <p:nvPr/>
        </p:nvSpPr>
        <p:spPr>
          <a:xfrm>
            <a:off x="239948" y="220494"/>
            <a:ext cx="7717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Multilingual Multimodal Pre-training for Zero-Shot Cross-Lingual Transfer of Vision-Language Models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970CF7-1577-41AB-B72E-256935497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48" y="2396929"/>
            <a:ext cx="8528538" cy="30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9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2021/11/12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11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35D65C-7F13-45E9-9862-4350A2F68454}"/>
              </a:ext>
            </a:extLst>
          </p:cNvPr>
          <p:cNvSpPr txBox="1"/>
          <p:nvPr/>
        </p:nvSpPr>
        <p:spPr>
          <a:xfrm>
            <a:off x="615462" y="1295566"/>
            <a:ext cx="8528538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30083A-1CA6-4FD1-95E2-8D182328107A}"/>
              </a:ext>
            </a:extLst>
          </p:cNvPr>
          <p:cNvSpPr txBox="1"/>
          <p:nvPr/>
        </p:nvSpPr>
        <p:spPr>
          <a:xfrm>
            <a:off x="533276" y="1295566"/>
            <a:ext cx="7876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实验结果：零样本学习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C1927E-1A3B-4EA8-83C2-2EB07C66F466}"/>
              </a:ext>
            </a:extLst>
          </p:cNvPr>
          <p:cNvSpPr txBox="1"/>
          <p:nvPr/>
        </p:nvSpPr>
        <p:spPr>
          <a:xfrm>
            <a:off x="239948" y="220494"/>
            <a:ext cx="7717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Multilingual Multimodal Pre-training for Zero-Shot Cross-Lingual Transfer of Vision-Language Models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1F963F-2355-423A-AB00-7987159C0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47" y="2155200"/>
            <a:ext cx="8427385" cy="254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3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2021/11/12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12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35D65C-7F13-45E9-9862-4350A2F68454}"/>
              </a:ext>
            </a:extLst>
          </p:cNvPr>
          <p:cNvSpPr txBox="1"/>
          <p:nvPr/>
        </p:nvSpPr>
        <p:spPr>
          <a:xfrm>
            <a:off x="615462" y="1295566"/>
            <a:ext cx="8528538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30083A-1CA6-4FD1-95E2-8D182328107A}"/>
              </a:ext>
            </a:extLst>
          </p:cNvPr>
          <p:cNvSpPr txBox="1"/>
          <p:nvPr/>
        </p:nvSpPr>
        <p:spPr>
          <a:xfrm>
            <a:off x="533276" y="1295566"/>
            <a:ext cx="7876627" cy="3992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总结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感觉模型还是从数据的特征相似度计算方面入手，来让模型学习和对齐不同模态之间的特征和信息，同时因为这个论文提到的是多语言任务，所以采用相似度计算，来帮助模型对齐不同语言的语义信息。通过在大规模数据集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Multilingual HowTo100M Dataset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上进行预训练，来帮助模型获得零样本学习的能力。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       只是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数据集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Multilingual HowTo100M Dataset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中的多语言文本有些是机器翻译得到，有些是网络用户个人翻译，存在一些噪声，如果数据集更干净，可能模型可以取得更好的效果。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5BF226-96F5-41BB-9630-D14F1289A99D}"/>
              </a:ext>
            </a:extLst>
          </p:cNvPr>
          <p:cNvSpPr txBox="1"/>
          <p:nvPr/>
        </p:nvSpPr>
        <p:spPr>
          <a:xfrm>
            <a:off x="239948" y="220494"/>
            <a:ext cx="7717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Multilingual Multimodal Pre-training for Zero-Shot Cross-Lingual Transfer of Vision-Language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32122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日期占位符 3">
            <a:extLst>
              <a:ext uri="{FF2B5EF4-FFF2-40B4-BE49-F238E27FC236}">
                <a16:creationId xmlns:a16="http://schemas.microsoft.com/office/drawing/2014/main" id="{EC5AE61D-3C5E-4CEB-A215-CAE7B933F83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D9C321E-5979-4F7A-8A48-1EB57EE203BD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2021/11/12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7172" name="灯片编号占位符 4">
            <a:extLst>
              <a:ext uri="{FF2B5EF4-FFF2-40B4-BE49-F238E27FC236}">
                <a16:creationId xmlns:a16="http://schemas.microsoft.com/office/drawing/2014/main" id="{95AAD4DA-1F7F-4995-A950-33F56210AF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20980C3-703D-4A1B-91FA-B78FD78D420C}" type="slidenum">
              <a:rPr altLang="en-US" sz="1300" smtClean="0">
                <a:solidFill>
                  <a:srgbClr val="898989"/>
                </a:solidFill>
              </a:rPr>
              <a:pPr/>
              <a:t>13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F899A5-4BFA-4C2C-8943-3563DA835951}"/>
              </a:ext>
            </a:extLst>
          </p:cNvPr>
          <p:cNvSpPr txBox="1"/>
          <p:nvPr/>
        </p:nvSpPr>
        <p:spPr>
          <a:xfrm>
            <a:off x="2410839" y="3048559"/>
            <a:ext cx="43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汇报完毕</a:t>
            </a:r>
            <a:r>
              <a:rPr lang="en-US" altLang="zh-CN" sz="3600"/>
              <a:t>   </a:t>
            </a:r>
            <a:r>
              <a:rPr lang="zh-CN" altLang="en-US" sz="3600"/>
              <a:t>谢谢大家</a:t>
            </a:r>
            <a:endParaRPr lang="en-US" altLang="zh-CN" sz="3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A4DDB8-EDF9-404C-AC6B-356B24E53B69}"/>
              </a:ext>
            </a:extLst>
          </p:cNvPr>
          <p:cNvSpPr txBox="1"/>
          <p:nvPr/>
        </p:nvSpPr>
        <p:spPr>
          <a:xfrm>
            <a:off x="6733161" y="4835398"/>
            <a:ext cx="317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/>
              <a:t>汇报人：李振</a:t>
            </a:r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2021/11/12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2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35D65C-7F13-45E9-9862-4350A2F68454}"/>
              </a:ext>
            </a:extLst>
          </p:cNvPr>
          <p:cNvSpPr txBox="1"/>
          <p:nvPr/>
        </p:nvSpPr>
        <p:spPr>
          <a:xfrm>
            <a:off x="615462" y="1295566"/>
            <a:ext cx="8528538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7C9DBB-73A7-4942-9180-B0DF57EBCDC6}"/>
              </a:ext>
            </a:extLst>
          </p:cNvPr>
          <p:cNvSpPr txBox="1"/>
          <p:nvPr/>
        </p:nvSpPr>
        <p:spPr>
          <a:xfrm>
            <a:off x="239948" y="220494"/>
            <a:ext cx="7717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Multilingual Multimodal Pre-training for Zero-Shot Cross-Lingual Transfer of Vision-Language Models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30083A-1CA6-4FD1-95E2-8D182328107A}"/>
              </a:ext>
            </a:extLst>
          </p:cNvPr>
          <p:cNvSpPr txBox="1"/>
          <p:nvPr/>
        </p:nvSpPr>
        <p:spPr>
          <a:xfrm>
            <a:off x="841649" y="1213402"/>
            <a:ext cx="78766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Multilingual Multimodal Pre-training for Zero-Shot Cross-Lingual Transfer of Vision-Language Models</a:t>
            </a:r>
          </a:p>
          <a:p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Author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Po-Yao Huang, Mandela Patrick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等人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Publisher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NAACL2021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376CD6-50DF-4960-8371-881324F17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763004"/>
            <a:ext cx="5713229" cy="19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5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2021/11/12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3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35D65C-7F13-45E9-9862-4350A2F68454}"/>
              </a:ext>
            </a:extLst>
          </p:cNvPr>
          <p:cNvSpPr txBox="1"/>
          <p:nvPr/>
        </p:nvSpPr>
        <p:spPr>
          <a:xfrm>
            <a:off x="615462" y="1295566"/>
            <a:ext cx="8528538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30083A-1CA6-4FD1-95E2-8D182328107A}"/>
              </a:ext>
            </a:extLst>
          </p:cNvPr>
          <p:cNvSpPr txBox="1"/>
          <p:nvPr/>
        </p:nvSpPr>
        <p:spPr>
          <a:xfrm>
            <a:off x="533276" y="1295566"/>
            <a:ext cx="7876627" cy="2330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Motivation</a:t>
            </a:r>
          </a:p>
          <a:p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这篇论文的出发点就是目前的很多图文多模态任务，都是基于英文这个语言，但是对于其他的一些语言来说，没有那么多的数据集。作者就从零样本学习出发，通过基于英文的图文数据集来推断基于其他语言的图文数据集。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20CF0B-00CD-4268-AA08-A1205AB96AE9}"/>
              </a:ext>
            </a:extLst>
          </p:cNvPr>
          <p:cNvSpPr txBox="1"/>
          <p:nvPr/>
        </p:nvSpPr>
        <p:spPr>
          <a:xfrm>
            <a:off x="239948" y="220494"/>
            <a:ext cx="7717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Multilingual Multimodal Pre-training for Zero-Shot Cross-Lingual Transfer of Vision-Language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1308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2021/11/12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4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35D65C-7F13-45E9-9862-4350A2F68454}"/>
              </a:ext>
            </a:extLst>
          </p:cNvPr>
          <p:cNvSpPr txBox="1"/>
          <p:nvPr/>
        </p:nvSpPr>
        <p:spPr>
          <a:xfrm>
            <a:off x="615462" y="1295566"/>
            <a:ext cx="8528538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30083A-1CA6-4FD1-95E2-8D182328107A}"/>
              </a:ext>
            </a:extLst>
          </p:cNvPr>
          <p:cNvSpPr txBox="1"/>
          <p:nvPr/>
        </p:nvSpPr>
        <p:spPr>
          <a:xfrm>
            <a:off x="533276" y="1295566"/>
            <a:ext cx="7876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模型结构</a:t>
            </a:r>
            <a:endParaRPr lang="en-US" altLang="zh-CN" sz="28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3A1913-A024-4C97-BD02-9E56277BC249}"/>
              </a:ext>
            </a:extLst>
          </p:cNvPr>
          <p:cNvSpPr txBox="1"/>
          <p:nvPr/>
        </p:nvSpPr>
        <p:spPr>
          <a:xfrm>
            <a:off x="239948" y="220494"/>
            <a:ext cx="7717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Multilingual Multimodal Pre-training for Zero-Shot Cross-Lingual Transfer of Vision-Language Models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5426B1-C997-4D4D-A681-83AF657ED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35" y="2616860"/>
            <a:ext cx="8769730" cy="228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8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2021/11/12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5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35D65C-7F13-45E9-9862-4350A2F68454}"/>
              </a:ext>
            </a:extLst>
          </p:cNvPr>
          <p:cNvSpPr txBox="1"/>
          <p:nvPr/>
        </p:nvSpPr>
        <p:spPr>
          <a:xfrm>
            <a:off x="615462" y="1295566"/>
            <a:ext cx="8528538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30083A-1CA6-4FD1-95E2-8D182328107A}"/>
              </a:ext>
            </a:extLst>
          </p:cNvPr>
          <p:cNvSpPr txBox="1"/>
          <p:nvPr/>
        </p:nvSpPr>
        <p:spPr>
          <a:xfrm>
            <a:off x="533276" y="1295566"/>
            <a:ext cx="7876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模型结构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文本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视频对齐策略</a:t>
            </a:r>
            <a:endParaRPr lang="en-US" altLang="zh-CN" sz="28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3A1913-A024-4C97-BD02-9E56277BC249}"/>
              </a:ext>
            </a:extLst>
          </p:cNvPr>
          <p:cNvSpPr txBox="1"/>
          <p:nvPr/>
        </p:nvSpPr>
        <p:spPr>
          <a:xfrm>
            <a:off x="239948" y="220494"/>
            <a:ext cx="7717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Multilingual Multimodal Pre-training for Zero-Shot Cross-Lingual Transfer of Vision-Language Models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5426B1-C997-4D4D-A681-83AF657ED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35" y="1853601"/>
            <a:ext cx="8769730" cy="22889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725CD97-58DB-4A6D-A285-0507E8FC6F7B}"/>
              </a:ext>
            </a:extLst>
          </p:cNvPr>
          <p:cNvSpPr txBox="1"/>
          <p:nvPr/>
        </p:nvSpPr>
        <p:spPr>
          <a:xfrm>
            <a:off x="338053" y="4249733"/>
            <a:ext cx="2919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Inter-modal NCE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875E42-E572-4768-A52C-26B1E24AF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619065"/>
            <a:ext cx="3114248" cy="163480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08049C0-F642-4BBB-9F23-ADD0488D6FE0}"/>
              </a:ext>
            </a:extLst>
          </p:cNvPr>
          <p:cNvSpPr txBox="1"/>
          <p:nvPr/>
        </p:nvSpPr>
        <p:spPr>
          <a:xfrm>
            <a:off x="4113041" y="4249818"/>
            <a:ext cx="2919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Intra-modal NCE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B2A1EE-0E84-435D-8633-C6C6D8836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113" y="4679953"/>
            <a:ext cx="2973061" cy="38328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3E1CE36-4025-45FC-8C06-8EDB5C31C126}"/>
              </a:ext>
            </a:extLst>
          </p:cNvPr>
          <p:cNvSpPr txBox="1"/>
          <p:nvPr/>
        </p:nvSpPr>
        <p:spPr>
          <a:xfrm>
            <a:off x="4113041" y="5112862"/>
            <a:ext cx="2919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最终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loss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A886DB5-B7A2-492B-AE0E-2DB31C93A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6113" y="5552598"/>
            <a:ext cx="1952862" cy="4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5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2021/11/12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6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35D65C-7F13-45E9-9862-4350A2F68454}"/>
              </a:ext>
            </a:extLst>
          </p:cNvPr>
          <p:cNvSpPr txBox="1"/>
          <p:nvPr/>
        </p:nvSpPr>
        <p:spPr>
          <a:xfrm>
            <a:off x="615462" y="1295566"/>
            <a:ext cx="8528538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30083A-1CA6-4FD1-95E2-8D182328107A}"/>
              </a:ext>
            </a:extLst>
          </p:cNvPr>
          <p:cNvSpPr txBox="1"/>
          <p:nvPr/>
        </p:nvSpPr>
        <p:spPr>
          <a:xfrm>
            <a:off x="533276" y="1295566"/>
            <a:ext cx="7876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模型结构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多语言文本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视频对齐策略</a:t>
            </a:r>
            <a:endParaRPr lang="en-US" altLang="zh-CN" sz="28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3A1913-A024-4C97-BD02-9E56277BC249}"/>
              </a:ext>
            </a:extLst>
          </p:cNvPr>
          <p:cNvSpPr txBox="1"/>
          <p:nvPr/>
        </p:nvSpPr>
        <p:spPr>
          <a:xfrm>
            <a:off x="239948" y="220494"/>
            <a:ext cx="7717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Multilingual Multimodal Pre-training for Zero-Shot Cross-Lingual Transfer of Vision-Language Models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5426B1-C997-4D4D-A681-83AF657ED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35" y="1853601"/>
            <a:ext cx="8769730" cy="22889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42FCA08-F265-492D-91CC-8F4CD2C71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35" y="4340386"/>
            <a:ext cx="4538589" cy="72617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1F29860-499B-4CA0-B65D-C31046505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35" y="5390969"/>
            <a:ext cx="2103302" cy="34293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E4E4163-5FCC-4E69-8D06-B2C617F5B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9357" y="5072759"/>
            <a:ext cx="2552921" cy="49534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B171A03-72F9-4DB3-ACE2-82052F4F008D}"/>
              </a:ext>
            </a:extLst>
          </p:cNvPr>
          <p:cNvSpPr txBox="1"/>
          <p:nvPr/>
        </p:nvSpPr>
        <p:spPr>
          <a:xfrm>
            <a:off x="5692459" y="4640338"/>
            <a:ext cx="2919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最终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loss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B19B552-5454-4B9B-A458-4C2D3649C9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187" y="5733899"/>
            <a:ext cx="4564776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8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2021/11/12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7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35D65C-7F13-45E9-9862-4350A2F68454}"/>
              </a:ext>
            </a:extLst>
          </p:cNvPr>
          <p:cNvSpPr txBox="1"/>
          <p:nvPr/>
        </p:nvSpPr>
        <p:spPr>
          <a:xfrm>
            <a:off x="615462" y="1295566"/>
            <a:ext cx="8528538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30083A-1CA6-4FD1-95E2-8D182328107A}"/>
              </a:ext>
            </a:extLst>
          </p:cNvPr>
          <p:cNvSpPr txBox="1"/>
          <p:nvPr/>
        </p:nvSpPr>
        <p:spPr>
          <a:xfrm>
            <a:off x="533276" y="1295566"/>
            <a:ext cx="7876627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论文中提到的数据集：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Multilingual HowTo100M Dataset</a:t>
            </a:r>
          </a:p>
          <a:p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 原数据集为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HowTo100M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YouTube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上面手机的一些视频片段，同时对视频进行语音识别，生成字幕。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Multilingual HowTo100M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HowTo100M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的基础上，爬取的视频的多语言的字幕，这些字幕有些是自动生成的，有些是用户自己翻译的，包含了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种语言。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C1927E-1A3B-4EA8-83C2-2EB07C66F466}"/>
              </a:ext>
            </a:extLst>
          </p:cNvPr>
          <p:cNvSpPr txBox="1"/>
          <p:nvPr/>
        </p:nvSpPr>
        <p:spPr>
          <a:xfrm>
            <a:off x="239948" y="220494"/>
            <a:ext cx="7717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Multilingual Multimodal Pre-training for Zero-Shot Cross-Lingual Transfer of Vision-Language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504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2021/11/12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8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35D65C-7F13-45E9-9862-4350A2F68454}"/>
              </a:ext>
            </a:extLst>
          </p:cNvPr>
          <p:cNvSpPr txBox="1"/>
          <p:nvPr/>
        </p:nvSpPr>
        <p:spPr>
          <a:xfrm>
            <a:off x="615462" y="1295566"/>
            <a:ext cx="8528538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30083A-1CA6-4FD1-95E2-8D182328107A}"/>
              </a:ext>
            </a:extLst>
          </p:cNvPr>
          <p:cNvSpPr txBox="1"/>
          <p:nvPr/>
        </p:nvSpPr>
        <p:spPr>
          <a:xfrm>
            <a:off x="533276" y="1295566"/>
            <a:ext cx="7876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实验结果：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VTT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C1927E-1A3B-4EA8-83C2-2EB07C66F466}"/>
              </a:ext>
            </a:extLst>
          </p:cNvPr>
          <p:cNvSpPr txBox="1"/>
          <p:nvPr/>
        </p:nvSpPr>
        <p:spPr>
          <a:xfrm>
            <a:off x="239948" y="220494"/>
            <a:ext cx="7717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Multilingual Multimodal Pre-training for Zero-Shot Cross-Lingual Transfer of Vision-Language Models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DD1F4C-61B8-44F6-A7D1-1ABFFA42F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593" y="2014212"/>
            <a:ext cx="6093243" cy="37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6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2021/11/12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9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35D65C-7F13-45E9-9862-4350A2F68454}"/>
              </a:ext>
            </a:extLst>
          </p:cNvPr>
          <p:cNvSpPr txBox="1"/>
          <p:nvPr/>
        </p:nvSpPr>
        <p:spPr>
          <a:xfrm>
            <a:off x="615462" y="1295566"/>
            <a:ext cx="8528538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30083A-1CA6-4FD1-95E2-8D182328107A}"/>
              </a:ext>
            </a:extLst>
          </p:cNvPr>
          <p:cNvSpPr txBox="1"/>
          <p:nvPr/>
        </p:nvSpPr>
        <p:spPr>
          <a:xfrm>
            <a:off x="533276" y="1295566"/>
            <a:ext cx="7876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实验结果：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VATEX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C1927E-1A3B-4EA8-83C2-2EB07C66F466}"/>
              </a:ext>
            </a:extLst>
          </p:cNvPr>
          <p:cNvSpPr txBox="1"/>
          <p:nvPr/>
        </p:nvSpPr>
        <p:spPr>
          <a:xfrm>
            <a:off x="239948" y="220494"/>
            <a:ext cx="7717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Multilingual Multimodal Pre-training for Zero-Shot Cross-Lingual Transfer of Vision-Language Models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63C9C2-9D56-4D61-8A14-F4D79D462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62" y="2261852"/>
            <a:ext cx="6835732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6205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rtlCol="0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26633</TotalTime>
  <Pages>0</Pages>
  <Words>1234</Words>
  <Characters>0</Characters>
  <Application>Microsoft Office PowerPoint</Application>
  <DocSecurity>0</DocSecurity>
  <PresentationFormat>全屏显示(4:3)</PresentationFormat>
  <Lines>0</Lines>
  <Paragraphs>111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Consolas</vt:lpstr>
      <vt:lpstr>Wingdings</vt:lpstr>
      <vt:lpstr>Times New Roman</vt:lpstr>
      <vt:lpstr>Standarddesign</vt:lpstr>
      <vt:lpstr>2021.11.12 论文分享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小熊猫</dc:creator>
  <dc:description>PresentationLoad.com</dc:description>
  <cp:lastModifiedBy>Li Zhen</cp:lastModifiedBy>
  <cp:revision>2072</cp:revision>
  <dcterms:created xsi:type="dcterms:W3CDTF">2007-11-27T23:54:21Z</dcterms:created>
  <dcterms:modified xsi:type="dcterms:W3CDTF">2021-11-12T03:11:30Z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