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73647-6816-4B87-90AF-A0CF7570DBAA}" v="246" dt="2018-08-28T23:26:12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400" d="100"/>
          <a:sy n="400" d="100"/>
        </p:scale>
        <p:origin x="-12234" y="-3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Coors" userId="e72e0e1a4688243b" providerId="LiveId" clId="{B1E73647-6816-4B87-90AF-A0CF7570DBAA}"/>
    <pc:docChg chg="undo custSel modSld">
      <pc:chgData name="Stefan Coors" userId="e72e0e1a4688243b" providerId="LiveId" clId="{B1E73647-6816-4B87-90AF-A0CF7570DBAA}" dt="2018-08-28T23:26:12.639" v="244" actId="14100"/>
      <pc:docMkLst>
        <pc:docMk/>
      </pc:docMkLst>
      <pc:sldChg chg="addSp delSp modSp">
        <pc:chgData name="Stefan Coors" userId="e72e0e1a4688243b" providerId="LiveId" clId="{B1E73647-6816-4B87-90AF-A0CF7570DBAA}" dt="2018-08-28T23:26:12.639" v="244" actId="14100"/>
        <pc:sldMkLst>
          <pc:docMk/>
          <pc:sldMk cId="2131902946" sldId="256"/>
        </pc:sldMkLst>
        <pc:spChg chg="add mod">
          <ac:chgData name="Stefan Coors" userId="e72e0e1a4688243b" providerId="LiveId" clId="{B1E73647-6816-4B87-90AF-A0CF7570DBAA}" dt="2018-08-28T23:24:11.609" v="227" actId="1076"/>
          <ac:spMkLst>
            <pc:docMk/>
            <pc:sldMk cId="2131902946" sldId="256"/>
            <ac:spMk id="2" creationId="{7847DC98-5C65-4516-B49B-B732375E48E4}"/>
          </ac:spMkLst>
        </pc:spChg>
        <pc:spChg chg="add del mod">
          <ac:chgData name="Stefan Coors" userId="e72e0e1a4688243b" providerId="LiveId" clId="{B1E73647-6816-4B87-90AF-A0CF7570DBAA}" dt="2018-08-28T23:21:04.905" v="161" actId="478"/>
          <ac:spMkLst>
            <pc:docMk/>
            <pc:sldMk cId="2131902946" sldId="256"/>
            <ac:spMk id="3" creationId="{69B82E41-459E-4332-95DE-ECE515A45238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5" creationId="{4DDA0057-270E-4FD9-977B-8317EFACBA0D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6" creationId="{5BE1FD79-C1D7-4FE7-A26C-F75B12220827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7" creationId="{99574B51-64E9-433D-9DD2-3D6BF332E9E8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8" creationId="{ACFD408D-9B93-4050-96B6-7FED15B99CAB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9" creationId="{7A5B4DB6-7704-4295-88B6-9DC25B841FE8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10" creationId="{064D309F-3B87-44FA-8AAB-69F0A9B83CCA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11" creationId="{D0B91DC1-2BE4-452F-A6DE-6A6748C1C7D0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12" creationId="{98939532-6B6B-4378-A54E-86DA5889FE10}"/>
          </ac:spMkLst>
        </pc:spChg>
        <pc:spChg chg="add mod">
          <ac:chgData name="Stefan Coors" userId="e72e0e1a4688243b" providerId="LiveId" clId="{B1E73647-6816-4B87-90AF-A0CF7570DBAA}" dt="2018-08-28T23:21:35.325" v="163" actId="1076"/>
          <ac:spMkLst>
            <pc:docMk/>
            <pc:sldMk cId="2131902946" sldId="256"/>
            <ac:spMk id="13" creationId="{A71304EC-446F-4EFA-BB4D-CB4EE05D11DC}"/>
          </ac:spMkLst>
        </pc:spChg>
        <pc:spChg chg="add mod ord">
          <ac:chgData name="Stefan Coors" userId="e72e0e1a4688243b" providerId="LiveId" clId="{B1E73647-6816-4B87-90AF-A0CF7570DBAA}" dt="2018-08-28T23:25:04.903" v="234" actId="1076"/>
          <ac:spMkLst>
            <pc:docMk/>
            <pc:sldMk cId="2131902946" sldId="256"/>
            <ac:spMk id="14" creationId="{12CED77E-0835-4073-9F26-65AE32561656}"/>
          </ac:spMkLst>
        </pc:spChg>
        <pc:spChg chg="add mod ord">
          <ac:chgData name="Stefan Coors" userId="e72e0e1a4688243b" providerId="LiveId" clId="{B1E73647-6816-4B87-90AF-A0CF7570DBAA}" dt="2018-08-28T23:26:12.639" v="244" actId="14100"/>
          <ac:spMkLst>
            <pc:docMk/>
            <pc:sldMk cId="2131902946" sldId="256"/>
            <ac:spMk id="15" creationId="{1B1685DA-955D-44A6-A1CE-7F7DEDB397C0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25" creationId="{67110100-7B03-491D-8D6A-E9CB2C557A44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30" creationId="{605B07EB-912C-4E14-BDB6-EA306460C24E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31" creationId="{1D4184B4-3349-4370-83EE-FAC78FBA2739}"/>
          </ac:spMkLst>
        </pc:spChg>
        <pc:spChg chg="mod">
          <ac:chgData name="Stefan Coors" userId="e72e0e1a4688243b" providerId="LiveId" clId="{B1E73647-6816-4B87-90AF-A0CF7570DBAA}" dt="2018-08-28T23:22:11.864" v="171" actId="208"/>
          <ac:spMkLst>
            <pc:docMk/>
            <pc:sldMk cId="2131902946" sldId="256"/>
            <ac:spMk id="32" creationId="{2081DC47-0CFB-4D79-ACF9-D61D25E3C2B0}"/>
          </ac:spMkLst>
        </pc:spChg>
        <pc:spChg chg="mod">
          <ac:chgData name="Stefan Coors" userId="e72e0e1a4688243b" providerId="LiveId" clId="{B1E73647-6816-4B87-90AF-A0CF7570DBAA}" dt="2018-08-28T23:22:27.985" v="176" actId="208"/>
          <ac:spMkLst>
            <pc:docMk/>
            <pc:sldMk cId="2131902946" sldId="256"/>
            <ac:spMk id="33" creationId="{DA069EBC-A47C-499F-8F3F-BF1CEA0FF098}"/>
          </ac:spMkLst>
        </pc:spChg>
        <pc:spChg chg="add mod">
          <ac:chgData name="Stefan Coors" userId="e72e0e1a4688243b" providerId="LiveId" clId="{B1E73647-6816-4B87-90AF-A0CF7570DBAA}" dt="2018-08-28T23:21:51.302" v="168" actId="13822"/>
          <ac:spMkLst>
            <pc:docMk/>
            <pc:sldMk cId="2131902946" sldId="256"/>
            <ac:spMk id="34" creationId="{6234511E-55D9-45FC-AAFC-E0B5E13EED6B}"/>
          </ac:spMkLst>
        </pc:spChg>
        <pc:spChg chg="add mod">
          <ac:chgData name="Stefan Coors" userId="e72e0e1a4688243b" providerId="LiveId" clId="{B1E73647-6816-4B87-90AF-A0CF7570DBAA}" dt="2018-08-28T23:22:21.888" v="174" actId="208"/>
          <ac:spMkLst>
            <pc:docMk/>
            <pc:sldMk cId="2131902946" sldId="256"/>
            <ac:spMk id="35" creationId="{6DCE49BF-2D13-4C1E-A13D-AB657CA84FBF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41" creationId="{EE782D18-98B8-4772-A85C-528BFB2D0E0F}"/>
          </ac:spMkLst>
        </pc:spChg>
        <pc:spChg chg="mod">
          <ac:chgData name="Stefan Coors" userId="e72e0e1a4688243b" providerId="LiveId" clId="{B1E73647-6816-4B87-90AF-A0CF7570DBAA}" dt="2018-08-28T23:19:27.989" v="144" actId="1037"/>
          <ac:spMkLst>
            <pc:docMk/>
            <pc:sldMk cId="2131902946" sldId="256"/>
            <ac:spMk id="42" creationId="{1682BD5C-443E-4A39-BAD9-40CB715C58A7}"/>
          </ac:spMkLst>
        </pc:spChg>
        <pc:spChg chg="mod">
          <ac:chgData name="Stefan Coors" userId="e72e0e1a4688243b" providerId="LiveId" clId="{B1E73647-6816-4B87-90AF-A0CF7570DBAA}" dt="2018-08-28T23:22:25.116" v="175" actId="208"/>
          <ac:spMkLst>
            <pc:docMk/>
            <pc:sldMk cId="2131902946" sldId="256"/>
            <ac:spMk id="43" creationId="{13D7B367-4E75-4D3E-B28B-E969C1D044EC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44" creationId="{AD7E41F6-80B8-4D9C-A5F7-CD31D466C3F5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45" creationId="{68FEB996-2802-413B-9BDE-2E38DE5D7D1D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46" creationId="{3C895660-2799-4E5D-B9E9-57520CD4B88F}"/>
          </ac:spMkLst>
        </pc:spChg>
        <pc:spChg chg="mod">
          <ac:chgData name="Stefan Coors" userId="e72e0e1a4688243b" providerId="LiveId" clId="{B1E73647-6816-4B87-90AF-A0CF7570DBAA}" dt="2018-08-28T23:22:15.099" v="172" actId="208"/>
          <ac:spMkLst>
            <pc:docMk/>
            <pc:sldMk cId="2131902946" sldId="256"/>
            <ac:spMk id="47" creationId="{B9DF7127-C9E9-43DE-99D0-4ACC42313860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48" creationId="{C4288899-0E19-465A-A8BC-BFFD77C469DE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49" creationId="{B5EBDE8D-55AF-4672-B233-A4987ACC45B3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50" creationId="{C9457FAE-014C-46E8-991E-28F0ECBC09E9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52" creationId="{4BBD8E95-D12C-4377-9529-10596560A9CB}"/>
          </ac:spMkLst>
        </pc:spChg>
        <pc:spChg chg="mod">
          <ac:chgData name="Stefan Coors" userId="e72e0e1a4688243b" providerId="LiveId" clId="{B1E73647-6816-4B87-90AF-A0CF7570DBAA}" dt="2018-08-28T23:14:42.500" v="49" actId="1076"/>
          <ac:spMkLst>
            <pc:docMk/>
            <pc:sldMk cId="2131902946" sldId="256"/>
            <ac:spMk id="54" creationId="{54C8EEEE-6B8E-4123-8B7C-81F7CB0BA912}"/>
          </ac:spMkLst>
        </pc:spChg>
        <pc:spChg chg="mod">
          <ac:chgData name="Stefan Coors" userId="e72e0e1a4688243b" providerId="LiveId" clId="{B1E73647-6816-4B87-90AF-A0CF7570DBAA}" dt="2018-08-28T23:22:30.581" v="177" actId="208"/>
          <ac:spMkLst>
            <pc:docMk/>
            <pc:sldMk cId="2131902946" sldId="256"/>
            <ac:spMk id="55" creationId="{08848876-F431-47B7-B38F-C215597528D8}"/>
          </ac:spMkLst>
        </pc:spChg>
        <pc:graphicFrameChg chg="mod">
          <ac:chgData name="Stefan Coors" userId="e72e0e1a4688243b" providerId="LiveId" clId="{B1E73647-6816-4B87-90AF-A0CF7570DBAA}" dt="2018-08-28T23:14:42.500" v="49" actId="1076"/>
          <ac:graphicFrameMkLst>
            <pc:docMk/>
            <pc:sldMk cId="2131902946" sldId="256"/>
            <ac:graphicFrameMk id="4" creationId="{2F497C33-2571-4789-A6DF-5B12353898E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E76B4-FDFA-4D79-8F1C-6667FD49E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97953D-1D91-46C2-B1C7-D5746BBD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446C4-FB99-4BAB-A669-DD8BFE9C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1B07D-E3AF-46E3-A734-555EED9F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F816B-653D-49DA-8D30-DEA2BA0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26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FE772-B9B7-4713-85E2-20CED36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429C4-4F63-4102-B831-F99A3DDEE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7CF3B-2FD4-4335-8668-65163F70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4CFBA-DAC5-4A5F-9483-D71A5380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F6A465-E929-444C-8F21-E50E0770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3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9BCB95-551E-44D5-AE16-6BEF6589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12F8C1-39BC-467D-BF52-A3C5AFBC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F87BD-0BD2-4B8F-B026-444450A2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0A9AE-0892-44AF-8398-7EB7885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2E35D-AD26-493D-8947-EB68A7C4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21A8B-2CFD-43DC-84CC-D92256F3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D515C-F091-4A50-B07E-AE3D0D18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13288-8CE6-41F3-861E-A0A6C7AC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42902-2214-48C4-B1C7-E88A4D2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E0A75-2E62-407F-943C-E093FFFF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D65C9-0244-4CBA-B022-7DF1973F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1D9A10-ED16-48F0-B30A-CE55E807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CA961-6DA2-41E0-8966-4DDD33DE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3C92F-0EFD-4049-8655-D353EF52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9B909-B241-4C6B-A312-0D2E442F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5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5D41B-7989-4F1A-8FA0-2A5A8C06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CFFFA-AE4A-4547-A578-54E90A7B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839D9C-EA6D-42AA-9632-EE16E5C6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BBCDE-0CFA-42BE-B6E4-278A8B2A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5F9E44-BF83-4232-9ACF-1A1EA93C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73E8DD-71E1-4682-9DA3-8011C7D8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1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4AC8C-22AF-43BD-BB76-D88DBF9B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51B86-B49D-4AEF-8082-768AD011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01CB4-55C9-4442-A426-02040CAE2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03140F-4B49-4C95-81D9-EC5A0D457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421967-8DEA-4DB0-9A95-AFD61690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755579-FB37-42E1-A35C-0E74083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2BA661-4517-4F31-B376-3C061802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BF9456-22BE-47BB-BB75-81237A6F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F995B-5F60-4978-BC9A-48E08B9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44A8A8-4344-4793-84B2-17C24C5D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76EFF3-AA2B-427F-84C2-EEB0855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55EF5-6FBC-4012-AAAC-631DBF83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9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721635-1DA0-49DD-9986-D09B5E5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B17558-73F5-4B65-A610-2CD8CFE0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46707-8F5B-4AF6-B24A-365A946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9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A8E7C-C32F-4F6F-8B45-53CEE725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7A683-1052-4F99-921E-3F10D7B1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643377-BA9F-4910-8BB2-17CF91D3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69157-9A9B-4082-8E77-D3CAD14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8D761-F3A1-4C15-9F86-37021AD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1C9808-ECBA-43AA-90E3-95AB1CE6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78C63-72C5-40BB-942E-C7DDFE48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0A78E2-900F-4D22-A12E-041BFFFEC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CBD4D-C293-426E-918A-D7A50C534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4A2FD-3ED6-4178-935B-5CD7DD25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C44C9E-504C-4FA8-9BD2-968D25DF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F98B6C-CEC0-4474-8E7A-FA828EDC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7B9321-8618-4B83-9157-ECEA7132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D66F66-6946-4396-B33C-8C87770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AC0E3-5F09-45C5-A76A-64AD058A3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10CD-CAAF-4151-83BD-210134C51F4C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7C64F-98AC-4551-BB3D-D67F269ED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DE6C4-13D5-40EB-8215-3DE48DEC4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D24D-DE61-437D-9258-C0E5E16A0C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1B1685DA-955D-44A6-A1CE-7F7DEDB397C0}"/>
              </a:ext>
            </a:extLst>
          </p:cNvPr>
          <p:cNvSpPr/>
          <p:nvPr/>
        </p:nvSpPr>
        <p:spPr>
          <a:xfrm>
            <a:off x="7454899" y="1823378"/>
            <a:ext cx="174625" cy="546603"/>
          </a:xfrm>
          <a:prstGeom prst="downArrow">
            <a:avLst>
              <a:gd name="adj1" fmla="val 28182"/>
              <a:gd name="adj2" fmla="val 1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CED77E-0835-4073-9F26-65AE32561656}"/>
              </a:ext>
            </a:extLst>
          </p:cNvPr>
          <p:cNvSpPr/>
          <p:nvPr/>
        </p:nvSpPr>
        <p:spPr>
          <a:xfrm>
            <a:off x="6424997" y="1198215"/>
            <a:ext cx="2219281" cy="625164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2F497C33-2571-4789-A6DF-5B1235389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997228"/>
                  </p:ext>
                </p:extLst>
              </p:nvPr>
            </p:nvGraphicFramePr>
            <p:xfrm>
              <a:off x="2391196" y="890386"/>
              <a:ext cx="3069389" cy="15111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603">
                      <a:extLst>
                        <a:ext uri="{9D8B030D-6E8A-4147-A177-3AD203B41FA5}">
                          <a16:colId xmlns:a16="http://schemas.microsoft.com/office/drawing/2014/main" val="5792968"/>
                        </a:ext>
                      </a:extLst>
                    </a:gridCol>
                    <a:gridCol w="702645">
                      <a:extLst>
                        <a:ext uri="{9D8B030D-6E8A-4147-A177-3AD203B41FA5}">
                          <a16:colId xmlns:a16="http://schemas.microsoft.com/office/drawing/2014/main" val="696200346"/>
                        </a:ext>
                      </a:extLst>
                    </a:gridCol>
                    <a:gridCol w="587141">
                      <a:extLst>
                        <a:ext uri="{9D8B030D-6E8A-4147-A177-3AD203B41FA5}">
                          <a16:colId xmlns:a16="http://schemas.microsoft.com/office/drawing/2014/main" val="2957110555"/>
                        </a:ext>
                      </a:extLst>
                    </a:gridCol>
                  </a:tblGrid>
                  <a:tr h="413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Observation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8839384"/>
                      </a:ext>
                    </a:extLst>
                  </a:tr>
                  <a:tr h="322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258"/>
                      </a:ext>
                    </a:extLst>
                  </a:tr>
                  <a:tr h="322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246524"/>
                      </a:ext>
                    </a:extLst>
                  </a:tr>
                  <a:tr h="322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46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2F497C33-2571-4789-A6DF-5B1235389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997228"/>
                  </p:ext>
                </p:extLst>
              </p:nvPr>
            </p:nvGraphicFramePr>
            <p:xfrm>
              <a:off x="2391196" y="890386"/>
              <a:ext cx="3069389" cy="15111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603">
                      <a:extLst>
                        <a:ext uri="{9D8B030D-6E8A-4147-A177-3AD203B41FA5}">
                          <a16:colId xmlns:a16="http://schemas.microsoft.com/office/drawing/2014/main" val="5792968"/>
                        </a:ext>
                      </a:extLst>
                    </a:gridCol>
                    <a:gridCol w="702645">
                      <a:extLst>
                        <a:ext uri="{9D8B030D-6E8A-4147-A177-3AD203B41FA5}">
                          <a16:colId xmlns:a16="http://schemas.microsoft.com/office/drawing/2014/main" val="696200346"/>
                        </a:ext>
                      </a:extLst>
                    </a:gridCol>
                    <a:gridCol w="587141">
                      <a:extLst>
                        <a:ext uri="{9D8B030D-6E8A-4147-A177-3AD203B41FA5}">
                          <a16:colId xmlns:a16="http://schemas.microsoft.com/office/drawing/2014/main" val="2957110555"/>
                        </a:ext>
                      </a:extLst>
                    </a:gridCol>
                  </a:tblGrid>
                  <a:tr h="413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Observation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724" t="-7353" r="-83621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5000" t="-7353" r="-1042" b="-2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393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2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246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46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DDA0057-270E-4FD9-977B-8317EFACBA0D}"/>
                  </a:ext>
                </a:extLst>
              </p:cNvPr>
              <p:cNvSpPr txBox="1"/>
              <p:nvPr/>
            </p:nvSpPr>
            <p:spPr>
              <a:xfrm>
                <a:off x="1202087" y="2658872"/>
                <a:ext cx="191417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|4−3|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6−3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DDA0057-270E-4FD9-977B-8317EFAC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87" y="2658872"/>
                <a:ext cx="1914177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5BE1FD79-C1D7-4FE7-A26C-F75B12220827}"/>
                  </a:ext>
                </a:extLst>
              </p:cNvPr>
              <p:cNvSpPr/>
              <p:nvPr/>
            </p:nvSpPr>
            <p:spPr>
              <a:xfrm>
                <a:off x="1124265" y="3743068"/>
                <a:ext cx="209884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131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|4−6|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6−3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5BE1FD79-C1D7-4FE7-A26C-F75B12220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65" y="3743068"/>
                <a:ext cx="2098844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9574B51-64E9-433D-9DD2-3D6BF332E9E8}"/>
                  </a:ext>
                </a:extLst>
              </p:cNvPr>
              <p:cNvSpPr/>
              <p:nvPr/>
            </p:nvSpPr>
            <p:spPr>
              <a:xfrm>
                <a:off x="1109754" y="4919442"/>
                <a:ext cx="210416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231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|3−6|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6−3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9574B51-64E9-433D-9DD2-3D6BF332E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54" y="4919442"/>
                <a:ext cx="2104166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CFD408D-9B93-4050-96B6-7FED15B99CAB}"/>
                  </a:ext>
                </a:extLst>
              </p:cNvPr>
              <p:cNvSpPr txBox="1"/>
              <p:nvPr/>
            </p:nvSpPr>
            <p:spPr>
              <a:xfrm>
                <a:off x="3653721" y="2783361"/>
                <a:ext cx="1870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122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:r>
                  <a:rPr lang="de-DE" dirty="0" err="1"/>
                  <a:t>a≠b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CFD408D-9B93-4050-96B6-7FED15B9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21" y="2783361"/>
                <a:ext cx="1870897" cy="276999"/>
              </a:xfrm>
              <a:prstGeom prst="rect">
                <a:avLst/>
              </a:prstGeom>
              <a:blipFill>
                <a:blip r:embed="rId6"/>
                <a:stretch>
                  <a:fillRect l="-3257" t="-28889" r="-4235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A5B4DB6-7704-4295-88B6-9DC25B841FE8}"/>
                  </a:ext>
                </a:extLst>
              </p:cNvPr>
              <p:cNvSpPr txBox="1"/>
              <p:nvPr/>
            </p:nvSpPr>
            <p:spPr>
              <a:xfrm>
                <a:off x="3662910" y="3936806"/>
                <a:ext cx="1859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since</a:t>
                </a:r>
                <a:r>
                  <a:rPr lang="de-DE" dirty="0"/>
                  <a:t> a=a 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A5B4DB6-7704-4295-88B6-9DC25B841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10" y="3936806"/>
                <a:ext cx="1859676" cy="276999"/>
              </a:xfrm>
              <a:prstGeom prst="rect">
                <a:avLst/>
              </a:prstGeom>
              <a:blipFill>
                <a:blip r:embed="rId7"/>
                <a:stretch>
                  <a:fillRect l="-3279" t="-28889" r="-6557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64D309F-3B87-44FA-8AAB-69F0A9B83CCA}"/>
                  </a:ext>
                </a:extLst>
              </p:cNvPr>
              <p:cNvSpPr txBox="1"/>
              <p:nvPr/>
            </p:nvSpPr>
            <p:spPr>
              <a:xfrm>
                <a:off x="3653721" y="5090097"/>
                <a:ext cx="1876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232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:r>
                  <a:rPr lang="de-DE" dirty="0" err="1"/>
                  <a:t>b≠a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64D309F-3B87-44FA-8AAB-69F0A9B8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21" y="5090097"/>
                <a:ext cx="1876219" cy="276999"/>
              </a:xfrm>
              <a:prstGeom prst="rect">
                <a:avLst/>
              </a:prstGeom>
              <a:blipFill>
                <a:blip r:embed="rId8"/>
                <a:stretch>
                  <a:fillRect l="-3247" t="-28889" r="-4221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D0B91DC1-2BE4-452F-A6DE-6A6748C1C7D0}"/>
              </a:ext>
            </a:extLst>
          </p:cNvPr>
          <p:cNvSpPr/>
          <p:nvPr/>
        </p:nvSpPr>
        <p:spPr>
          <a:xfrm>
            <a:off x="4363305" y="1352832"/>
            <a:ext cx="327259" cy="68295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939532-6B6B-4378-A54E-86DA5889FE10}"/>
              </a:ext>
            </a:extLst>
          </p:cNvPr>
          <p:cNvSpPr/>
          <p:nvPr/>
        </p:nvSpPr>
        <p:spPr>
          <a:xfrm>
            <a:off x="1109754" y="2584745"/>
            <a:ext cx="2098844" cy="7149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7110100-7B03-491D-8D6A-E9CB2C557A44}"/>
              </a:ext>
            </a:extLst>
          </p:cNvPr>
          <p:cNvSpPr/>
          <p:nvPr/>
        </p:nvSpPr>
        <p:spPr>
          <a:xfrm>
            <a:off x="1118943" y="3730459"/>
            <a:ext cx="2098844" cy="71490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05B07EB-912C-4E14-BDB6-EA306460C24E}"/>
              </a:ext>
            </a:extLst>
          </p:cNvPr>
          <p:cNvSpPr/>
          <p:nvPr/>
        </p:nvSpPr>
        <p:spPr>
          <a:xfrm>
            <a:off x="4382455" y="1372692"/>
            <a:ext cx="288958" cy="27621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D4184B4-3349-4370-83EE-FAC78FBA2739}"/>
              </a:ext>
            </a:extLst>
          </p:cNvPr>
          <p:cNvSpPr/>
          <p:nvPr/>
        </p:nvSpPr>
        <p:spPr>
          <a:xfrm>
            <a:off x="4363304" y="2072103"/>
            <a:ext cx="327259" cy="31022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81DC47-0CFB-4D79-ACF9-D61D25E3C2B0}"/>
              </a:ext>
            </a:extLst>
          </p:cNvPr>
          <p:cNvSpPr/>
          <p:nvPr/>
        </p:nvSpPr>
        <p:spPr>
          <a:xfrm>
            <a:off x="4344154" y="1718593"/>
            <a:ext cx="365259" cy="68295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A069EBC-A47C-499F-8F3F-BF1CEA0FF098}"/>
              </a:ext>
            </a:extLst>
          </p:cNvPr>
          <p:cNvSpPr/>
          <p:nvPr/>
        </p:nvSpPr>
        <p:spPr>
          <a:xfrm>
            <a:off x="1109754" y="4876019"/>
            <a:ext cx="2098844" cy="71490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E782D18-98B8-4772-A85C-528BFB2D0E0F}"/>
              </a:ext>
            </a:extLst>
          </p:cNvPr>
          <p:cNvSpPr/>
          <p:nvPr/>
        </p:nvSpPr>
        <p:spPr>
          <a:xfrm>
            <a:off x="3493545" y="2584745"/>
            <a:ext cx="2098844" cy="7149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682BD5C-443E-4A39-BAD9-40CB715C58A7}"/>
              </a:ext>
            </a:extLst>
          </p:cNvPr>
          <p:cNvSpPr/>
          <p:nvPr/>
        </p:nvSpPr>
        <p:spPr>
          <a:xfrm>
            <a:off x="3502734" y="3730459"/>
            <a:ext cx="2098844" cy="71490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3D7B367-4E75-4D3E-B28B-E969C1D044EC}"/>
              </a:ext>
            </a:extLst>
          </p:cNvPr>
          <p:cNvSpPr/>
          <p:nvPr/>
        </p:nvSpPr>
        <p:spPr>
          <a:xfrm>
            <a:off x="3493545" y="4876019"/>
            <a:ext cx="2098844" cy="71490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D7E41F6-80B8-4D9C-A5F7-CD31D466C3F5}"/>
              </a:ext>
            </a:extLst>
          </p:cNvPr>
          <p:cNvSpPr/>
          <p:nvPr/>
        </p:nvSpPr>
        <p:spPr>
          <a:xfrm>
            <a:off x="5008189" y="1352832"/>
            <a:ext cx="327259" cy="68295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8FEB996-2802-413B-9BDE-2E38DE5D7D1D}"/>
              </a:ext>
            </a:extLst>
          </p:cNvPr>
          <p:cNvSpPr/>
          <p:nvPr/>
        </p:nvSpPr>
        <p:spPr>
          <a:xfrm>
            <a:off x="5026119" y="1372692"/>
            <a:ext cx="290178" cy="27621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C895660-2799-4E5D-B9E9-57520CD4B88F}"/>
              </a:ext>
            </a:extLst>
          </p:cNvPr>
          <p:cNvSpPr/>
          <p:nvPr/>
        </p:nvSpPr>
        <p:spPr>
          <a:xfrm>
            <a:off x="5008188" y="2072103"/>
            <a:ext cx="327259" cy="31022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9DF7127-C9E9-43DE-99D0-4ACC42313860}"/>
              </a:ext>
            </a:extLst>
          </p:cNvPr>
          <p:cNvSpPr/>
          <p:nvPr/>
        </p:nvSpPr>
        <p:spPr>
          <a:xfrm>
            <a:off x="4989038" y="1718593"/>
            <a:ext cx="365259" cy="68295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C4288899-0E19-465A-A8BC-BFFD77C469DE}"/>
                  </a:ext>
                </a:extLst>
              </p:cNvPr>
              <p:cNvSpPr txBox="1"/>
              <p:nvPr/>
            </p:nvSpPr>
            <p:spPr>
              <a:xfrm>
                <a:off x="6587884" y="2460257"/>
                <a:ext cx="1865511" cy="779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C4288899-0E19-465A-A8BC-BFFD77C46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84" y="2460257"/>
                <a:ext cx="1865511" cy="7797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EBDE8D-55AF-4672-B233-A4987ACC45B3}"/>
                  </a:ext>
                </a:extLst>
              </p:cNvPr>
              <p:cNvSpPr txBox="1"/>
              <p:nvPr/>
            </p:nvSpPr>
            <p:spPr>
              <a:xfrm>
                <a:off x="6597074" y="3665666"/>
                <a:ext cx="1865511" cy="779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EBDE8D-55AF-4672-B233-A4987ACC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74" y="3665666"/>
                <a:ext cx="1865511" cy="7797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9457FAE-014C-46E8-991E-28F0ECBC09E9}"/>
                  </a:ext>
                </a:extLst>
              </p:cNvPr>
              <p:cNvSpPr txBox="1"/>
              <p:nvPr/>
            </p:nvSpPr>
            <p:spPr>
              <a:xfrm>
                <a:off x="6581921" y="4940504"/>
                <a:ext cx="1871474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9457FAE-014C-46E8-991E-28F0ECBC0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921" y="4940504"/>
                <a:ext cx="1871474" cy="5761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hteck 51">
            <a:extLst>
              <a:ext uri="{FF2B5EF4-FFF2-40B4-BE49-F238E27FC236}">
                <a16:creationId xmlns:a16="http://schemas.microsoft.com/office/drawing/2014/main" id="{4BBD8E95-D12C-4377-9529-10596560A9CB}"/>
              </a:ext>
            </a:extLst>
          </p:cNvPr>
          <p:cNvSpPr/>
          <p:nvPr/>
        </p:nvSpPr>
        <p:spPr>
          <a:xfrm>
            <a:off x="6434186" y="3548428"/>
            <a:ext cx="2210092" cy="106936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4C8EEEE-6B8E-4123-8B7C-81F7CB0BA912}"/>
              </a:ext>
            </a:extLst>
          </p:cNvPr>
          <p:cNvSpPr/>
          <p:nvPr/>
        </p:nvSpPr>
        <p:spPr>
          <a:xfrm>
            <a:off x="6434186" y="2388633"/>
            <a:ext cx="2210092" cy="106936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8848876-F431-47B7-B38F-C215597528D8}"/>
              </a:ext>
            </a:extLst>
          </p:cNvPr>
          <p:cNvSpPr/>
          <p:nvPr/>
        </p:nvSpPr>
        <p:spPr>
          <a:xfrm>
            <a:off x="6424997" y="4708069"/>
            <a:ext cx="2210092" cy="10693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847DC98-5C65-4516-B49B-B732375E48E4}"/>
                  </a:ext>
                </a:extLst>
              </p:cNvPr>
              <p:cNvSpPr txBox="1"/>
              <p:nvPr/>
            </p:nvSpPr>
            <p:spPr>
              <a:xfrm>
                <a:off x="6434186" y="1311783"/>
                <a:ext cx="221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∈{1, 2}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847DC98-5C65-4516-B49B-B732375E4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86" y="1311783"/>
                <a:ext cx="2210092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71304EC-446F-4EFA-BB4D-CB4EE05D11DC}"/>
              </a:ext>
            </a:extLst>
          </p:cNvPr>
          <p:cNvSpPr/>
          <p:nvPr/>
        </p:nvSpPr>
        <p:spPr>
          <a:xfrm>
            <a:off x="5684723" y="2783361"/>
            <a:ext cx="6649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234511E-55D9-45FC-AAFC-E0B5E13EED6B}"/>
              </a:ext>
            </a:extLst>
          </p:cNvPr>
          <p:cNvSpPr/>
          <p:nvPr/>
        </p:nvSpPr>
        <p:spPr>
          <a:xfrm>
            <a:off x="5682762" y="3898445"/>
            <a:ext cx="664952" cy="3693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6DCE49BF-2D13-4C1E-A13D-AB657CA84FBF}"/>
              </a:ext>
            </a:extLst>
          </p:cNvPr>
          <p:cNvSpPr/>
          <p:nvPr/>
        </p:nvSpPr>
        <p:spPr>
          <a:xfrm>
            <a:off x="5690116" y="5058086"/>
            <a:ext cx="664952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90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Coors</dc:creator>
  <cp:lastModifiedBy>Stefan Coors</cp:lastModifiedBy>
  <cp:revision>4</cp:revision>
  <dcterms:created xsi:type="dcterms:W3CDTF">2018-08-28T22:38:24Z</dcterms:created>
  <dcterms:modified xsi:type="dcterms:W3CDTF">2018-08-28T23:26:13Z</dcterms:modified>
</cp:coreProperties>
</file>