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7"/>
  </p:notesMasterIdLst>
  <p:sldIdLst>
    <p:sldId id="289" r:id="rId2"/>
    <p:sldId id="260" r:id="rId3"/>
    <p:sldId id="279" r:id="rId4"/>
    <p:sldId id="278" r:id="rId5"/>
    <p:sldId id="293" r:id="rId6"/>
    <p:sldId id="294" r:id="rId7"/>
    <p:sldId id="290" r:id="rId8"/>
    <p:sldId id="298" r:id="rId9"/>
    <p:sldId id="295" r:id="rId10"/>
    <p:sldId id="299" r:id="rId11"/>
    <p:sldId id="301" r:id="rId12"/>
    <p:sldId id="302" r:id="rId13"/>
    <p:sldId id="303" r:id="rId14"/>
    <p:sldId id="304" r:id="rId15"/>
    <p:sldId id="300" r:id="rId16"/>
    <p:sldId id="291" r:id="rId17"/>
    <p:sldId id="305" r:id="rId18"/>
    <p:sldId id="306" r:id="rId19"/>
    <p:sldId id="307" r:id="rId20"/>
    <p:sldId id="292" r:id="rId21"/>
    <p:sldId id="264" r:id="rId22"/>
    <p:sldId id="308" r:id="rId23"/>
    <p:sldId id="309" r:id="rId24"/>
    <p:sldId id="310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85" autoAdjust="0"/>
  </p:normalViewPr>
  <p:slideViewPr>
    <p:cSldViewPr snapToGrid="0"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36CC4-32E2-4C3B-8E8B-6774F7B734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DFC33-90D4-4E9B-8032-9556C0026C20}">
      <dgm:prSet phldrT="[文本]" custT="1"/>
      <dgm:spPr/>
      <dgm:t>
        <a:bodyPr/>
        <a:lstStyle/>
        <a:p>
          <a:r>
            <a:rPr lang="en-US" altLang="en-US" sz="1400" b="1" dirty="0" smtClean="0">
              <a:latin typeface="Bahnschrift SemiLight" panose="020B0502040204020203" pitchFamily="34" charset="0"/>
            </a:rPr>
            <a:t>block containing valid transactions</a:t>
          </a:r>
          <a:endParaRPr lang="zh-CN" altLang="en-US" sz="1400" b="1" dirty="0">
            <a:latin typeface="Bahnschrift SemiLight" panose="020B0502040204020203" pitchFamily="34" charset="0"/>
          </a:endParaRPr>
        </a:p>
      </dgm:t>
    </dgm:pt>
    <dgm:pt modelId="{1E2FD546-D345-45EF-9A26-0BDD2F5C995F}" type="parTrans" cxnId="{F1960000-8B3B-4DD5-8867-915FB405A871}">
      <dgm:prSet/>
      <dgm:spPr/>
      <dgm:t>
        <a:bodyPr/>
        <a:lstStyle/>
        <a:p>
          <a:endParaRPr lang="zh-CN" altLang="en-US"/>
        </a:p>
      </dgm:t>
    </dgm:pt>
    <dgm:pt modelId="{F66212BF-F7AB-4141-873C-77CF5F0F085B}" type="sibTrans" cxnId="{F1960000-8B3B-4DD5-8867-915FB405A871}">
      <dgm:prSet/>
      <dgm:spPr/>
      <dgm:t>
        <a:bodyPr/>
        <a:lstStyle/>
        <a:p>
          <a:endParaRPr lang="zh-CN" altLang="en-US"/>
        </a:p>
      </dgm:t>
    </dgm:pt>
    <dgm:pt modelId="{082AFACF-17CB-47C9-9FF4-266E8965E446}">
      <dgm:prSet phldrT="[文本]" custT="1"/>
      <dgm:spPr/>
      <dgm:t>
        <a:bodyPr/>
        <a:lstStyle/>
        <a:p>
          <a:r>
            <a:rPr lang="en-US" altLang="en-US" sz="1400" dirty="0" smtClean="0">
              <a:latin typeface="Bahnschrift SemiLight" panose="020B0502040204020203" pitchFamily="34" charset="0"/>
            </a:rPr>
            <a:t>solve a PoW</a:t>
          </a:r>
        </a:p>
        <a:p>
          <a:r>
            <a:rPr lang="en-US" altLang="en-US" sz="1400" dirty="0" smtClean="0">
              <a:latin typeface="Bahnschrift SemiLight" panose="020B0502040204020203" pitchFamily="34" charset="0"/>
            </a:rPr>
            <a:t>disseminates the </a:t>
          </a:r>
          <a:r>
            <a:rPr lang="en-US" altLang="en-US" sz="1400" noProof="1" smtClean="0">
              <a:latin typeface="Bahnschrift SemiLight" panose="020B0502040204020203" pitchFamily="34" charset="0"/>
            </a:rPr>
            <a:t>block</a:t>
          </a:r>
          <a:endParaRPr lang="en-US" altLang="zh-CN" sz="1400" noProof="1">
            <a:latin typeface="Bahnschrift SemiLight" panose="020B0502040204020203" pitchFamily="34" charset="0"/>
          </a:endParaRPr>
        </a:p>
      </dgm:t>
    </dgm:pt>
    <dgm:pt modelId="{7D9051A0-8E92-44AD-ACC5-B2F9C30DD0F5}" type="parTrans" cxnId="{4E94C0A6-174B-4CAD-A98E-4A5B3AEEFDBB}">
      <dgm:prSet/>
      <dgm:spPr/>
      <dgm:t>
        <a:bodyPr/>
        <a:lstStyle/>
        <a:p>
          <a:endParaRPr lang="zh-CN" altLang="en-US"/>
        </a:p>
      </dgm:t>
    </dgm:pt>
    <dgm:pt modelId="{FB91560C-B7EC-4348-984D-E780EF11A480}" type="sibTrans" cxnId="{4E94C0A6-174B-4CAD-A98E-4A5B3AEEFDBB}">
      <dgm:prSet/>
      <dgm:spPr/>
      <dgm:t>
        <a:bodyPr/>
        <a:lstStyle/>
        <a:p>
          <a:endParaRPr lang="zh-CN" altLang="en-US"/>
        </a:p>
      </dgm:t>
    </dgm:pt>
    <dgm:pt modelId="{6B164A0C-21C9-41FE-A26A-C90E7F4B0749}">
      <dgm:prSet phldrT="[文本]" custT="1"/>
      <dgm:spPr/>
      <dgm:t>
        <a:bodyPr/>
        <a:lstStyle/>
        <a:p>
          <a:r>
            <a:rPr lang="en-US" altLang="en-US" sz="1800" dirty="0" smtClean="0">
              <a:latin typeface="Bahnschrift SemiLight" panose="020B0502040204020203" pitchFamily="34" charset="0"/>
            </a:rPr>
            <a:t>repeats the execution</a:t>
          </a:r>
          <a:endParaRPr lang="zh-CN" altLang="en-US" sz="1800" dirty="0">
            <a:latin typeface="Bahnschrift SemiLight" panose="020B0502040204020203" pitchFamily="34" charset="0"/>
          </a:endParaRPr>
        </a:p>
      </dgm:t>
    </dgm:pt>
    <dgm:pt modelId="{F5FF02C0-8CB3-48E5-A146-B9E7D92D1E85}" type="parTrans" cxnId="{33532814-0C15-4621-A479-ADBF9A4FB22D}">
      <dgm:prSet/>
      <dgm:spPr/>
      <dgm:t>
        <a:bodyPr/>
        <a:lstStyle/>
        <a:p>
          <a:endParaRPr lang="zh-CN" altLang="en-US"/>
        </a:p>
      </dgm:t>
    </dgm:pt>
    <dgm:pt modelId="{15BE2DEC-FC9D-4B56-ACF0-29EA4F2E37D1}" type="sibTrans" cxnId="{33532814-0C15-4621-A479-ADBF9A4FB22D}">
      <dgm:prSet/>
      <dgm:spPr/>
      <dgm:t>
        <a:bodyPr/>
        <a:lstStyle/>
        <a:p>
          <a:endParaRPr lang="zh-CN" altLang="en-US"/>
        </a:p>
      </dgm:t>
    </dgm:pt>
    <dgm:pt modelId="{43D07C71-2864-4FC9-B69F-00B7DD55908D}" type="pres">
      <dgm:prSet presAssocID="{2EA36CC4-32E2-4C3B-8E8B-6774F7B734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B4FBC5-0942-4511-91C5-27CE0AD6C29B}" type="pres">
      <dgm:prSet presAssocID="{767DFC33-90D4-4E9B-8032-9556C0026C20}" presName="node" presStyleLbl="node1" presStyleIdx="0" presStyleCnt="3" custLinFactNeighborX="1134" custLinFactNeighborY="931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92264-82AB-4E17-B6D5-0C4DA93CAA35}" type="pres">
      <dgm:prSet presAssocID="{F66212BF-F7AB-4141-873C-77CF5F0F085B}" presName="sibTrans" presStyleLbl="sibTrans2D1" presStyleIdx="0" presStyleCnt="2" custLinFactNeighborX="8744" custLinFactNeighborY="15817"/>
      <dgm:spPr/>
      <dgm:t>
        <a:bodyPr/>
        <a:lstStyle/>
        <a:p>
          <a:endParaRPr lang="zh-CN" altLang="en-US"/>
        </a:p>
      </dgm:t>
    </dgm:pt>
    <dgm:pt modelId="{7B2659A2-BD29-4587-AA76-0E6F02BB80D0}" type="pres">
      <dgm:prSet presAssocID="{F66212BF-F7AB-4141-873C-77CF5F0F085B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5328F84-B0F4-458B-9C1C-69A7E34377C4}" type="pres">
      <dgm:prSet presAssocID="{082AFACF-17CB-47C9-9FF4-266E8965E446}" presName="node" presStyleLbl="node1" presStyleIdx="1" presStyleCnt="3" custLinFactNeighborX="-14147" custLinFactNeighborY="-6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E8EB54-9F2D-4599-A6CF-E7691C91BDAD}" type="pres">
      <dgm:prSet presAssocID="{FB91560C-B7EC-4348-984D-E780EF11A48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664979C-B6A0-4466-9D33-29D7664E7CF5}" type="pres">
      <dgm:prSet presAssocID="{FB91560C-B7EC-4348-984D-E780EF11A480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D76C920E-E71B-4190-8EB6-582420976950}" type="pres">
      <dgm:prSet presAssocID="{6B164A0C-21C9-41FE-A26A-C90E7F4B0749}" presName="node" presStyleLbl="node1" presStyleIdx="2" presStyleCnt="3" custLinFactNeighborX="-30865" custLinFactNeighborY="99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4E41EA-E301-4E2B-99BC-C2DDFD43D36E}" type="presOf" srcId="{082AFACF-17CB-47C9-9FF4-266E8965E446}" destId="{75328F84-B0F4-458B-9C1C-69A7E34377C4}" srcOrd="0" destOrd="0" presId="urn:microsoft.com/office/officeart/2005/8/layout/process1"/>
    <dgm:cxn modelId="{F1960000-8B3B-4DD5-8867-915FB405A871}" srcId="{2EA36CC4-32E2-4C3B-8E8B-6774F7B73462}" destId="{767DFC33-90D4-4E9B-8032-9556C0026C20}" srcOrd="0" destOrd="0" parTransId="{1E2FD546-D345-45EF-9A26-0BDD2F5C995F}" sibTransId="{F66212BF-F7AB-4141-873C-77CF5F0F085B}"/>
    <dgm:cxn modelId="{4E94C0A6-174B-4CAD-A98E-4A5B3AEEFDBB}" srcId="{2EA36CC4-32E2-4C3B-8E8B-6774F7B73462}" destId="{082AFACF-17CB-47C9-9FF4-266E8965E446}" srcOrd="1" destOrd="0" parTransId="{7D9051A0-8E92-44AD-ACC5-B2F9C30DD0F5}" sibTransId="{FB91560C-B7EC-4348-984D-E780EF11A480}"/>
    <dgm:cxn modelId="{657BC655-8FD1-46AB-B2F3-9E3308767596}" type="presOf" srcId="{FB91560C-B7EC-4348-984D-E780EF11A480}" destId="{5DE8EB54-9F2D-4599-A6CF-E7691C91BDAD}" srcOrd="0" destOrd="0" presId="urn:microsoft.com/office/officeart/2005/8/layout/process1"/>
    <dgm:cxn modelId="{D925D9C6-EBD2-4E3C-9DEF-B5FC62832CC1}" type="presOf" srcId="{F66212BF-F7AB-4141-873C-77CF5F0F085B}" destId="{E3292264-82AB-4E17-B6D5-0C4DA93CAA35}" srcOrd="0" destOrd="0" presId="urn:microsoft.com/office/officeart/2005/8/layout/process1"/>
    <dgm:cxn modelId="{CE82FECC-5215-4BAD-AC5F-75DA87C013BA}" type="presOf" srcId="{767DFC33-90D4-4E9B-8032-9556C0026C20}" destId="{1FB4FBC5-0942-4511-91C5-27CE0AD6C29B}" srcOrd="0" destOrd="0" presId="urn:microsoft.com/office/officeart/2005/8/layout/process1"/>
    <dgm:cxn modelId="{7738AF7C-D572-45BF-B046-9ECE53371570}" type="presOf" srcId="{2EA36CC4-32E2-4C3B-8E8B-6774F7B73462}" destId="{43D07C71-2864-4FC9-B69F-00B7DD55908D}" srcOrd="0" destOrd="0" presId="urn:microsoft.com/office/officeart/2005/8/layout/process1"/>
    <dgm:cxn modelId="{33532814-0C15-4621-A479-ADBF9A4FB22D}" srcId="{2EA36CC4-32E2-4C3B-8E8B-6774F7B73462}" destId="{6B164A0C-21C9-41FE-A26A-C90E7F4B0749}" srcOrd="2" destOrd="0" parTransId="{F5FF02C0-8CB3-48E5-A146-B9E7D92D1E85}" sibTransId="{15BE2DEC-FC9D-4B56-ACF0-29EA4F2E37D1}"/>
    <dgm:cxn modelId="{DE353AA8-D3EB-4FAA-8D0F-44573E604733}" type="presOf" srcId="{6B164A0C-21C9-41FE-A26A-C90E7F4B0749}" destId="{D76C920E-E71B-4190-8EB6-582420976950}" srcOrd="0" destOrd="0" presId="urn:microsoft.com/office/officeart/2005/8/layout/process1"/>
    <dgm:cxn modelId="{DA74CBAF-835B-43FB-92B3-1B49EB3515F1}" type="presOf" srcId="{FB91560C-B7EC-4348-984D-E780EF11A480}" destId="{B664979C-B6A0-4466-9D33-29D7664E7CF5}" srcOrd="1" destOrd="0" presId="urn:microsoft.com/office/officeart/2005/8/layout/process1"/>
    <dgm:cxn modelId="{AF7DE53F-F7AB-4C52-9666-C9A22F0B6820}" type="presOf" srcId="{F66212BF-F7AB-4141-873C-77CF5F0F085B}" destId="{7B2659A2-BD29-4587-AA76-0E6F02BB80D0}" srcOrd="1" destOrd="0" presId="urn:microsoft.com/office/officeart/2005/8/layout/process1"/>
    <dgm:cxn modelId="{4482C87A-B8F2-41C9-9702-41E1CFE4D17F}" type="presParOf" srcId="{43D07C71-2864-4FC9-B69F-00B7DD55908D}" destId="{1FB4FBC5-0942-4511-91C5-27CE0AD6C29B}" srcOrd="0" destOrd="0" presId="urn:microsoft.com/office/officeart/2005/8/layout/process1"/>
    <dgm:cxn modelId="{AF4A3B1A-A7D6-4FFE-AF3D-BB1593AFE735}" type="presParOf" srcId="{43D07C71-2864-4FC9-B69F-00B7DD55908D}" destId="{E3292264-82AB-4E17-B6D5-0C4DA93CAA35}" srcOrd="1" destOrd="0" presId="urn:microsoft.com/office/officeart/2005/8/layout/process1"/>
    <dgm:cxn modelId="{185ECFA7-4115-4226-A080-A41DEB6BB3EC}" type="presParOf" srcId="{E3292264-82AB-4E17-B6D5-0C4DA93CAA35}" destId="{7B2659A2-BD29-4587-AA76-0E6F02BB80D0}" srcOrd="0" destOrd="0" presId="urn:microsoft.com/office/officeart/2005/8/layout/process1"/>
    <dgm:cxn modelId="{0F147BAF-3046-4959-8AE9-521F3B8FE5E2}" type="presParOf" srcId="{43D07C71-2864-4FC9-B69F-00B7DD55908D}" destId="{75328F84-B0F4-458B-9C1C-69A7E34377C4}" srcOrd="2" destOrd="0" presId="urn:microsoft.com/office/officeart/2005/8/layout/process1"/>
    <dgm:cxn modelId="{BEBF781B-68C4-45F1-8240-E51B2C4362C2}" type="presParOf" srcId="{43D07C71-2864-4FC9-B69F-00B7DD55908D}" destId="{5DE8EB54-9F2D-4599-A6CF-E7691C91BDAD}" srcOrd="3" destOrd="0" presId="urn:microsoft.com/office/officeart/2005/8/layout/process1"/>
    <dgm:cxn modelId="{0DA2DC3A-8924-4222-B712-8D90440121BA}" type="presParOf" srcId="{5DE8EB54-9F2D-4599-A6CF-E7691C91BDAD}" destId="{B664979C-B6A0-4466-9D33-29D7664E7CF5}" srcOrd="0" destOrd="0" presId="urn:microsoft.com/office/officeart/2005/8/layout/process1"/>
    <dgm:cxn modelId="{05199BB4-9068-4F41-AB58-E9B2111D0162}" type="presParOf" srcId="{43D07C71-2864-4FC9-B69F-00B7DD55908D}" destId="{D76C920E-E71B-4190-8EB6-5824209769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2D6EFA-356B-464C-B02D-499E8E1A320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CE6B8-1D07-4CF4-A9B3-63447C5A6805}">
      <dgm:prSet phldrT="[文本]"/>
      <dgm:spPr/>
      <dgm:t>
        <a:bodyPr/>
        <a:lstStyle/>
        <a:p>
          <a:r>
            <a:rPr lang="en-US" altLang="en-US" dirty="0" smtClean="0"/>
            <a:t>Blocks are delivered to peers</a:t>
          </a:r>
          <a:endParaRPr lang="zh-CN" altLang="en-US" dirty="0"/>
        </a:p>
      </dgm:t>
    </dgm:pt>
    <dgm:pt modelId="{958C9B4B-7D48-4AD7-B2B4-1864CD43AC41}" type="parTrans" cxnId="{E86EFF54-DB40-4BE5-8215-EBFBE8E06122}">
      <dgm:prSet/>
      <dgm:spPr/>
      <dgm:t>
        <a:bodyPr/>
        <a:lstStyle/>
        <a:p>
          <a:endParaRPr lang="zh-CN" altLang="en-US"/>
        </a:p>
      </dgm:t>
    </dgm:pt>
    <dgm:pt modelId="{E20DB073-B240-4DB7-ABF2-6F0223D5DA3E}" type="sibTrans" cxnId="{E86EFF54-DB40-4BE5-8215-EBFBE8E06122}">
      <dgm:prSet/>
      <dgm:spPr/>
      <dgm:t>
        <a:bodyPr/>
        <a:lstStyle/>
        <a:p>
          <a:endParaRPr lang="zh-CN" altLang="en-US"/>
        </a:p>
      </dgm:t>
    </dgm:pt>
    <dgm:pt modelId="{7D0FB1E1-2C78-4219-8450-AC11FB4281A0}">
      <dgm:prSet phldrT="[文本]"/>
      <dgm:spPr/>
      <dgm:t>
        <a:bodyPr/>
        <a:lstStyle/>
        <a:p>
          <a:r>
            <a:rPr lang="en-US" altLang="en-US" dirty="0" smtClean="0"/>
            <a:t>endorsement policy evaluation(validation system </a:t>
          </a:r>
          <a:r>
            <a:rPr lang="en-US" altLang="en-US" dirty="0" err="1" smtClean="0"/>
            <a:t>chaincode</a:t>
          </a:r>
          <a:r>
            <a:rPr lang="en-US" altLang="en-US" dirty="0" smtClean="0"/>
            <a:t> (VSCC))</a:t>
          </a:r>
          <a:endParaRPr lang="zh-CN" altLang="en-US" dirty="0"/>
        </a:p>
      </dgm:t>
    </dgm:pt>
    <dgm:pt modelId="{71D25144-1C79-4558-9E48-F89393919620}" type="parTrans" cxnId="{5F5229C7-D5DB-4784-BBBB-6A9AA9470FF6}">
      <dgm:prSet/>
      <dgm:spPr/>
      <dgm:t>
        <a:bodyPr/>
        <a:lstStyle/>
        <a:p>
          <a:endParaRPr lang="zh-CN" altLang="en-US"/>
        </a:p>
      </dgm:t>
    </dgm:pt>
    <dgm:pt modelId="{1128F2D3-82DE-48DA-9399-CD0DD0ED2454}" type="sibTrans" cxnId="{5F5229C7-D5DB-4784-BBBB-6A9AA9470FF6}">
      <dgm:prSet/>
      <dgm:spPr/>
      <dgm:t>
        <a:bodyPr/>
        <a:lstStyle/>
        <a:p>
          <a:endParaRPr lang="zh-CN" altLang="en-US"/>
        </a:p>
      </dgm:t>
    </dgm:pt>
    <dgm:pt modelId="{F973B65C-A4C4-47A3-B37F-025B202EA35A}">
      <dgm:prSet phldrT="[文本]"/>
      <dgm:spPr/>
      <dgm:t>
        <a:bodyPr/>
        <a:lstStyle/>
        <a:p>
          <a:r>
            <a:rPr lang="en-US" altLang="en-US" dirty="0" smtClean="0"/>
            <a:t>read-write </a:t>
          </a:r>
          <a:r>
            <a:rPr lang="en-US" altLang="en-US" dirty="0" err="1" smtClean="0"/>
            <a:t>conict</a:t>
          </a:r>
          <a:r>
            <a:rPr lang="en-US" altLang="en-US" dirty="0" smtClean="0"/>
            <a:t> check</a:t>
          </a:r>
          <a:endParaRPr lang="zh-CN" altLang="en-US" dirty="0"/>
        </a:p>
      </dgm:t>
    </dgm:pt>
    <dgm:pt modelId="{48F6AE79-1537-48E6-AA8C-AFB11D0DEEB2}" type="parTrans" cxnId="{0BE1416E-0B0A-42F9-98B6-74CE6D3B4C6B}">
      <dgm:prSet/>
      <dgm:spPr/>
      <dgm:t>
        <a:bodyPr/>
        <a:lstStyle/>
        <a:p>
          <a:endParaRPr lang="zh-CN" altLang="en-US"/>
        </a:p>
      </dgm:t>
    </dgm:pt>
    <dgm:pt modelId="{292A1D98-87E7-4447-BA51-4D50EDF2AB1A}" type="sibTrans" cxnId="{0BE1416E-0B0A-42F9-98B6-74CE6D3B4C6B}">
      <dgm:prSet/>
      <dgm:spPr/>
      <dgm:t>
        <a:bodyPr/>
        <a:lstStyle/>
        <a:p>
          <a:endParaRPr lang="zh-CN" altLang="en-US"/>
        </a:p>
      </dgm:t>
    </dgm:pt>
    <dgm:pt modelId="{C1F5189D-7D93-46BE-9626-97621AB843CB}">
      <dgm:prSet/>
      <dgm:spPr/>
      <dgm:t>
        <a:bodyPr/>
        <a:lstStyle/>
        <a:p>
          <a:r>
            <a:rPr lang="en-US" altLang="en-US" dirty="0" smtClean="0"/>
            <a:t>ledger update phase</a:t>
          </a:r>
          <a:endParaRPr lang="zh-CN" altLang="en-US" dirty="0"/>
        </a:p>
      </dgm:t>
    </dgm:pt>
    <dgm:pt modelId="{434405F3-B1F5-4861-A594-688726FA7E3E}" type="parTrans" cxnId="{D62C72DA-638A-427A-A77F-628B3D2B2A37}">
      <dgm:prSet/>
      <dgm:spPr/>
      <dgm:t>
        <a:bodyPr/>
        <a:lstStyle/>
        <a:p>
          <a:endParaRPr lang="zh-CN" altLang="en-US"/>
        </a:p>
      </dgm:t>
    </dgm:pt>
    <dgm:pt modelId="{892E8E68-2FB9-48E8-8A26-97B5736EA1B7}" type="sibTrans" cxnId="{D62C72DA-638A-427A-A77F-628B3D2B2A37}">
      <dgm:prSet/>
      <dgm:spPr/>
      <dgm:t>
        <a:bodyPr/>
        <a:lstStyle/>
        <a:p>
          <a:endParaRPr lang="zh-CN" altLang="en-US"/>
        </a:p>
      </dgm:t>
    </dgm:pt>
    <dgm:pt modelId="{C77B7741-D106-4120-8264-28361CDC454F}" type="pres">
      <dgm:prSet presAssocID="{F12D6EFA-356B-464C-B02D-499E8E1A32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EEAFBB-3EE9-41E8-8AC1-24BEA3DF7A21}" type="pres">
      <dgm:prSet presAssocID="{F12D6EFA-356B-464C-B02D-499E8E1A320F}" presName="dummyMaxCanvas" presStyleCnt="0">
        <dgm:presLayoutVars/>
      </dgm:prSet>
      <dgm:spPr/>
    </dgm:pt>
    <dgm:pt modelId="{FF9B4BB1-8A51-4A8C-9AAF-B461039E5E88}" type="pres">
      <dgm:prSet presAssocID="{F12D6EFA-356B-464C-B02D-499E8E1A32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43815-8EB5-4ECD-9514-31F6E9B51D1C}" type="pres">
      <dgm:prSet presAssocID="{F12D6EFA-356B-464C-B02D-499E8E1A32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1FF79-67E4-44A8-9F58-F15AA3ED26E4}" type="pres">
      <dgm:prSet presAssocID="{F12D6EFA-356B-464C-B02D-499E8E1A32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C61C1-B2B9-4045-AC67-41958D4DBACC}" type="pres">
      <dgm:prSet presAssocID="{F12D6EFA-356B-464C-B02D-499E8E1A32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8A22C-8B5C-465C-B2FA-9A7986F0BBDE}" type="pres">
      <dgm:prSet presAssocID="{F12D6EFA-356B-464C-B02D-499E8E1A32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BB3C7-A098-4AB4-9168-5365D34FCA39}" type="pres">
      <dgm:prSet presAssocID="{F12D6EFA-356B-464C-B02D-499E8E1A32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0CCAB-23BF-4C9A-B4DB-10278960D29F}" type="pres">
      <dgm:prSet presAssocID="{F12D6EFA-356B-464C-B02D-499E8E1A32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BB267-C705-4BDF-9882-FE81F9A58AAB}" type="pres">
      <dgm:prSet presAssocID="{F12D6EFA-356B-464C-B02D-499E8E1A32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08602-A73B-4F54-BFB4-28370A594E8F}" type="pres">
      <dgm:prSet presAssocID="{F12D6EFA-356B-464C-B02D-499E8E1A32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F70F-6233-47BA-B75F-BEEBC33E5572}" type="pres">
      <dgm:prSet presAssocID="{F12D6EFA-356B-464C-B02D-499E8E1A32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94D5-35FB-4D08-948A-49D8023E60D5}" type="pres">
      <dgm:prSet presAssocID="{F12D6EFA-356B-464C-B02D-499E8E1A32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63765C-5D75-40B2-863A-17CBDF09AD09}" type="presOf" srcId="{767CE6B8-1D07-4CF4-A9B3-63447C5A6805}" destId="{FF9B4BB1-8A51-4A8C-9AAF-B461039E5E88}" srcOrd="0" destOrd="0" presId="urn:microsoft.com/office/officeart/2005/8/layout/vProcess5"/>
    <dgm:cxn modelId="{D62C72DA-638A-427A-A77F-628B3D2B2A37}" srcId="{F12D6EFA-356B-464C-B02D-499E8E1A320F}" destId="{C1F5189D-7D93-46BE-9626-97621AB843CB}" srcOrd="3" destOrd="0" parTransId="{434405F3-B1F5-4861-A594-688726FA7E3E}" sibTransId="{892E8E68-2FB9-48E8-8A26-97B5736EA1B7}"/>
    <dgm:cxn modelId="{8370E29A-C316-4C6C-8CA8-D5C8FF15C2CB}" type="presOf" srcId="{C1F5189D-7D93-46BE-9626-97621AB843CB}" destId="{50FC61C1-B2B9-4045-AC67-41958D4DBACC}" srcOrd="0" destOrd="0" presId="urn:microsoft.com/office/officeart/2005/8/layout/vProcess5"/>
    <dgm:cxn modelId="{E86EFF54-DB40-4BE5-8215-EBFBE8E06122}" srcId="{F12D6EFA-356B-464C-B02D-499E8E1A320F}" destId="{767CE6B8-1D07-4CF4-A9B3-63447C5A6805}" srcOrd="0" destOrd="0" parTransId="{958C9B4B-7D48-4AD7-B2B4-1864CD43AC41}" sibTransId="{E20DB073-B240-4DB7-ABF2-6F0223D5DA3E}"/>
    <dgm:cxn modelId="{0BE1416E-0B0A-42F9-98B6-74CE6D3B4C6B}" srcId="{F12D6EFA-356B-464C-B02D-499E8E1A320F}" destId="{F973B65C-A4C4-47A3-B37F-025B202EA35A}" srcOrd="2" destOrd="0" parTransId="{48F6AE79-1537-48E6-AA8C-AFB11D0DEEB2}" sibTransId="{292A1D98-87E7-4447-BA51-4D50EDF2AB1A}"/>
    <dgm:cxn modelId="{23DB76AE-739F-4F2A-BC49-754FEDB42FE7}" type="presOf" srcId="{767CE6B8-1D07-4CF4-A9B3-63447C5A6805}" destId="{893BB267-C705-4BDF-9882-FE81F9A58AAB}" srcOrd="1" destOrd="0" presId="urn:microsoft.com/office/officeart/2005/8/layout/vProcess5"/>
    <dgm:cxn modelId="{2D50C33E-441A-47D7-BE19-67C0E5B388CF}" type="presOf" srcId="{C1F5189D-7D93-46BE-9626-97621AB843CB}" destId="{1B1E94D5-35FB-4D08-948A-49D8023E60D5}" srcOrd="1" destOrd="0" presId="urn:microsoft.com/office/officeart/2005/8/layout/vProcess5"/>
    <dgm:cxn modelId="{6B731CD6-5798-407F-B616-FD38868A2F97}" type="presOf" srcId="{1128F2D3-82DE-48DA-9399-CD0DD0ED2454}" destId="{7B1BB3C7-A098-4AB4-9168-5365D34FCA39}" srcOrd="0" destOrd="0" presId="urn:microsoft.com/office/officeart/2005/8/layout/vProcess5"/>
    <dgm:cxn modelId="{606A9DCE-7900-43E4-AFC2-1216B9D7C5C1}" type="presOf" srcId="{292A1D98-87E7-4447-BA51-4D50EDF2AB1A}" destId="{AF50CCAB-23BF-4C9A-B4DB-10278960D29F}" srcOrd="0" destOrd="0" presId="urn:microsoft.com/office/officeart/2005/8/layout/vProcess5"/>
    <dgm:cxn modelId="{13526F44-696D-480C-8F58-FA4605A9633F}" type="presOf" srcId="{E20DB073-B240-4DB7-ABF2-6F0223D5DA3E}" destId="{D1A8A22C-8B5C-465C-B2FA-9A7986F0BBDE}" srcOrd="0" destOrd="0" presId="urn:microsoft.com/office/officeart/2005/8/layout/vProcess5"/>
    <dgm:cxn modelId="{FED08342-B2E3-4EC5-8CFD-846764F71021}" type="presOf" srcId="{F973B65C-A4C4-47A3-B37F-025B202EA35A}" destId="{FD11FF79-67E4-44A8-9F58-F15AA3ED26E4}" srcOrd="0" destOrd="0" presId="urn:microsoft.com/office/officeart/2005/8/layout/vProcess5"/>
    <dgm:cxn modelId="{F8A376B0-B114-4BF0-9961-9BE7DE200B95}" type="presOf" srcId="{F12D6EFA-356B-464C-B02D-499E8E1A320F}" destId="{C77B7741-D106-4120-8264-28361CDC454F}" srcOrd="0" destOrd="0" presId="urn:microsoft.com/office/officeart/2005/8/layout/vProcess5"/>
    <dgm:cxn modelId="{ACD98ED9-DAF9-4FC8-80C9-4DAB4AE75F15}" type="presOf" srcId="{7D0FB1E1-2C78-4219-8450-AC11FB4281A0}" destId="{EB708602-A73B-4F54-BFB4-28370A594E8F}" srcOrd="1" destOrd="0" presId="urn:microsoft.com/office/officeart/2005/8/layout/vProcess5"/>
    <dgm:cxn modelId="{5F5229C7-D5DB-4784-BBBB-6A9AA9470FF6}" srcId="{F12D6EFA-356B-464C-B02D-499E8E1A320F}" destId="{7D0FB1E1-2C78-4219-8450-AC11FB4281A0}" srcOrd="1" destOrd="0" parTransId="{71D25144-1C79-4558-9E48-F89393919620}" sibTransId="{1128F2D3-82DE-48DA-9399-CD0DD0ED2454}"/>
    <dgm:cxn modelId="{D63D67F6-441D-43AA-86ED-D733B49C156D}" type="presOf" srcId="{F973B65C-A4C4-47A3-B37F-025B202EA35A}" destId="{1A1CF70F-6233-47BA-B75F-BEEBC33E5572}" srcOrd="1" destOrd="0" presId="urn:microsoft.com/office/officeart/2005/8/layout/vProcess5"/>
    <dgm:cxn modelId="{07BEB8DD-E828-457D-A33F-C9334BF36ECD}" type="presOf" srcId="{7D0FB1E1-2C78-4219-8450-AC11FB4281A0}" destId="{D9F43815-8EB5-4ECD-9514-31F6E9B51D1C}" srcOrd="0" destOrd="0" presId="urn:microsoft.com/office/officeart/2005/8/layout/vProcess5"/>
    <dgm:cxn modelId="{DE38482F-6227-43C9-B7D8-50303210996F}" type="presParOf" srcId="{C77B7741-D106-4120-8264-28361CDC454F}" destId="{C8EEAFBB-3EE9-41E8-8AC1-24BEA3DF7A21}" srcOrd="0" destOrd="0" presId="urn:microsoft.com/office/officeart/2005/8/layout/vProcess5"/>
    <dgm:cxn modelId="{99F289A5-5D5B-498C-9DB2-FCF87DEB7AAF}" type="presParOf" srcId="{C77B7741-D106-4120-8264-28361CDC454F}" destId="{FF9B4BB1-8A51-4A8C-9AAF-B461039E5E88}" srcOrd="1" destOrd="0" presId="urn:microsoft.com/office/officeart/2005/8/layout/vProcess5"/>
    <dgm:cxn modelId="{017CE909-EFEC-4068-AD23-1ACDFBAAF0DC}" type="presParOf" srcId="{C77B7741-D106-4120-8264-28361CDC454F}" destId="{D9F43815-8EB5-4ECD-9514-31F6E9B51D1C}" srcOrd="2" destOrd="0" presId="urn:microsoft.com/office/officeart/2005/8/layout/vProcess5"/>
    <dgm:cxn modelId="{F59A4677-3364-46AE-B918-083B1635AF2C}" type="presParOf" srcId="{C77B7741-D106-4120-8264-28361CDC454F}" destId="{FD11FF79-67E4-44A8-9F58-F15AA3ED26E4}" srcOrd="3" destOrd="0" presId="urn:microsoft.com/office/officeart/2005/8/layout/vProcess5"/>
    <dgm:cxn modelId="{0D9677DF-46BD-4BC5-950B-3A11FB96D666}" type="presParOf" srcId="{C77B7741-D106-4120-8264-28361CDC454F}" destId="{50FC61C1-B2B9-4045-AC67-41958D4DBACC}" srcOrd="4" destOrd="0" presId="urn:microsoft.com/office/officeart/2005/8/layout/vProcess5"/>
    <dgm:cxn modelId="{16AE107B-C739-43C4-ABD5-C3B71BBABB5D}" type="presParOf" srcId="{C77B7741-D106-4120-8264-28361CDC454F}" destId="{D1A8A22C-8B5C-465C-B2FA-9A7986F0BBDE}" srcOrd="5" destOrd="0" presId="urn:microsoft.com/office/officeart/2005/8/layout/vProcess5"/>
    <dgm:cxn modelId="{F4E10E6A-300E-496F-AFDD-5E68B0A65051}" type="presParOf" srcId="{C77B7741-D106-4120-8264-28361CDC454F}" destId="{7B1BB3C7-A098-4AB4-9168-5365D34FCA39}" srcOrd="6" destOrd="0" presId="urn:microsoft.com/office/officeart/2005/8/layout/vProcess5"/>
    <dgm:cxn modelId="{513AC0C4-E214-4C4E-A049-EAFFE4FD7A08}" type="presParOf" srcId="{C77B7741-D106-4120-8264-28361CDC454F}" destId="{AF50CCAB-23BF-4C9A-B4DB-10278960D29F}" srcOrd="7" destOrd="0" presId="urn:microsoft.com/office/officeart/2005/8/layout/vProcess5"/>
    <dgm:cxn modelId="{89DD73BC-ED6B-4AD8-AFE1-B98796861EBC}" type="presParOf" srcId="{C77B7741-D106-4120-8264-28361CDC454F}" destId="{893BB267-C705-4BDF-9882-FE81F9A58AAB}" srcOrd="8" destOrd="0" presId="urn:microsoft.com/office/officeart/2005/8/layout/vProcess5"/>
    <dgm:cxn modelId="{EA254E2C-8B1E-4EFA-B3D2-69B1636DAEED}" type="presParOf" srcId="{C77B7741-D106-4120-8264-28361CDC454F}" destId="{EB708602-A73B-4F54-BFB4-28370A594E8F}" srcOrd="9" destOrd="0" presId="urn:microsoft.com/office/officeart/2005/8/layout/vProcess5"/>
    <dgm:cxn modelId="{B175AD20-54A8-47A6-80C6-560C472E9025}" type="presParOf" srcId="{C77B7741-D106-4120-8264-28361CDC454F}" destId="{1A1CF70F-6233-47BA-B75F-BEEBC33E5572}" srcOrd="10" destOrd="0" presId="urn:microsoft.com/office/officeart/2005/8/layout/vProcess5"/>
    <dgm:cxn modelId="{B89EAE59-45C5-4200-B0F1-AFB0635AB729}" type="presParOf" srcId="{C77B7741-D106-4120-8264-28361CDC454F}" destId="{1B1E94D5-35FB-4D08-948A-49D8023E60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78C570-21C1-47C5-AF9A-03B926C4A68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AEE7AD-54A5-4685-8F34-32E783714A2D}" type="pres">
      <dgm:prSet presAssocID="{5978C570-21C1-47C5-AF9A-03B926C4A6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EBD489-2536-4B41-B086-432835ACF274}" type="presOf" srcId="{5978C570-21C1-47C5-AF9A-03B926C4A68C}" destId="{76AEE7AD-54A5-4685-8F34-32E783714A2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001DBF-7E36-45FC-9156-856BD99CD9B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4129EB-03BD-4725-AAD6-35CADF0585D1}" type="pres">
      <dgm:prSet presAssocID="{29001DBF-7E36-45FC-9156-856BD99CD9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56C50-2D88-40E7-8457-36815D90B32C}" type="presOf" srcId="{29001DBF-7E36-45FC-9156-856BD99CD9BB}" destId="{314129EB-03BD-4725-AAD6-35CADF0585D1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E6977A-D5F6-46F5-A0F4-0BB70B0210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74CD0E-AA7A-4676-A1E7-B0B734BE660D}">
      <dgm:prSet phldrT="[文本]"/>
      <dgm:spPr/>
      <dgm:t>
        <a:bodyPr/>
        <a:lstStyle/>
        <a:p>
          <a:r>
            <a:rPr lang="en-US" altLang="zh-CN" dirty="0" smtClean="0"/>
            <a:t>ledger</a:t>
          </a:r>
          <a:endParaRPr lang="zh-CN" altLang="en-US" dirty="0"/>
        </a:p>
      </dgm:t>
    </dgm:pt>
    <dgm:pt modelId="{946F7FCA-56E7-412B-BBA3-CBD4A10ADF06}" type="parTrans" cxnId="{990677B6-CFE9-4A1F-A17E-BECD1A868C7E}">
      <dgm:prSet/>
      <dgm:spPr/>
      <dgm:t>
        <a:bodyPr/>
        <a:lstStyle/>
        <a:p>
          <a:endParaRPr lang="zh-CN" altLang="en-US"/>
        </a:p>
      </dgm:t>
    </dgm:pt>
    <dgm:pt modelId="{32663EA9-32B6-41EF-B6CE-DF2D883096D2}" type="sibTrans" cxnId="{990677B6-CFE9-4A1F-A17E-BECD1A868C7E}">
      <dgm:prSet/>
      <dgm:spPr/>
      <dgm:t>
        <a:bodyPr/>
        <a:lstStyle/>
        <a:p>
          <a:endParaRPr lang="zh-CN" altLang="en-US"/>
        </a:p>
      </dgm:t>
    </dgm:pt>
    <dgm:pt modelId="{B2413A01-A9E0-4827-A4D3-BE75E481AECF}">
      <dgm:prSet phldrT="[文本]"/>
      <dgm:spPr/>
      <dgm:t>
        <a:bodyPr/>
        <a:lstStyle/>
        <a:p>
          <a:r>
            <a:rPr lang="en-US" altLang="en-US" dirty="0" smtClean="0"/>
            <a:t>block store</a:t>
          </a:r>
          <a:endParaRPr lang="zh-CN" altLang="en-US" dirty="0"/>
        </a:p>
      </dgm:t>
    </dgm:pt>
    <dgm:pt modelId="{88BEF430-BCB2-4A0D-9F98-FFE2B1D3626C}" type="parTrans" cxnId="{51ED1C88-FBF6-4D39-B2B1-ADC6D802742D}">
      <dgm:prSet/>
      <dgm:spPr/>
      <dgm:t>
        <a:bodyPr/>
        <a:lstStyle/>
        <a:p>
          <a:endParaRPr lang="zh-CN" altLang="en-US"/>
        </a:p>
      </dgm:t>
    </dgm:pt>
    <dgm:pt modelId="{E0E1F8E5-8E06-4B11-A9D3-E2F3F8B1EFD6}" type="sibTrans" cxnId="{51ED1C88-FBF6-4D39-B2B1-ADC6D802742D}">
      <dgm:prSet/>
      <dgm:spPr/>
      <dgm:t>
        <a:bodyPr/>
        <a:lstStyle/>
        <a:p>
          <a:endParaRPr lang="zh-CN" altLang="en-US"/>
        </a:p>
      </dgm:t>
    </dgm:pt>
    <dgm:pt modelId="{2EC9B7A1-C47F-48EF-9471-EE97DBB27AC1}">
      <dgm:prSet phldrT="[文本]"/>
      <dgm:spPr/>
      <dgm:t>
        <a:bodyPr/>
        <a:lstStyle/>
        <a:p>
          <a:r>
            <a:rPr lang="en-US" altLang="zh-CN" dirty="0" smtClean="0"/>
            <a:t>PTM</a:t>
          </a:r>
          <a:endParaRPr lang="zh-CN" altLang="en-US" dirty="0"/>
        </a:p>
      </dgm:t>
    </dgm:pt>
    <dgm:pt modelId="{3905FF09-FC8D-43A3-A790-4BC13803A0C0}" type="sibTrans" cxnId="{BE8ADB8F-9132-4588-81D0-8B0CE7C18322}">
      <dgm:prSet/>
      <dgm:spPr/>
      <dgm:t>
        <a:bodyPr/>
        <a:lstStyle/>
        <a:p>
          <a:endParaRPr lang="zh-CN" altLang="en-US"/>
        </a:p>
      </dgm:t>
    </dgm:pt>
    <dgm:pt modelId="{76C20149-036C-4B8F-B9F6-A0517D362B78}" type="parTrans" cxnId="{BE8ADB8F-9132-4588-81D0-8B0CE7C18322}">
      <dgm:prSet/>
      <dgm:spPr/>
      <dgm:t>
        <a:bodyPr/>
        <a:lstStyle/>
        <a:p>
          <a:endParaRPr lang="zh-CN" altLang="en-US"/>
        </a:p>
      </dgm:t>
    </dgm:pt>
    <dgm:pt modelId="{155825ED-ACBF-4B73-AA96-266A716DED68}" type="pres">
      <dgm:prSet presAssocID="{27E6977A-D5F6-46F5-A0F4-0BB70B021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95FA8E-0B31-434E-9470-F28CECB5C517}" type="pres">
      <dgm:prSet presAssocID="{5A74CD0E-AA7A-4676-A1E7-B0B734BE660D}" presName="boxAndChildren" presStyleCnt="0"/>
      <dgm:spPr/>
    </dgm:pt>
    <dgm:pt modelId="{10D7CC23-F9F3-4D0D-8E9D-FD76705C936D}" type="pres">
      <dgm:prSet presAssocID="{5A74CD0E-AA7A-4676-A1E7-B0B734BE660D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EB1FD3AB-9C71-479C-ACE0-0A92BE413931}" type="pres">
      <dgm:prSet presAssocID="{5A74CD0E-AA7A-4676-A1E7-B0B734BE660D}" presName="entireBox" presStyleLbl="node1" presStyleIdx="0" presStyleCnt="1"/>
      <dgm:spPr/>
      <dgm:t>
        <a:bodyPr/>
        <a:lstStyle/>
        <a:p>
          <a:endParaRPr lang="zh-CN" altLang="en-US"/>
        </a:p>
      </dgm:t>
    </dgm:pt>
    <dgm:pt modelId="{21B11D99-AE20-4814-BB35-F0976744C392}" type="pres">
      <dgm:prSet presAssocID="{5A74CD0E-AA7A-4676-A1E7-B0B734BE660D}" presName="descendantBox" presStyleCnt="0"/>
      <dgm:spPr/>
    </dgm:pt>
    <dgm:pt modelId="{CFDD88C3-B7D5-4538-976E-677780F82AF2}" type="pres">
      <dgm:prSet presAssocID="{B2413A01-A9E0-4827-A4D3-BE75E481AECF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1AE38-757C-4E24-AA9A-117E0BB29EC9}" type="pres">
      <dgm:prSet presAssocID="{2EC9B7A1-C47F-48EF-9471-EE97DBB27AC1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ED1C88-FBF6-4D39-B2B1-ADC6D802742D}" srcId="{5A74CD0E-AA7A-4676-A1E7-B0B734BE660D}" destId="{B2413A01-A9E0-4827-A4D3-BE75E481AECF}" srcOrd="0" destOrd="0" parTransId="{88BEF430-BCB2-4A0D-9F98-FFE2B1D3626C}" sibTransId="{E0E1F8E5-8E06-4B11-A9D3-E2F3F8B1EFD6}"/>
    <dgm:cxn modelId="{BE8ADB8F-9132-4588-81D0-8B0CE7C18322}" srcId="{5A74CD0E-AA7A-4676-A1E7-B0B734BE660D}" destId="{2EC9B7A1-C47F-48EF-9471-EE97DBB27AC1}" srcOrd="1" destOrd="0" parTransId="{76C20149-036C-4B8F-B9F6-A0517D362B78}" sibTransId="{3905FF09-FC8D-43A3-A790-4BC13803A0C0}"/>
    <dgm:cxn modelId="{E9B8D44A-772D-44B5-9183-0BE7CFAECF4E}" type="presOf" srcId="{27E6977A-D5F6-46F5-A0F4-0BB70B02100B}" destId="{155825ED-ACBF-4B73-AA96-266A716DED68}" srcOrd="0" destOrd="0" presId="urn:microsoft.com/office/officeart/2005/8/layout/process4"/>
    <dgm:cxn modelId="{5DCDAE68-D2C8-485A-9921-A069863BB12E}" type="presOf" srcId="{2EC9B7A1-C47F-48EF-9471-EE97DBB27AC1}" destId="{7031AE38-757C-4E24-AA9A-117E0BB29EC9}" srcOrd="0" destOrd="0" presId="urn:microsoft.com/office/officeart/2005/8/layout/process4"/>
    <dgm:cxn modelId="{CF472057-0D5A-4E46-83E2-77761721A767}" type="presOf" srcId="{5A74CD0E-AA7A-4676-A1E7-B0B734BE660D}" destId="{EB1FD3AB-9C71-479C-ACE0-0A92BE413931}" srcOrd="1" destOrd="0" presId="urn:microsoft.com/office/officeart/2005/8/layout/process4"/>
    <dgm:cxn modelId="{990677B6-CFE9-4A1F-A17E-BECD1A868C7E}" srcId="{27E6977A-D5F6-46F5-A0F4-0BB70B02100B}" destId="{5A74CD0E-AA7A-4676-A1E7-B0B734BE660D}" srcOrd="0" destOrd="0" parTransId="{946F7FCA-56E7-412B-BBA3-CBD4A10ADF06}" sibTransId="{32663EA9-32B6-41EF-B6CE-DF2D883096D2}"/>
    <dgm:cxn modelId="{524A7648-49AB-4E00-8D99-184A6EA3B9F5}" type="presOf" srcId="{5A74CD0E-AA7A-4676-A1E7-B0B734BE660D}" destId="{10D7CC23-F9F3-4D0D-8E9D-FD76705C936D}" srcOrd="0" destOrd="0" presId="urn:microsoft.com/office/officeart/2005/8/layout/process4"/>
    <dgm:cxn modelId="{D789708C-C7A4-436B-B9A8-61DFF449DD67}" type="presOf" srcId="{B2413A01-A9E0-4827-A4D3-BE75E481AECF}" destId="{CFDD88C3-B7D5-4538-976E-677780F82AF2}" srcOrd="0" destOrd="0" presId="urn:microsoft.com/office/officeart/2005/8/layout/process4"/>
    <dgm:cxn modelId="{CC21C74D-A536-4244-94F7-EDDE0877D9E5}" type="presParOf" srcId="{155825ED-ACBF-4B73-AA96-266A716DED68}" destId="{ED95FA8E-0B31-434E-9470-F28CECB5C517}" srcOrd="0" destOrd="0" presId="urn:microsoft.com/office/officeart/2005/8/layout/process4"/>
    <dgm:cxn modelId="{55A1AD2E-014A-41BA-A4EA-2691A8DECCFA}" type="presParOf" srcId="{ED95FA8E-0B31-434E-9470-F28CECB5C517}" destId="{10D7CC23-F9F3-4D0D-8E9D-FD76705C936D}" srcOrd="0" destOrd="0" presId="urn:microsoft.com/office/officeart/2005/8/layout/process4"/>
    <dgm:cxn modelId="{CE8357B7-3B09-4F3F-B740-998264D0BAF5}" type="presParOf" srcId="{ED95FA8E-0B31-434E-9470-F28CECB5C517}" destId="{EB1FD3AB-9C71-479C-ACE0-0A92BE413931}" srcOrd="1" destOrd="0" presId="urn:microsoft.com/office/officeart/2005/8/layout/process4"/>
    <dgm:cxn modelId="{300049E0-C146-4F5C-B441-B605BC70BB58}" type="presParOf" srcId="{ED95FA8E-0B31-434E-9470-F28CECB5C517}" destId="{21B11D99-AE20-4814-BB35-F0976744C392}" srcOrd="2" destOrd="0" presId="urn:microsoft.com/office/officeart/2005/8/layout/process4"/>
    <dgm:cxn modelId="{5ED5A8D6-0A03-48A0-B105-C6CBFBF29FE1}" type="presParOf" srcId="{21B11D99-AE20-4814-BB35-F0976744C392}" destId="{CFDD88C3-B7D5-4538-976E-677780F82AF2}" srcOrd="0" destOrd="0" presId="urn:microsoft.com/office/officeart/2005/8/layout/process4"/>
    <dgm:cxn modelId="{5AAD657B-3306-4AD3-9024-F5146947F96C}" type="presParOf" srcId="{21B11D99-AE20-4814-BB35-F0976744C392}" destId="{7031AE38-757C-4E24-AA9A-117E0BB29EC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EF2140-1954-446F-8BFD-3DEE7EC2C3B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D9E52F-649F-492D-846F-8F23E99FBFE0}">
      <dgm:prSet phldrT="[文本]"/>
      <dgm:spPr/>
      <dgm:t>
        <a:bodyPr/>
        <a:lstStyle/>
        <a:p>
          <a:r>
            <a:rPr lang="en-US" altLang="zh-CN" dirty="0" smtClean="0"/>
            <a:t>readset</a:t>
          </a:r>
          <a:endParaRPr lang="zh-CN" altLang="en-US" dirty="0"/>
        </a:p>
      </dgm:t>
    </dgm:pt>
    <dgm:pt modelId="{060C109B-6C88-4F75-AB89-FAFCB9908280}" type="parTrans" cxnId="{DD85458A-4BC8-4E5E-A85B-E642D1BEBF9F}">
      <dgm:prSet/>
      <dgm:spPr/>
      <dgm:t>
        <a:bodyPr/>
        <a:lstStyle/>
        <a:p>
          <a:endParaRPr lang="zh-CN" altLang="en-US"/>
        </a:p>
      </dgm:t>
    </dgm:pt>
    <dgm:pt modelId="{578412BC-0649-444C-B3EB-2A5D17B43223}" type="sibTrans" cxnId="{DD85458A-4BC8-4E5E-A85B-E642D1BEBF9F}">
      <dgm:prSet/>
      <dgm:spPr/>
      <dgm:t>
        <a:bodyPr/>
        <a:lstStyle/>
        <a:p>
          <a:endParaRPr lang="zh-CN" altLang="en-US"/>
        </a:p>
      </dgm:t>
    </dgm:pt>
    <dgm:pt modelId="{36CA4938-6070-4C58-AF39-93D4016B061D}">
      <dgm:prSet phldrT="[文本]"/>
      <dgm:spPr/>
      <dgm:t>
        <a:bodyPr/>
        <a:lstStyle/>
        <a:p>
          <a:r>
            <a:rPr lang="en-US" altLang="zh-CN" dirty="0" err="1" smtClean="0"/>
            <a:t>Getstate</a:t>
          </a:r>
          <a:r>
            <a:rPr lang="en-US" altLang="zh-CN" dirty="0" smtClean="0"/>
            <a:t> </a:t>
          </a:r>
          <a:r>
            <a:rPr lang="en-US" altLang="zh-CN" dirty="0" smtClean="0">
              <a:sym typeface="Wingdings" panose="05000000000000000000" pitchFamily="2" charset="2"/>
            </a:rPr>
            <a:t> record</a:t>
          </a:r>
          <a:endParaRPr lang="zh-CN" altLang="en-US" dirty="0"/>
        </a:p>
      </dgm:t>
    </dgm:pt>
    <dgm:pt modelId="{776F1C1B-D672-41B2-8449-95D603F6D97A}" type="parTrans" cxnId="{7532D3EE-71B1-49EA-8183-6C4F02866F46}">
      <dgm:prSet/>
      <dgm:spPr/>
      <dgm:t>
        <a:bodyPr/>
        <a:lstStyle/>
        <a:p>
          <a:endParaRPr lang="zh-CN" altLang="en-US"/>
        </a:p>
      </dgm:t>
    </dgm:pt>
    <dgm:pt modelId="{7A5FDD6F-AE65-42AD-8D00-0C679E017859}" type="sibTrans" cxnId="{7532D3EE-71B1-49EA-8183-6C4F02866F46}">
      <dgm:prSet/>
      <dgm:spPr/>
      <dgm:t>
        <a:bodyPr/>
        <a:lstStyle/>
        <a:p>
          <a:endParaRPr lang="zh-CN" altLang="en-US"/>
        </a:p>
      </dgm:t>
    </dgm:pt>
    <dgm:pt modelId="{3DEB3DB9-16C6-4769-AA5C-4D9629A9B988}">
      <dgm:prSet phldrT="[文本]"/>
      <dgm:spPr/>
      <dgm:t>
        <a:bodyPr/>
        <a:lstStyle/>
        <a:p>
          <a:r>
            <a:rPr lang="en-US" altLang="zh-CN" dirty="0" smtClean="0"/>
            <a:t>writeset</a:t>
          </a:r>
          <a:endParaRPr lang="zh-CN" altLang="en-US" dirty="0"/>
        </a:p>
      </dgm:t>
    </dgm:pt>
    <dgm:pt modelId="{D9EFCD55-A846-4D82-A3A7-5C5934068A21}" type="parTrans" cxnId="{6377F3CB-4E76-4B29-B8A4-758F510B92FD}">
      <dgm:prSet/>
      <dgm:spPr/>
      <dgm:t>
        <a:bodyPr/>
        <a:lstStyle/>
        <a:p>
          <a:endParaRPr lang="zh-CN" altLang="en-US"/>
        </a:p>
      </dgm:t>
    </dgm:pt>
    <dgm:pt modelId="{F1C23FA6-F8B3-4557-B841-F2370EF632A4}" type="sibTrans" cxnId="{6377F3CB-4E76-4B29-B8A4-758F510B92FD}">
      <dgm:prSet/>
      <dgm:spPr/>
      <dgm:t>
        <a:bodyPr/>
        <a:lstStyle/>
        <a:p>
          <a:endParaRPr lang="zh-CN" altLang="en-US"/>
        </a:p>
      </dgm:t>
    </dgm:pt>
    <dgm:pt modelId="{7EBDB1AE-A318-44CE-9D5A-F0B5F8CB3268}">
      <dgm:prSet phldrT="[文本]"/>
      <dgm:spPr/>
      <dgm:t>
        <a:bodyPr/>
        <a:lstStyle/>
        <a:p>
          <a:r>
            <a:rPr lang="en-US" altLang="zh-CN" dirty="0" err="1" smtClean="0"/>
            <a:t>Putstate</a:t>
          </a:r>
          <a:r>
            <a:rPr lang="en-US" altLang="zh-CN" dirty="0" smtClean="0"/>
            <a:t> </a:t>
          </a:r>
          <a:r>
            <a:rPr lang="en-US" altLang="zh-CN" dirty="0" smtClean="0">
              <a:sym typeface="Wingdings" panose="05000000000000000000" pitchFamily="2" charset="2"/>
            </a:rPr>
            <a:t> update</a:t>
          </a:r>
          <a:endParaRPr lang="zh-CN" altLang="en-US" dirty="0"/>
        </a:p>
      </dgm:t>
    </dgm:pt>
    <dgm:pt modelId="{537E1898-EE87-4CF7-B121-4248AA4D9896}" type="parTrans" cxnId="{F0B0EE26-BDBD-4547-AF83-48DEA2917544}">
      <dgm:prSet/>
      <dgm:spPr/>
      <dgm:t>
        <a:bodyPr/>
        <a:lstStyle/>
        <a:p>
          <a:endParaRPr lang="zh-CN" altLang="en-US"/>
        </a:p>
      </dgm:t>
    </dgm:pt>
    <dgm:pt modelId="{A16B7286-7BDB-4B25-A2A3-5F9A71A515B9}" type="sibTrans" cxnId="{F0B0EE26-BDBD-4547-AF83-48DEA2917544}">
      <dgm:prSet/>
      <dgm:spPr/>
      <dgm:t>
        <a:bodyPr/>
        <a:lstStyle/>
        <a:p>
          <a:endParaRPr lang="zh-CN" altLang="en-US"/>
        </a:p>
      </dgm:t>
    </dgm:pt>
    <dgm:pt modelId="{81DBAF2A-7815-439A-BC73-50F9875650BB}">
      <dgm:prSet phldrT="[文本]"/>
      <dgm:spPr/>
      <dgm:t>
        <a:bodyPr/>
        <a:lstStyle/>
        <a:p>
          <a:r>
            <a:rPr lang="en-US" altLang="en-US" dirty="0" smtClean="0"/>
            <a:t>query</a:t>
          </a:r>
          <a:endParaRPr lang="zh-CN" altLang="en-US" dirty="0"/>
        </a:p>
      </dgm:t>
    </dgm:pt>
    <dgm:pt modelId="{5B79D6CE-EFC0-423D-86EB-46050641C50D}" type="parTrans" cxnId="{DBE95F89-A5B4-4FCE-BC88-6ACC286682AD}">
      <dgm:prSet/>
      <dgm:spPr/>
      <dgm:t>
        <a:bodyPr/>
        <a:lstStyle/>
        <a:p>
          <a:endParaRPr lang="zh-CN" altLang="en-US"/>
        </a:p>
      </dgm:t>
    </dgm:pt>
    <dgm:pt modelId="{BC5A0F8A-DA17-4465-B341-4A83B062FDC1}" type="sibTrans" cxnId="{DBE95F89-A5B4-4FCE-BC88-6ACC286682AD}">
      <dgm:prSet/>
      <dgm:spPr/>
      <dgm:t>
        <a:bodyPr/>
        <a:lstStyle/>
        <a:p>
          <a:endParaRPr lang="zh-CN" altLang="en-US"/>
        </a:p>
      </dgm:t>
    </dgm:pt>
    <dgm:pt modelId="{D33F9635-19FC-45A1-94A6-EF4C89728D9F}">
      <dgm:prSet phldrT="[文本]" custT="1"/>
      <dgm:spPr/>
      <dgm:t>
        <a:bodyPr/>
        <a:lstStyle/>
        <a:p>
          <a:r>
            <a:rPr lang="en-US" altLang="zh-CN" sz="2000" dirty="0" smtClean="0"/>
            <a:t>Compute &amp; add to readset</a:t>
          </a:r>
          <a:endParaRPr lang="zh-CN" altLang="en-US" sz="2000" dirty="0"/>
        </a:p>
      </dgm:t>
    </dgm:pt>
    <dgm:pt modelId="{D0DB34D0-7CB6-4E27-9B13-0B565104AF2A}" type="parTrans" cxnId="{80F80138-BAF7-4DEE-9731-9D63DFE141A9}">
      <dgm:prSet/>
      <dgm:spPr/>
      <dgm:t>
        <a:bodyPr/>
        <a:lstStyle/>
        <a:p>
          <a:endParaRPr lang="zh-CN" altLang="en-US"/>
        </a:p>
      </dgm:t>
    </dgm:pt>
    <dgm:pt modelId="{828A97CB-1B62-4797-824F-E4EA79504ED9}" type="sibTrans" cxnId="{80F80138-BAF7-4DEE-9731-9D63DFE141A9}">
      <dgm:prSet/>
      <dgm:spPr/>
      <dgm:t>
        <a:bodyPr/>
        <a:lstStyle/>
        <a:p>
          <a:endParaRPr lang="zh-CN" altLang="en-US"/>
        </a:p>
      </dgm:t>
    </dgm:pt>
    <dgm:pt modelId="{CB572B06-402D-44F2-9679-DEEE99F4D34F}" type="pres">
      <dgm:prSet presAssocID="{09EF2140-1954-446F-8BFD-3DEE7EC2C3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DBC85B-7EF0-4309-9CCC-2425AA6E41AB}" type="pres">
      <dgm:prSet presAssocID="{E0D9E52F-649F-492D-846F-8F23E99FBFE0}" presName="composite" presStyleCnt="0"/>
      <dgm:spPr/>
    </dgm:pt>
    <dgm:pt modelId="{F5DA39B4-F961-4B47-A82F-336113EE701E}" type="pres">
      <dgm:prSet presAssocID="{E0D9E52F-649F-492D-846F-8F23E99FBFE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AAABEC-5E6B-452C-B408-F136DB670DEA}" type="pres">
      <dgm:prSet presAssocID="{E0D9E52F-649F-492D-846F-8F23E99FBFE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ADB38-B5D4-40C6-A623-775709B13AE7}" type="pres">
      <dgm:prSet presAssocID="{578412BC-0649-444C-B3EB-2A5D17B43223}" presName="sp" presStyleCnt="0"/>
      <dgm:spPr/>
    </dgm:pt>
    <dgm:pt modelId="{5DFD715C-E592-4B65-B1C7-09DDFB4DD3F0}" type="pres">
      <dgm:prSet presAssocID="{3DEB3DB9-16C6-4769-AA5C-4D9629A9B988}" presName="composite" presStyleCnt="0"/>
      <dgm:spPr/>
    </dgm:pt>
    <dgm:pt modelId="{B7397E63-5B67-4FB5-8B3B-6D976C5A97F5}" type="pres">
      <dgm:prSet presAssocID="{3DEB3DB9-16C6-4769-AA5C-4D9629A9B98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8AE34-4392-4CC0-B89F-1F4348E68A97}" type="pres">
      <dgm:prSet presAssocID="{3DEB3DB9-16C6-4769-AA5C-4D9629A9B98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27DD5-1DB3-4D9E-B605-DB0AD47D48A9}" type="pres">
      <dgm:prSet presAssocID="{F1C23FA6-F8B3-4557-B841-F2370EF632A4}" presName="sp" presStyleCnt="0"/>
      <dgm:spPr/>
    </dgm:pt>
    <dgm:pt modelId="{626037A3-0BB7-4E7C-B485-68A2D997ADDF}" type="pres">
      <dgm:prSet presAssocID="{81DBAF2A-7815-439A-BC73-50F9875650BB}" presName="composite" presStyleCnt="0"/>
      <dgm:spPr/>
    </dgm:pt>
    <dgm:pt modelId="{C18F1621-C522-4B11-8C8E-F4D81D4DFCDF}" type="pres">
      <dgm:prSet presAssocID="{81DBAF2A-7815-439A-BC73-50F9875650B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14ED9-9D7C-4836-8736-B965597C412D}" type="pres">
      <dgm:prSet presAssocID="{81DBAF2A-7815-439A-BC73-50F9875650B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4240C2-98DB-4046-8C06-0268A6CA8E0D}" type="presOf" srcId="{09EF2140-1954-446F-8BFD-3DEE7EC2C3BA}" destId="{CB572B06-402D-44F2-9679-DEEE99F4D34F}" srcOrd="0" destOrd="0" presId="urn:microsoft.com/office/officeart/2005/8/layout/chevron2"/>
    <dgm:cxn modelId="{3733E93B-6D0E-464F-8C7F-389A9B0612D0}" type="presOf" srcId="{7EBDB1AE-A318-44CE-9D5A-F0B5F8CB3268}" destId="{CD78AE34-4392-4CC0-B89F-1F4348E68A97}" srcOrd="0" destOrd="0" presId="urn:microsoft.com/office/officeart/2005/8/layout/chevron2"/>
    <dgm:cxn modelId="{6377F3CB-4E76-4B29-B8A4-758F510B92FD}" srcId="{09EF2140-1954-446F-8BFD-3DEE7EC2C3BA}" destId="{3DEB3DB9-16C6-4769-AA5C-4D9629A9B988}" srcOrd="1" destOrd="0" parTransId="{D9EFCD55-A846-4D82-A3A7-5C5934068A21}" sibTransId="{F1C23FA6-F8B3-4557-B841-F2370EF632A4}"/>
    <dgm:cxn modelId="{CD497F6B-13B6-45EC-B2BA-F781C20F9614}" type="presOf" srcId="{D33F9635-19FC-45A1-94A6-EF4C89728D9F}" destId="{31E14ED9-9D7C-4836-8736-B965597C412D}" srcOrd="0" destOrd="0" presId="urn:microsoft.com/office/officeart/2005/8/layout/chevron2"/>
    <dgm:cxn modelId="{DD85458A-4BC8-4E5E-A85B-E642D1BEBF9F}" srcId="{09EF2140-1954-446F-8BFD-3DEE7EC2C3BA}" destId="{E0D9E52F-649F-492D-846F-8F23E99FBFE0}" srcOrd="0" destOrd="0" parTransId="{060C109B-6C88-4F75-AB89-FAFCB9908280}" sibTransId="{578412BC-0649-444C-B3EB-2A5D17B43223}"/>
    <dgm:cxn modelId="{5CD466BE-4C49-4164-8EA3-E8F04CCD4475}" type="presOf" srcId="{3DEB3DB9-16C6-4769-AA5C-4D9629A9B988}" destId="{B7397E63-5B67-4FB5-8B3B-6D976C5A97F5}" srcOrd="0" destOrd="0" presId="urn:microsoft.com/office/officeart/2005/8/layout/chevron2"/>
    <dgm:cxn modelId="{7D7EEA79-4726-40CF-A21A-E9218D8D4BA2}" type="presOf" srcId="{E0D9E52F-649F-492D-846F-8F23E99FBFE0}" destId="{F5DA39B4-F961-4B47-A82F-336113EE701E}" srcOrd="0" destOrd="0" presId="urn:microsoft.com/office/officeart/2005/8/layout/chevron2"/>
    <dgm:cxn modelId="{DB141BF1-9B7C-4CDF-B6DA-4E6A6DA8A5D6}" type="presOf" srcId="{36CA4938-6070-4C58-AF39-93D4016B061D}" destId="{A1AAABEC-5E6B-452C-B408-F136DB670DEA}" srcOrd="0" destOrd="0" presId="urn:microsoft.com/office/officeart/2005/8/layout/chevron2"/>
    <dgm:cxn modelId="{80F80138-BAF7-4DEE-9731-9D63DFE141A9}" srcId="{81DBAF2A-7815-439A-BC73-50F9875650BB}" destId="{D33F9635-19FC-45A1-94A6-EF4C89728D9F}" srcOrd="0" destOrd="0" parTransId="{D0DB34D0-7CB6-4E27-9B13-0B565104AF2A}" sibTransId="{828A97CB-1B62-4797-824F-E4EA79504ED9}"/>
    <dgm:cxn modelId="{F0B0EE26-BDBD-4547-AF83-48DEA2917544}" srcId="{3DEB3DB9-16C6-4769-AA5C-4D9629A9B988}" destId="{7EBDB1AE-A318-44CE-9D5A-F0B5F8CB3268}" srcOrd="0" destOrd="0" parTransId="{537E1898-EE87-4CF7-B121-4248AA4D9896}" sibTransId="{A16B7286-7BDB-4B25-A2A3-5F9A71A515B9}"/>
    <dgm:cxn modelId="{7532D3EE-71B1-49EA-8183-6C4F02866F46}" srcId="{E0D9E52F-649F-492D-846F-8F23E99FBFE0}" destId="{36CA4938-6070-4C58-AF39-93D4016B061D}" srcOrd="0" destOrd="0" parTransId="{776F1C1B-D672-41B2-8449-95D603F6D97A}" sibTransId="{7A5FDD6F-AE65-42AD-8D00-0C679E017859}"/>
    <dgm:cxn modelId="{DBE95F89-A5B4-4FCE-BC88-6ACC286682AD}" srcId="{09EF2140-1954-446F-8BFD-3DEE7EC2C3BA}" destId="{81DBAF2A-7815-439A-BC73-50F9875650BB}" srcOrd="2" destOrd="0" parTransId="{5B79D6CE-EFC0-423D-86EB-46050641C50D}" sibTransId="{BC5A0F8A-DA17-4465-B341-4A83B062FDC1}"/>
    <dgm:cxn modelId="{F9C7918F-CC03-49EB-9413-14012EDDE163}" type="presOf" srcId="{81DBAF2A-7815-439A-BC73-50F9875650BB}" destId="{C18F1621-C522-4B11-8C8E-F4D81D4DFCDF}" srcOrd="0" destOrd="0" presId="urn:microsoft.com/office/officeart/2005/8/layout/chevron2"/>
    <dgm:cxn modelId="{F9851032-1D98-4A42-93DD-34A42C83EAAB}" type="presParOf" srcId="{CB572B06-402D-44F2-9679-DEEE99F4D34F}" destId="{76DBC85B-7EF0-4309-9CCC-2425AA6E41AB}" srcOrd="0" destOrd="0" presId="urn:microsoft.com/office/officeart/2005/8/layout/chevron2"/>
    <dgm:cxn modelId="{130B521F-6EAE-4C0F-ADB8-3BFF9765F981}" type="presParOf" srcId="{76DBC85B-7EF0-4309-9CCC-2425AA6E41AB}" destId="{F5DA39B4-F961-4B47-A82F-336113EE701E}" srcOrd="0" destOrd="0" presId="urn:microsoft.com/office/officeart/2005/8/layout/chevron2"/>
    <dgm:cxn modelId="{585A4F4C-4E28-4A9A-8569-E1913DDCA69D}" type="presParOf" srcId="{76DBC85B-7EF0-4309-9CCC-2425AA6E41AB}" destId="{A1AAABEC-5E6B-452C-B408-F136DB670DEA}" srcOrd="1" destOrd="0" presId="urn:microsoft.com/office/officeart/2005/8/layout/chevron2"/>
    <dgm:cxn modelId="{6A69CB28-AF08-4985-86A0-C9F82C108B2E}" type="presParOf" srcId="{CB572B06-402D-44F2-9679-DEEE99F4D34F}" destId="{97CADB38-B5D4-40C6-A623-775709B13AE7}" srcOrd="1" destOrd="0" presId="urn:microsoft.com/office/officeart/2005/8/layout/chevron2"/>
    <dgm:cxn modelId="{5BB6755C-E099-4E05-82BE-2D86B3110714}" type="presParOf" srcId="{CB572B06-402D-44F2-9679-DEEE99F4D34F}" destId="{5DFD715C-E592-4B65-B1C7-09DDFB4DD3F0}" srcOrd="2" destOrd="0" presId="urn:microsoft.com/office/officeart/2005/8/layout/chevron2"/>
    <dgm:cxn modelId="{45C1D1C7-7F1E-47B7-8A97-377541EA8350}" type="presParOf" srcId="{5DFD715C-E592-4B65-B1C7-09DDFB4DD3F0}" destId="{B7397E63-5B67-4FB5-8B3B-6D976C5A97F5}" srcOrd="0" destOrd="0" presId="urn:microsoft.com/office/officeart/2005/8/layout/chevron2"/>
    <dgm:cxn modelId="{0FA6E697-708D-45F0-80D6-E31508D81957}" type="presParOf" srcId="{5DFD715C-E592-4B65-B1C7-09DDFB4DD3F0}" destId="{CD78AE34-4392-4CC0-B89F-1F4348E68A97}" srcOrd="1" destOrd="0" presId="urn:microsoft.com/office/officeart/2005/8/layout/chevron2"/>
    <dgm:cxn modelId="{74D6EDF7-2E59-44AD-BE39-5557777FBA94}" type="presParOf" srcId="{CB572B06-402D-44F2-9679-DEEE99F4D34F}" destId="{48C27DD5-1DB3-4D9E-B605-DB0AD47D48A9}" srcOrd="3" destOrd="0" presId="urn:microsoft.com/office/officeart/2005/8/layout/chevron2"/>
    <dgm:cxn modelId="{19920E23-736D-4882-948B-E73CD764422B}" type="presParOf" srcId="{CB572B06-402D-44F2-9679-DEEE99F4D34F}" destId="{626037A3-0BB7-4E7C-B485-68A2D997ADDF}" srcOrd="4" destOrd="0" presId="urn:microsoft.com/office/officeart/2005/8/layout/chevron2"/>
    <dgm:cxn modelId="{3F1AA26E-7432-4D41-9B4B-7B0DB7AAD957}" type="presParOf" srcId="{626037A3-0BB7-4E7C-B485-68A2D997ADDF}" destId="{C18F1621-C522-4B11-8C8E-F4D81D4DFCDF}" srcOrd="0" destOrd="0" presId="urn:microsoft.com/office/officeart/2005/8/layout/chevron2"/>
    <dgm:cxn modelId="{B44BC151-35BD-48AA-9E6E-F39DF08E2E5B}" type="presParOf" srcId="{626037A3-0BB7-4E7C-B485-68A2D997ADDF}" destId="{31E14ED9-9D7C-4836-8736-B965597C41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C0528-59C0-4D90-A276-CEA2A2ED03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7274E1-624D-468D-9654-71197E49760B}">
      <dgm:prSet phldrT="[文本]"/>
      <dgm:spPr/>
      <dgm:t>
        <a:bodyPr/>
        <a:lstStyle/>
        <a:p>
          <a:r>
            <a:rPr lang="en-US" altLang="en-US" dirty="0" smtClean="0"/>
            <a:t>Sequential execution</a:t>
          </a:r>
          <a:endParaRPr lang="zh-CN" altLang="en-US" dirty="0"/>
        </a:p>
      </dgm:t>
    </dgm:pt>
    <dgm:pt modelId="{55F441D6-681D-4AD5-A4A7-1C2E7A7641FD}" type="parTrans" cxnId="{E7AAC5F9-01A4-4C02-BDD3-B8A5C99936BC}">
      <dgm:prSet/>
      <dgm:spPr/>
      <dgm:t>
        <a:bodyPr/>
        <a:lstStyle/>
        <a:p>
          <a:endParaRPr lang="zh-CN" altLang="en-US"/>
        </a:p>
      </dgm:t>
    </dgm:pt>
    <dgm:pt modelId="{BFCB387C-FA98-4B66-8E72-99C8C4971132}" type="sibTrans" cxnId="{E7AAC5F9-01A4-4C02-BDD3-B8A5C99936BC}">
      <dgm:prSet/>
      <dgm:spPr/>
      <dgm:t>
        <a:bodyPr/>
        <a:lstStyle/>
        <a:p>
          <a:endParaRPr lang="zh-CN" altLang="en-US"/>
        </a:p>
      </dgm:t>
    </dgm:pt>
    <dgm:pt modelId="{19A171B6-1B9A-4B01-A149-410BE7439A9C}">
      <dgm:prSet phldrT="[文本]"/>
      <dgm:spPr/>
      <dgm:t>
        <a:bodyPr/>
        <a:lstStyle/>
        <a:p>
          <a:r>
            <a:rPr lang="en-US" altLang="en-US" dirty="0" smtClean="0"/>
            <a:t>Non-deterministic</a:t>
          </a:r>
          <a:endParaRPr lang="zh-CN" altLang="en-US" dirty="0"/>
        </a:p>
      </dgm:t>
    </dgm:pt>
    <dgm:pt modelId="{C12FB654-A4B8-4805-96BD-1E35BF183BF4}" type="parTrans" cxnId="{BE286D12-DE8E-457B-8835-CA236F3AB551}">
      <dgm:prSet/>
      <dgm:spPr/>
      <dgm:t>
        <a:bodyPr/>
        <a:lstStyle/>
        <a:p>
          <a:endParaRPr lang="zh-CN" altLang="en-US"/>
        </a:p>
      </dgm:t>
    </dgm:pt>
    <dgm:pt modelId="{FD368655-C9A9-459E-8181-963B890AEB88}" type="sibTrans" cxnId="{BE286D12-DE8E-457B-8835-CA236F3AB551}">
      <dgm:prSet/>
      <dgm:spPr/>
      <dgm:t>
        <a:bodyPr/>
        <a:lstStyle/>
        <a:p>
          <a:endParaRPr lang="zh-CN" altLang="en-US"/>
        </a:p>
      </dgm:t>
    </dgm:pt>
    <dgm:pt modelId="{82D60257-0E63-4131-86E9-50CD10754C53}">
      <dgm:prSet phldrT="[文本]"/>
      <dgm:spPr/>
      <dgm:t>
        <a:bodyPr/>
        <a:lstStyle/>
        <a:p>
          <a:r>
            <a:rPr lang="en-US" altLang="en-US" dirty="0" err="1" smtClean="0"/>
            <a:t>Condentiality</a:t>
          </a:r>
          <a:r>
            <a:rPr lang="en-US" altLang="en-US" dirty="0" smtClean="0"/>
            <a:t> of execution</a:t>
          </a:r>
          <a:endParaRPr lang="zh-CN" altLang="en-US" dirty="0"/>
        </a:p>
      </dgm:t>
    </dgm:pt>
    <dgm:pt modelId="{7FD81ED2-72EA-4456-B525-761279A2A9FC}" type="parTrans" cxnId="{F746D024-D59A-41AF-B296-2897DCA7BECD}">
      <dgm:prSet/>
      <dgm:spPr/>
      <dgm:t>
        <a:bodyPr/>
        <a:lstStyle/>
        <a:p>
          <a:endParaRPr lang="zh-CN" altLang="en-US"/>
        </a:p>
      </dgm:t>
    </dgm:pt>
    <dgm:pt modelId="{5368DB70-A0EC-4CAA-B653-25626FE201CB}" type="sibTrans" cxnId="{F746D024-D59A-41AF-B296-2897DCA7BECD}">
      <dgm:prSet/>
      <dgm:spPr/>
      <dgm:t>
        <a:bodyPr/>
        <a:lstStyle/>
        <a:p>
          <a:endParaRPr lang="zh-CN" altLang="en-US"/>
        </a:p>
      </dgm:t>
    </dgm:pt>
    <dgm:pt modelId="{98B54464-3302-4837-A442-1DDB97FE57CB}" type="pres">
      <dgm:prSet presAssocID="{014C0528-59C0-4D90-A276-CEA2A2ED03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BFFF523-67FC-4AEF-947C-DE8D002FA5F0}" type="pres">
      <dgm:prSet presAssocID="{014C0528-59C0-4D90-A276-CEA2A2ED0343}" presName="Name1" presStyleCnt="0"/>
      <dgm:spPr/>
    </dgm:pt>
    <dgm:pt modelId="{A06D6B58-C4CD-4BFB-832B-08E0FB709AC7}" type="pres">
      <dgm:prSet presAssocID="{014C0528-59C0-4D90-A276-CEA2A2ED0343}" presName="cycle" presStyleCnt="0"/>
      <dgm:spPr/>
    </dgm:pt>
    <dgm:pt modelId="{CA91FF54-ED0A-457D-8656-1C32DC29E018}" type="pres">
      <dgm:prSet presAssocID="{014C0528-59C0-4D90-A276-CEA2A2ED0343}" presName="srcNode" presStyleLbl="node1" presStyleIdx="0" presStyleCnt="3"/>
      <dgm:spPr/>
    </dgm:pt>
    <dgm:pt modelId="{17F46B1A-F514-4110-A7A0-9AE8BB8EA050}" type="pres">
      <dgm:prSet presAssocID="{014C0528-59C0-4D90-A276-CEA2A2ED034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6F9D179-E3A4-4D5C-8444-42B45049E2EC}" type="pres">
      <dgm:prSet presAssocID="{014C0528-59C0-4D90-A276-CEA2A2ED0343}" presName="extraNode" presStyleLbl="node1" presStyleIdx="0" presStyleCnt="3"/>
      <dgm:spPr/>
    </dgm:pt>
    <dgm:pt modelId="{EF0CB5D7-8A8E-48A1-9CC8-C9B24B9ABBD3}" type="pres">
      <dgm:prSet presAssocID="{014C0528-59C0-4D90-A276-CEA2A2ED0343}" presName="dstNode" presStyleLbl="node1" presStyleIdx="0" presStyleCnt="3"/>
      <dgm:spPr/>
    </dgm:pt>
    <dgm:pt modelId="{ECAB2F08-68F6-4A0B-B613-2A4ED4C2E5CE}" type="pres">
      <dgm:prSet presAssocID="{467274E1-624D-468D-9654-71197E49760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F93BA-C133-4550-8179-F324C3AA6B77}" type="pres">
      <dgm:prSet presAssocID="{467274E1-624D-468D-9654-71197E49760B}" presName="accent_1" presStyleCnt="0"/>
      <dgm:spPr/>
    </dgm:pt>
    <dgm:pt modelId="{CCD1C4DE-1F19-49A9-8D68-335D1A7411F3}" type="pres">
      <dgm:prSet presAssocID="{467274E1-624D-468D-9654-71197E49760B}" presName="accentRepeatNode" presStyleLbl="solidFgAcc1" presStyleIdx="0" presStyleCnt="3"/>
      <dgm:spPr/>
    </dgm:pt>
    <dgm:pt modelId="{0CDF4A46-1911-4737-8F1C-A99CE9775205}" type="pres">
      <dgm:prSet presAssocID="{19A171B6-1B9A-4B01-A149-410BE7439A9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B69362-A388-4BF6-8ED9-3B2C92434342}" type="pres">
      <dgm:prSet presAssocID="{19A171B6-1B9A-4B01-A149-410BE7439A9C}" presName="accent_2" presStyleCnt="0"/>
      <dgm:spPr/>
    </dgm:pt>
    <dgm:pt modelId="{3970DC18-DAB6-40EC-A95A-2A285BED9CE0}" type="pres">
      <dgm:prSet presAssocID="{19A171B6-1B9A-4B01-A149-410BE7439A9C}" presName="accentRepeatNode" presStyleLbl="solidFgAcc1" presStyleIdx="1" presStyleCnt="3"/>
      <dgm:spPr/>
    </dgm:pt>
    <dgm:pt modelId="{42F319BD-1C65-41EA-AE97-B5AB7500F2D3}" type="pres">
      <dgm:prSet presAssocID="{82D60257-0E63-4131-86E9-50CD10754C5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EEA93-6E49-4E02-8D31-E7AE096FD27B}" type="pres">
      <dgm:prSet presAssocID="{82D60257-0E63-4131-86E9-50CD10754C53}" presName="accent_3" presStyleCnt="0"/>
      <dgm:spPr/>
    </dgm:pt>
    <dgm:pt modelId="{88EDD66A-D4C7-493D-9FBA-9ABDDA849AF7}" type="pres">
      <dgm:prSet presAssocID="{82D60257-0E63-4131-86E9-50CD10754C53}" presName="accentRepeatNode" presStyleLbl="solidFgAcc1" presStyleIdx="2" presStyleCnt="3"/>
      <dgm:spPr/>
    </dgm:pt>
  </dgm:ptLst>
  <dgm:cxnLst>
    <dgm:cxn modelId="{0BDBD8F6-78E2-4A80-80BC-D00C623B4F75}" type="presOf" srcId="{014C0528-59C0-4D90-A276-CEA2A2ED0343}" destId="{98B54464-3302-4837-A442-1DDB97FE57CB}" srcOrd="0" destOrd="0" presId="urn:microsoft.com/office/officeart/2008/layout/VerticalCurvedList"/>
    <dgm:cxn modelId="{E7AAC5F9-01A4-4C02-BDD3-B8A5C99936BC}" srcId="{014C0528-59C0-4D90-A276-CEA2A2ED0343}" destId="{467274E1-624D-468D-9654-71197E49760B}" srcOrd="0" destOrd="0" parTransId="{55F441D6-681D-4AD5-A4A7-1C2E7A7641FD}" sibTransId="{BFCB387C-FA98-4B66-8E72-99C8C4971132}"/>
    <dgm:cxn modelId="{7AADB0C1-5068-411D-8F21-200F7C0FA2CE}" type="presOf" srcId="{BFCB387C-FA98-4B66-8E72-99C8C4971132}" destId="{17F46B1A-F514-4110-A7A0-9AE8BB8EA050}" srcOrd="0" destOrd="0" presId="urn:microsoft.com/office/officeart/2008/layout/VerticalCurvedList"/>
    <dgm:cxn modelId="{BE286D12-DE8E-457B-8835-CA236F3AB551}" srcId="{014C0528-59C0-4D90-A276-CEA2A2ED0343}" destId="{19A171B6-1B9A-4B01-A149-410BE7439A9C}" srcOrd="1" destOrd="0" parTransId="{C12FB654-A4B8-4805-96BD-1E35BF183BF4}" sibTransId="{FD368655-C9A9-459E-8181-963B890AEB88}"/>
    <dgm:cxn modelId="{F746D024-D59A-41AF-B296-2897DCA7BECD}" srcId="{014C0528-59C0-4D90-A276-CEA2A2ED0343}" destId="{82D60257-0E63-4131-86E9-50CD10754C53}" srcOrd="2" destOrd="0" parTransId="{7FD81ED2-72EA-4456-B525-761279A2A9FC}" sibTransId="{5368DB70-A0EC-4CAA-B653-25626FE201CB}"/>
    <dgm:cxn modelId="{A4A04649-7918-4124-80FE-E0636A5C125F}" type="presOf" srcId="{82D60257-0E63-4131-86E9-50CD10754C53}" destId="{42F319BD-1C65-41EA-AE97-B5AB7500F2D3}" srcOrd="0" destOrd="0" presId="urn:microsoft.com/office/officeart/2008/layout/VerticalCurvedList"/>
    <dgm:cxn modelId="{328324C8-7795-4D0E-B9EF-A705902D02F4}" type="presOf" srcId="{19A171B6-1B9A-4B01-A149-410BE7439A9C}" destId="{0CDF4A46-1911-4737-8F1C-A99CE9775205}" srcOrd="0" destOrd="0" presId="urn:microsoft.com/office/officeart/2008/layout/VerticalCurvedList"/>
    <dgm:cxn modelId="{BC3F7FD4-16AA-4664-A434-76250B033E4D}" type="presOf" srcId="{467274E1-624D-468D-9654-71197E49760B}" destId="{ECAB2F08-68F6-4A0B-B613-2A4ED4C2E5CE}" srcOrd="0" destOrd="0" presId="urn:microsoft.com/office/officeart/2008/layout/VerticalCurvedList"/>
    <dgm:cxn modelId="{C37A0AB1-9F33-4D55-BD6B-ADC06C83E65C}" type="presParOf" srcId="{98B54464-3302-4837-A442-1DDB97FE57CB}" destId="{8BFFF523-67FC-4AEF-947C-DE8D002FA5F0}" srcOrd="0" destOrd="0" presId="urn:microsoft.com/office/officeart/2008/layout/VerticalCurvedList"/>
    <dgm:cxn modelId="{52C6B825-AB07-4F6B-9063-D34CE61EAE60}" type="presParOf" srcId="{8BFFF523-67FC-4AEF-947C-DE8D002FA5F0}" destId="{A06D6B58-C4CD-4BFB-832B-08E0FB709AC7}" srcOrd="0" destOrd="0" presId="urn:microsoft.com/office/officeart/2008/layout/VerticalCurvedList"/>
    <dgm:cxn modelId="{A6A756F1-158C-4EA8-953C-FDF571117546}" type="presParOf" srcId="{A06D6B58-C4CD-4BFB-832B-08E0FB709AC7}" destId="{CA91FF54-ED0A-457D-8656-1C32DC29E018}" srcOrd="0" destOrd="0" presId="urn:microsoft.com/office/officeart/2008/layout/VerticalCurvedList"/>
    <dgm:cxn modelId="{90139825-BD5E-41A6-A2FD-C10573D23404}" type="presParOf" srcId="{A06D6B58-C4CD-4BFB-832B-08E0FB709AC7}" destId="{17F46B1A-F514-4110-A7A0-9AE8BB8EA050}" srcOrd="1" destOrd="0" presId="urn:microsoft.com/office/officeart/2008/layout/VerticalCurvedList"/>
    <dgm:cxn modelId="{46EE1327-F6E3-4695-B379-94A2026D91A8}" type="presParOf" srcId="{A06D6B58-C4CD-4BFB-832B-08E0FB709AC7}" destId="{B6F9D179-E3A4-4D5C-8444-42B45049E2EC}" srcOrd="2" destOrd="0" presId="urn:microsoft.com/office/officeart/2008/layout/VerticalCurvedList"/>
    <dgm:cxn modelId="{FBE008CB-3945-434A-8145-2A3D08A1B515}" type="presParOf" srcId="{A06D6B58-C4CD-4BFB-832B-08E0FB709AC7}" destId="{EF0CB5D7-8A8E-48A1-9CC8-C9B24B9ABBD3}" srcOrd="3" destOrd="0" presId="urn:microsoft.com/office/officeart/2008/layout/VerticalCurvedList"/>
    <dgm:cxn modelId="{64E42FBC-A133-4F53-B7FC-D09C7C454E99}" type="presParOf" srcId="{8BFFF523-67FC-4AEF-947C-DE8D002FA5F0}" destId="{ECAB2F08-68F6-4A0B-B613-2A4ED4C2E5CE}" srcOrd="1" destOrd="0" presId="urn:microsoft.com/office/officeart/2008/layout/VerticalCurvedList"/>
    <dgm:cxn modelId="{E29F3B4C-D88D-4A26-9726-68CD04DDC098}" type="presParOf" srcId="{8BFFF523-67FC-4AEF-947C-DE8D002FA5F0}" destId="{AAFF93BA-C133-4550-8179-F324C3AA6B77}" srcOrd="2" destOrd="0" presId="urn:microsoft.com/office/officeart/2008/layout/VerticalCurvedList"/>
    <dgm:cxn modelId="{762423CF-EB35-48C3-AB40-913F99343BAC}" type="presParOf" srcId="{AAFF93BA-C133-4550-8179-F324C3AA6B77}" destId="{CCD1C4DE-1F19-49A9-8D68-335D1A7411F3}" srcOrd="0" destOrd="0" presId="urn:microsoft.com/office/officeart/2008/layout/VerticalCurvedList"/>
    <dgm:cxn modelId="{379BCFCF-F762-4817-A175-92A82ACFED23}" type="presParOf" srcId="{8BFFF523-67FC-4AEF-947C-DE8D002FA5F0}" destId="{0CDF4A46-1911-4737-8F1C-A99CE9775205}" srcOrd="3" destOrd="0" presId="urn:microsoft.com/office/officeart/2008/layout/VerticalCurvedList"/>
    <dgm:cxn modelId="{AF812BE5-A134-4C24-8BC8-31283359F2B2}" type="presParOf" srcId="{8BFFF523-67FC-4AEF-947C-DE8D002FA5F0}" destId="{AAB69362-A388-4BF6-8ED9-3B2C92434342}" srcOrd="4" destOrd="0" presId="urn:microsoft.com/office/officeart/2008/layout/VerticalCurvedList"/>
    <dgm:cxn modelId="{4B378E84-A0DA-4E32-AC86-80B37C932D0D}" type="presParOf" srcId="{AAB69362-A388-4BF6-8ED9-3B2C92434342}" destId="{3970DC18-DAB6-40EC-A95A-2A285BED9CE0}" srcOrd="0" destOrd="0" presId="urn:microsoft.com/office/officeart/2008/layout/VerticalCurvedList"/>
    <dgm:cxn modelId="{6641BB4E-FA30-4B19-B6EE-C13CB31D1299}" type="presParOf" srcId="{8BFFF523-67FC-4AEF-947C-DE8D002FA5F0}" destId="{42F319BD-1C65-41EA-AE97-B5AB7500F2D3}" srcOrd="5" destOrd="0" presId="urn:microsoft.com/office/officeart/2008/layout/VerticalCurvedList"/>
    <dgm:cxn modelId="{8292BAF5-BCB6-4331-987A-1D136C542A82}" type="presParOf" srcId="{8BFFF523-67FC-4AEF-947C-DE8D002FA5F0}" destId="{152EEA93-6E49-4E02-8D31-E7AE096FD27B}" srcOrd="6" destOrd="0" presId="urn:microsoft.com/office/officeart/2008/layout/VerticalCurvedList"/>
    <dgm:cxn modelId="{453347B6-C602-4531-B748-E718A49FC9C9}" type="presParOf" srcId="{152EEA93-6E49-4E02-8D31-E7AE096FD27B}" destId="{88EDD66A-D4C7-493D-9FBA-9ABDDA849A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CBF73-EBA4-4DC9-9021-1C1CBAA416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86509-6784-4FE2-9B1E-B2538DEAD755}">
      <dgm:prSet phldrT="[文本]" custT="1"/>
      <dgm:spPr/>
      <dgm:t>
        <a:bodyPr/>
        <a:lstStyle/>
        <a:p>
          <a:r>
            <a:rPr lang="en-US" altLang="en-US" sz="1400" dirty="0" smtClean="0"/>
            <a:t>sends transactions</a:t>
          </a:r>
        </a:p>
        <a:p>
          <a:r>
            <a:rPr lang="en-US" altLang="en-US" sz="1400" dirty="0" smtClean="0"/>
            <a:t>endorsement</a:t>
          </a:r>
          <a:endParaRPr lang="zh-CN" altLang="en-US" sz="1800" dirty="0"/>
        </a:p>
      </dgm:t>
    </dgm:pt>
    <dgm:pt modelId="{E3D79F0B-A8B7-4116-946E-B35DC9F0CF2E}" type="parTrans" cxnId="{A50DEDA4-06CC-4D57-A12D-6BE8B15C0CDD}">
      <dgm:prSet/>
      <dgm:spPr/>
      <dgm:t>
        <a:bodyPr/>
        <a:lstStyle/>
        <a:p>
          <a:endParaRPr lang="zh-CN" altLang="en-US"/>
        </a:p>
      </dgm:t>
    </dgm:pt>
    <dgm:pt modelId="{04262772-78A1-4526-B03D-3B103691916B}" type="sibTrans" cxnId="{A50DEDA4-06CC-4D57-A12D-6BE8B15C0CDD}">
      <dgm:prSet/>
      <dgm:spPr/>
      <dgm:t>
        <a:bodyPr/>
        <a:lstStyle/>
        <a:p>
          <a:endParaRPr lang="zh-CN" altLang="en-US"/>
        </a:p>
      </dgm:t>
    </dgm:pt>
    <dgm:pt modelId="{1B13981F-98D5-4C9D-8A28-A46896408454}">
      <dgm:prSet phldrT="[文本]" custT="1"/>
      <dgm:spPr/>
      <dgm:t>
        <a:bodyPr/>
        <a:lstStyle/>
        <a:p>
          <a:r>
            <a:rPr lang="en-US" altLang="en-US" sz="1400" dirty="0" smtClean="0"/>
            <a:t>orders transaction outputs</a:t>
          </a:r>
          <a:endParaRPr lang="zh-CN" altLang="en-US" sz="1400" dirty="0"/>
        </a:p>
      </dgm:t>
    </dgm:pt>
    <dgm:pt modelId="{C48A2EDF-7268-4BC6-9E8B-50311E910147}" type="parTrans" cxnId="{B7D23AE7-AA74-4043-9485-B08CE5BD4F65}">
      <dgm:prSet/>
      <dgm:spPr/>
      <dgm:t>
        <a:bodyPr/>
        <a:lstStyle/>
        <a:p>
          <a:endParaRPr lang="zh-CN" altLang="en-US"/>
        </a:p>
      </dgm:t>
    </dgm:pt>
    <dgm:pt modelId="{0782A187-E14B-41CE-89D5-D51D24B77D55}" type="sibTrans" cxnId="{B7D23AE7-AA74-4043-9485-B08CE5BD4F65}">
      <dgm:prSet/>
      <dgm:spPr/>
      <dgm:t>
        <a:bodyPr/>
        <a:lstStyle/>
        <a:p>
          <a:endParaRPr lang="zh-CN" altLang="en-US"/>
        </a:p>
      </dgm:t>
    </dgm:pt>
    <dgm:pt modelId="{F50615F5-912E-48AC-888E-2883C18E84FE}">
      <dgm:prSet phldrT="[文本]"/>
      <dgm:spPr/>
      <dgm:t>
        <a:bodyPr/>
        <a:lstStyle/>
        <a:p>
          <a:r>
            <a:rPr lang="en-US" altLang="en-US" dirty="0" smtClean="0"/>
            <a:t>endorsed transactions</a:t>
          </a:r>
          <a:endParaRPr lang="zh-CN" altLang="en-US" dirty="0"/>
        </a:p>
      </dgm:t>
    </dgm:pt>
    <dgm:pt modelId="{3CB4D1A8-298E-4224-B240-A7DE1FE45316}" type="parTrans" cxnId="{CFB5F3F3-0354-4D35-B3E6-51167663B011}">
      <dgm:prSet/>
      <dgm:spPr/>
      <dgm:t>
        <a:bodyPr/>
        <a:lstStyle/>
        <a:p>
          <a:endParaRPr lang="zh-CN" altLang="en-US"/>
        </a:p>
      </dgm:t>
    </dgm:pt>
    <dgm:pt modelId="{0D0B6C58-E29F-4FCB-B4C5-F99B46DA68E9}" type="sibTrans" cxnId="{CFB5F3F3-0354-4D35-B3E6-51167663B011}">
      <dgm:prSet/>
      <dgm:spPr/>
      <dgm:t>
        <a:bodyPr/>
        <a:lstStyle/>
        <a:p>
          <a:endParaRPr lang="zh-CN" altLang="en-US"/>
        </a:p>
      </dgm:t>
    </dgm:pt>
    <dgm:pt modelId="{259F8BF3-54BF-4D9E-BA91-F3521593FD9F}" type="pres">
      <dgm:prSet presAssocID="{2A1CBF73-EBA4-4DC9-9021-1C1CBAA416DC}" presName="Name0" presStyleCnt="0">
        <dgm:presLayoutVars>
          <dgm:dir/>
          <dgm:resizeHandles val="exact"/>
        </dgm:presLayoutVars>
      </dgm:prSet>
      <dgm:spPr/>
    </dgm:pt>
    <dgm:pt modelId="{0461594A-D2D2-4E13-BC47-E5D4AE850376}" type="pres">
      <dgm:prSet presAssocID="{37386509-6784-4FE2-9B1E-B2538DEAD75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B56CE5-4DCC-4C06-91F3-519C7F6E9FD8}" type="pres">
      <dgm:prSet presAssocID="{04262772-78A1-4526-B03D-3B103691916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DF2BC0D-5857-4E62-A3CD-D81F562C7B34}" type="pres">
      <dgm:prSet presAssocID="{04262772-78A1-4526-B03D-3B103691916B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67C99DC-2317-44BA-9AC2-564BC1F0068E}" type="pres">
      <dgm:prSet presAssocID="{1B13981F-98D5-4C9D-8A28-A468964084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D88EB9-C5FB-452B-B599-A7148EE71B60}" type="pres">
      <dgm:prSet presAssocID="{0782A187-E14B-41CE-89D5-D51D24B77D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02746A07-90C3-40FB-B2AD-521D6C25FEAD}" type="pres">
      <dgm:prSet presAssocID="{0782A187-E14B-41CE-89D5-D51D24B77D5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9867D91-1CA6-452F-B9B3-4608D2B643B2}" type="pres">
      <dgm:prSet presAssocID="{F50615F5-912E-48AC-888E-2883C18E84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39E46-579D-4171-B2C2-47D0C5DE9C17}" type="presOf" srcId="{04262772-78A1-4526-B03D-3B103691916B}" destId="{4DF2BC0D-5857-4E62-A3CD-D81F562C7B34}" srcOrd="1" destOrd="0" presId="urn:microsoft.com/office/officeart/2005/8/layout/process1"/>
    <dgm:cxn modelId="{A50DEDA4-06CC-4D57-A12D-6BE8B15C0CDD}" srcId="{2A1CBF73-EBA4-4DC9-9021-1C1CBAA416DC}" destId="{37386509-6784-4FE2-9B1E-B2538DEAD755}" srcOrd="0" destOrd="0" parTransId="{E3D79F0B-A8B7-4116-946E-B35DC9F0CF2E}" sibTransId="{04262772-78A1-4526-B03D-3B103691916B}"/>
    <dgm:cxn modelId="{BA290CD8-40CC-4410-86FE-1FD6A5C6E71E}" type="presOf" srcId="{04262772-78A1-4526-B03D-3B103691916B}" destId="{3FB56CE5-4DCC-4C06-91F3-519C7F6E9FD8}" srcOrd="0" destOrd="0" presId="urn:microsoft.com/office/officeart/2005/8/layout/process1"/>
    <dgm:cxn modelId="{B7D23AE7-AA74-4043-9485-B08CE5BD4F65}" srcId="{2A1CBF73-EBA4-4DC9-9021-1C1CBAA416DC}" destId="{1B13981F-98D5-4C9D-8A28-A46896408454}" srcOrd="1" destOrd="0" parTransId="{C48A2EDF-7268-4BC6-9E8B-50311E910147}" sibTransId="{0782A187-E14B-41CE-89D5-D51D24B77D55}"/>
    <dgm:cxn modelId="{F69582F1-1581-4E36-AF7D-E83077F6E43F}" type="presOf" srcId="{0782A187-E14B-41CE-89D5-D51D24B77D55}" destId="{92D88EB9-C5FB-452B-B599-A7148EE71B60}" srcOrd="0" destOrd="0" presId="urn:microsoft.com/office/officeart/2005/8/layout/process1"/>
    <dgm:cxn modelId="{6760DEE5-EAB7-43D8-A77B-BE101C963140}" type="presOf" srcId="{0782A187-E14B-41CE-89D5-D51D24B77D55}" destId="{02746A07-90C3-40FB-B2AD-521D6C25FEAD}" srcOrd="1" destOrd="0" presId="urn:microsoft.com/office/officeart/2005/8/layout/process1"/>
    <dgm:cxn modelId="{CFB5F3F3-0354-4D35-B3E6-51167663B011}" srcId="{2A1CBF73-EBA4-4DC9-9021-1C1CBAA416DC}" destId="{F50615F5-912E-48AC-888E-2883C18E84FE}" srcOrd="2" destOrd="0" parTransId="{3CB4D1A8-298E-4224-B240-A7DE1FE45316}" sibTransId="{0D0B6C58-E29F-4FCB-B4C5-F99B46DA68E9}"/>
    <dgm:cxn modelId="{7169BF9F-C3EE-4F08-A29C-2DA401F1DB14}" type="presOf" srcId="{2A1CBF73-EBA4-4DC9-9021-1C1CBAA416DC}" destId="{259F8BF3-54BF-4D9E-BA91-F3521593FD9F}" srcOrd="0" destOrd="0" presId="urn:microsoft.com/office/officeart/2005/8/layout/process1"/>
    <dgm:cxn modelId="{976BB281-AB58-4FE9-8EBB-D72D0DBBF3A8}" type="presOf" srcId="{F50615F5-912E-48AC-888E-2883C18E84FE}" destId="{49867D91-1CA6-452F-B9B3-4608D2B643B2}" srcOrd="0" destOrd="0" presId="urn:microsoft.com/office/officeart/2005/8/layout/process1"/>
    <dgm:cxn modelId="{AD4F35C1-1F6E-4AD9-AE91-DA476FC21781}" type="presOf" srcId="{1B13981F-98D5-4C9D-8A28-A46896408454}" destId="{467C99DC-2317-44BA-9AC2-564BC1F0068E}" srcOrd="0" destOrd="0" presId="urn:microsoft.com/office/officeart/2005/8/layout/process1"/>
    <dgm:cxn modelId="{C6F2F392-D4F8-47A6-BBE9-761A7989AA69}" type="presOf" srcId="{37386509-6784-4FE2-9B1E-B2538DEAD755}" destId="{0461594A-D2D2-4E13-BC47-E5D4AE850376}" srcOrd="0" destOrd="0" presId="urn:microsoft.com/office/officeart/2005/8/layout/process1"/>
    <dgm:cxn modelId="{DE52F337-24C7-4DB4-8523-F83828D68ECD}" type="presParOf" srcId="{259F8BF3-54BF-4D9E-BA91-F3521593FD9F}" destId="{0461594A-D2D2-4E13-BC47-E5D4AE850376}" srcOrd="0" destOrd="0" presId="urn:microsoft.com/office/officeart/2005/8/layout/process1"/>
    <dgm:cxn modelId="{3F924C17-DB6F-4056-BB15-579A2261EDA2}" type="presParOf" srcId="{259F8BF3-54BF-4D9E-BA91-F3521593FD9F}" destId="{3FB56CE5-4DCC-4C06-91F3-519C7F6E9FD8}" srcOrd="1" destOrd="0" presId="urn:microsoft.com/office/officeart/2005/8/layout/process1"/>
    <dgm:cxn modelId="{505141E1-702D-4A9C-A0F8-6E84634D52F9}" type="presParOf" srcId="{3FB56CE5-4DCC-4C06-91F3-519C7F6E9FD8}" destId="{4DF2BC0D-5857-4E62-A3CD-D81F562C7B34}" srcOrd="0" destOrd="0" presId="urn:microsoft.com/office/officeart/2005/8/layout/process1"/>
    <dgm:cxn modelId="{B89E2321-866F-4967-9389-B3FF52D14EED}" type="presParOf" srcId="{259F8BF3-54BF-4D9E-BA91-F3521593FD9F}" destId="{467C99DC-2317-44BA-9AC2-564BC1F0068E}" srcOrd="2" destOrd="0" presId="urn:microsoft.com/office/officeart/2005/8/layout/process1"/>
    <dgm:cxn modelId="{01B47E42-84CD-44B1-B66C-E5DC8E19BB55}" type="presParOf" srcId="{259F8BF3-54BF-4D9E-BA91-F3521593FD9F}" destId="{92D88EB9-C5FB-452B-B599-A7148EE71B60}" srcOrd="3" destOrd="0" presId="urn:microsoft.com/office/officeart/2005/8/layout/process1"/>
    <dgm:cxn modelId="{4DEA98BA-4D00-4CB4-B462-D24F2E7225EE}" type="presParOf" srcId="{92D88EB9-C5FB-452B-B599-A7148EE71B60}" destId="{02746A07-90C3-40FB-B2AD-521D6C25FEAD}" srcOrd="0" destOrd="0" presId="urn:microsoft.com/office/officeart/2005/8/layout/process1"/>
    <dgm:cxn modelId="{83410B32-8BF5-4BB8-A067-36D0E610D679}" type="presParOf" srcId="{259F8BF3-54BF-4D9E-BA91-F3521593FD9F}" destId="{49867D91-1CA6-452F-B9B3-4608D2B643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B74E44-F176-4299-85CA-3D3463394DAE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9097FB-00C4-45C0-B340-A473F4C1283E}">
      <dgm:prSet phldrT="[文本]"/>
      <dgm:spPr/>
      <dgm:t>
        <a:bodyPr/>
        <a:lstStyle/>
        <a:p>
          <a:r>
            <a:rPr lang="en-US" altLang="zh-CN" dirty="0" smtClean="0"/>
            <a:t>Ordering service</a:t>
          </a:r>
          <a:endParaRPr lang="zh-CN" altLang="en-US" dirty="0"/>
        </a:p>
      </dgm:t>
    </dgm:pt>
    <dgm:pt modelId="{7BE3C164-DA71-4D99-B4AD-728F67CD48B1}" type="parTrans" cxnId="{654E8549-08BE-457A-9BA9-1707B53715F4}">
      <dgm:prSet/>
      <dgm:spPr/>
      <dgm:t>
        <a:bodyPr/>
        <a:lstStyle/>
        <a:p>
          <a:endParaRPr lang="zh-CN" altLang="en-US"/>
        </a:p>
      </dgm:t>
    </dgm:pt>
    <dgm:pt modelId="{8B670D90-AC53-441B-B232-FA78A34E9340}" type="sibTrans" cxnId="{654E8549-08BE-457A-9BA9-1707B53715F4}">
      <dgm:prSet/>
      <dgm:spPr/>
      <dgm:t>
        <a:bodyPr/>
        <a:lstStyle/>
        <a:p>
          <a:endParaRPr lang="zh-CN" altLang="en-US"/>
        </a:p>
      </dgm:t>
    </dgm:pt>
    <dgm:pt modelId="{B304788E-1367-4306-A88D-5BB39D4ACF8A}">
      <dgm:prSet phldrT="[文本]"/>
      <dgm:spPr/>
      <dgm:t>
        <a:bodyPr/>
        <a:lstStyle/>
        <a:p>
          <a:r>
            <a:rPr lang="en-US" altLang="zh-CN" dirty="0" smtClean="0"/>
            <a:t>Channel	</a:t>
          </a:r>
          <a:endParaRPr lang="zh-CN" altLang="en-US" dirty="0"/>
        </a:p>
      </dgm:t>
    </dgm:pt>
    <dgm:pt modelId="{A2F58050-0CF5-4A70-B5FC-B1AF4EB3F454}" type="parTrans" cxnId="{2C86C83B-40F3-41CB-ADCF-0284A4FC43DB}">
      <dgm:prSet/>
      <dgm:spPr/>
      <dgm:t>
        <a:bodyPr/>
        <a:lstStyle/>
        <a:p>
          <a:endParaRPr lang="zh-CN" altLang="en-US"/>
        </a:p>
      </dgm:t>
    </dgm:pt>
    <dgm:pt modelId="{F194477D-D14E-4E91-A5C0-FC2C894FF582}" type="sibTrans" cxnId="{2C86C83B-40F3-41CB-ADCF-0284A4FC43DB}">
      <dgm:prSet/>
      <dgm:spPr/>
      <dgm:t>
        <a:bodyPr/>
        <a:lstStyle/>
        <a:p>
          <a:endParaRPr lang="zh-CN" altLang="en-US"/>
        </a:p>
      </dgm:t>
    </dgm:pt>
    <dgm:pt modelId="{B9BC4246-3FC7-46C6-B2D2-A6A79A4928F4}">
      <dgm:prSet phldrT="[文本]"/>
      <dgm:spPr/>
      <dgm:t>
        <a:bodyPr/>
        <a:lstStyle/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75629875-4A58-4B84-9A2C-612A43AC70F5}" type="parTrans" cxnId="{416F436A-7975-4F30-B939-393937B66CE0}">
      <dgm:prSet/>
      <dgm:spPr/>
      <dgm:t>
        <a:bodyPr/>
        <a:lstStyle/>
        <a:p>
          <a:endParaRPr lang="zh-CN" altLang="en-US"/>
        </a:p>
      </dgm:t>
    </dgm:pt>
    <dgm:pt modelId="{E4D505B8-C6C5-4A23-ACC5-7A3235304279}" type="sibTrans" cxnId="{416F436A-7975-4F30-B939-393937B66CE0}">
      <dgm:prSet/>
      <dgm:spPr/>
      <dgm:t>
        <a:bodyPr/>
        <a:lstStyle/>
        <a:p>
          <a:endParaRPr lang="zh-CN" altLang="en-US"/>
        </a:p>
      </dgm:t>
    </dgm:pt>
    <dgm:pt modelId="{5EDEB0B3-AF85-44C8-B1B7-1594C7E5BF6A}">
      <dgm:prSet phldrT="[文本]"/>
      <dgm:spPr/>
      <dgm:t>
        <a:bodyPr/>
        <a:lstStyle/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29D0B489-B950-44E2-B413-82C7DD75D406}" type="parTrans" cxnId="{353ED577-3843-42D4-A760-B0D8E6FA91B1}">
      <dgm:prSet/>
      <dgm:spPr/>
      <dgm:t>
        <a:bodyPr/>
        <a:lstStyle/>
        <a:p>
          <a:endParaRPr lang="zh-CN" altLang="en-US"/>
        </a:p>
      </dgm:t>
    </dgm:pt>
    <dgm:pt modelId="{D06519A9-70B9-415E-9A82-0C552F70EC5D}" type="sibTrans" cxnId="{353ED577-3843-42D4-A760-B0D8E6FA91B1}">
      <dgm:prSet/>
      <dgm:spPr/>
      <dgm:t>
        <a:bodyPr/>
        <a:lstStyle/>
        <a:p>
          <a:endParaRPr lang="zh-CN" altLang="en-US"/>
        </a:p>
      </dgm:t>
    </dgm:pt>
    <dgm:pt modelId="{8F54DAA2-059C-4248-BE92-B9A84E992D1A}">
      <dgm:prSet phldrT="[文本]"/>
      <dgm:spPr/>
      <dgm:t>
        <a:bodyPr/>
        <a:lstStyle/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383D26FB-21B6-4BFE-B248-16322CBCB509}" type="parTrans" cxnId="{4DD04D30-7077-45BB-A0B8-EE98CC2A0352}">
      <dgm:prSet/>
      <dgm:spPr/>
      <dgm:t>
        <a:bodyPr/>
        <a:lstStyle/>
        <a:p>
          <a:endParaRPr lang="zh-CN" altLang="en-US"/>
        </a:p>
      </dgm:t>
    </dgm:pt>
    <dgm:pt modelId="{ADDCA03E-0279-4154-875D-56F3AACA22BA}" type="sibTrans" cxnId="{4DD04D30-7077-45BB-A0B8-EE98CC2A0352}">
      <dgm:prSet/>
      <dgm:spPr/>
      <dgm:t>
        <a:bodyPr/>
        <a:lstStyle/>
        <a:p>
          <a:endParaRPr lang="zh-CN" altLang="en-US"/>
        </a:p>
      </dgm:t>
    </dgm:pt>
    <dgm:pt modelId="{F5B3DB0D-4B40-4D8B-A61B-37E322045665}" type="pres">
      <dgm:prSet presAssocID="{CAB74E44-F176-4299-85CA-3D3463394D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5BF4CE-5E8F-4972-BEF1-A59427EFFD4F}" type="pres">
      <dgm:prSet presAssocID="{479097FB-00C4-45C0-B340-A473F4C128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C4FFCE5-E65F-4C8E-9668-AC15005B8625}" type="pres">
      <dgm:prSet presAssocID="{A2F58050-0CF5-4A70-B5FC-B1AF4EB3F454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A193FD69-EF0B-4363-B53C-BA1CDD6EC6D3}" type="pres">
      <dgm:prSet presAssocID="{A2F58050-0CF5-4A70-B5FC-B1AF4EB3F454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506F8F1-3532-4A21-9A05-124F41F9BCB9}" type="pres">
      <dgm:prSet presAssocID="{B304788E-1367-4306-A88D-5BB39D4ACF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2A1A-E453-425F-9FD5-780446853F2C}" type="pres">
      <dgm:prSet presAssocID="{75629875-4A58-4B84-9A2C-612A43AC70F5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4B3903FB-B61E-4D90-AECD-0DF0532171EB}" type="pres">
      <dgm:prSet presAssocID="{75629875-4A58-4B84-9A2C-612A43AC70F5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5187C48-C869-4A6F-9DCA-B60C5DBB52F0}" type="pres">
      <dgm:prSet presAssocID="{B9BC4246-3FC7-46C6-B2D2-A6A79A4928F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DCB0E-2583-4E81-8CF5-103F28C307E1}" type="pres">
      <dgm:prSet presAssocID="{29D0B489-B950-44E2-B413-82C7DD75D406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D76A393B-9BDD-4F0F-8603-5779AA7E8A00}" type="pres">
      <dgm:prSet presAssocID="{29D0B489-B950-44E2-B413-82C7DD75D406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706AC41C-41A9-4376-B1D1-3387C344301B}" type="pres">
      <dgm:prSet presAssocID="{5EDEB0B3-AF85-44C8-B1B7-1594C7E5BF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334F8-A69B-4B1D-9E19-66CB6FE5FDBB}" type="pres">
      <dgm:prSet presAssocID="{383D26FB-21B6-4BFE-B248-16322CBCB509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00A3214F-069A-4BDE-B050-2346740C532D}" type="pres">
      <dgm:prSet presAssocID="{383D26FB-21B6-4BFE-B248-16322CBCB50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FEB84DD-4B89-40DB-875A-ACA76A2B9C0D}" type="pres">
      <dgm:prSet presAssocID="{8F54DAA2-059C-4248-BE92-B9A84E992D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B74F58-9FBE-43E6-B040-957578AF1FB7}" type="presOf" srcId="{29D0B489-B950-44E2-B413-82C7DD75D406}" destId="{D76A393B-9BDD-4F0F-8603-5779AA7E8A00}" srcOrd="1" destOrd="0" presId="urn:microsoft.com/office/officeart/2005/8/layout/radial1"/>
    <dgm:cxn modelId="{60436846-B2F5-4B73-84EC-6EC374D06BE2}" type="presOf" srcId="{B304788E-1367-4306-A88D-5BB39D4ACF8A}" destId="{8506F8F1-3532-4A21-9A05-124F41F9BCB9}" srcOrd="0" destOrd="0" presId="urn:microsoft.com/office/officeart/2005/8/layout/radial1"/>
    <dgm:cxn modelId="{9A094C6D-A938-4BF1-905B-6661DAF8AB99}" type="presOf" srcId="{A2F58050-0CF5-4A70-B5FC-B1AF4EB3F454}" destId="{A193FD69-EF0B-4363-B53C-BA1CDD6EC6D3}" srcOrd="1" destOrd="0" presId="urn:microsoft.com/office/officeart/2005/8/layout/radial1"/>
    <dgm:cxn modelId="{F295B44F-5733-4A58-8FBF-1FDD02E98276}" type="presOf" srcId="{383D26FB-21B6-4BFE-B248-16322CBCB509}" destId="{00A3214F-069A-4BDE-B050-2346740C532D}" srcOrd="1" destOrd="0" presId="urn:microsoft.com/office/officeart/2005/8/layout/radial1"/>
    <dgm:cxn modelId="{A60136C6-E5E3-4A59-B09B-6669A28A47DE}" type="presOf" srcId="{CAB74E44-F176-4299-85CA-3D3463394DAE}" destId="{F5B3DB0D-4B40-4D8B-A61B-37E322045665}" srcOrd="0" destOrd="0" presId="urn:microsoft.com/office/officeart/2005/8/layout/radial1"/>
    <dgm:cxn modelId="{2C86C83B-40F3-41CB-ADCF-0284A4FC43DB}" srcId="{479097FB-00C4-45C0-B340-A473F4C1283E}" destId="{B304788E-1367-4306-A88D-5BB39D4ACF8A}" srcOrd="0" destOrd="0" parTransId="{A2F58050-0CF5-4A70-B5FC-B1AF4EB3F454}" sibTransId="{F194477D-D14E-4E91-A5C0-FC2C894FF582}"/>
    <dgm:cxn modelId="{A651D5C6-2DBD-4E05-81F3-89C7DF0FBF77}" type="presOf" srcId="{75629875-4A58-4B84-9A2C-612A43AC70F5}" destId="{4B3903FB-B61E-4D90-AECD-0DF0532171EB}" srcOrd="1" destOrd="0" presId="urn:microsoft.com/office/officeart/2005/8/layout/radial1"/>
    <dgm:cxn modelId="{C9F704AE-D980-4ACC-94E8-4AE0DB9321AF}" type="presOf" srcId="{29D0B489-B950-44E2-B413-82C7DD75D406}" destId="{0CDDCB0E-2583-4E81-8CF5-103F28C307E1}" srcOrd="0" destOrd="0" presId="urn:microsoft.com/office/officeart/2005/8/layout/radial1"/>
    <dgm:cxn modelId="{FC67D16E-90C8-400F-943F-957CDB79EE2E}" type="presOf" srcId="{75629875-4A58-4B84-9A2C-612A43AC70F5}" destId="{6E412A1A-E453-425F-9FD5-780446853F2C}" srcOrd="0" destOrd="0" presId="urn:microsoft.com/office/officeart/2005/8/layout/radial1"/>
    <dgm:cxn modelId="{4DD04D30-7077-45BB-A0B8-EE98CC2A0352}" srcId="{479097FB-00C4-45C0-B340-A473F4C1283E}" destId="{8F54DAA2-059C-4248-BE92-B9A84E992D1A}" srcOrd="3" destOrd="0" parTransId="{383D26FB-21B6-4BFE-B248-16322CBCB509}" sibTransId="{ADDCA03E-0279-4154-875D-56F3AACA22BA}"/>
    <dgm:cxn modelId="{416F436A-7975-4F30-B939-393937B66CE0}" srcId="{479097FB-00C4-45C0-B340-A473F4C1283E}" destId="{B9BC4246-3FC7-46C6-B2D2-A6A79A4928F4}" srcOrd="1" destOrd="0" parTransId="{75629875-4A58-4B84-9A2C-612A43AC70F5}" sibTransId="{E4D505B8-C6C5-4A23-ACC5-7A3235304279}"/>
    <dgm:cxn modelId="{727C01E5-2C8B-4D93-873C-7870FCD666D2}" type="presOf" srcId="{479097FB-00C4-45C0-B340-A473F4C1283E}" destId="{865BF4CE-5E8F-4972-BEF1-A59427EFFD4F}" srcOrd="0" destOrd="0" presId="urn:microsoft.com/office/officeart/2005/8/layout/radial1"/>
    <dgm:cxn modelId="{7D71CAF8-47C0-4525-8CB0-8349503D650F}" type="presOf" srcId="{5EDEB0B3-AF85-44C8-B1B7-1594C7E5BF6A}" destId="{706AC41C-41A9-4376-B1D1-3387C344301B}" srcOrd="0" destOrd="0" presId="urn:microsoft.com/office/officeart/2005/8/layout/radial1"/>
    <dgm:cxn modelId="{C32CC0A2-4972-45BB-B84A-3232D54D2367}" type="presOf" srcId="{8F54DAA2-059C-4248-BE92-B9A84E992D1A}" destId="{FFEB84DD-4B89-40DB-875A-ACA76A2B9C0D}" srcOrd="0" destOrd="0" presId="urn:microsoft.com/office/officeart/2005/8/layout/radial1"/>
    <dgm:cxn modelId="{353ED577-3843-42D4-A760-B0D8E6FA91B1}" srcId="{479097FB-00C4-45C0-B340-A473F4C1283E}" destId="{5EDEB0B3-AF85-44C8-B1B7-1594C7E5BF6A}" srcOrd="2" destOrd="0" parTransId="{29D0B489-B950-44E2-B413-82C7DD75D406}" sibTransId="{D06519A9-70B9-415E-9A82-0C552F70EC5D}"/>
    <dgm:cxn modelId="{A0181D1E-4B49-4026-B34F-0A2B40A51019}" type="presOf" srcId="{B9BC4246-3FC7-46C6-B2D2-A6A79A4928F4}" destId="{A5187C48-C869-4A6F-9DCA-B60C5DBB52F0}" srcOrd="0" destOrd="0" presId="urn:microsoft.com/office/officeart/2005/8/layout/radial1"/>
    <dgm:cxn modelId="{8BE4181A-DDD5-49D9-9DE6-3D93E9C6773F}" type="presOf" srcId="{383D26FB-21B6-4BFE-B248-16322CBCB509}" destId="{1A0334F8-A69B-4B1D-9E19-66CB6FE5FDBB}" srcOrd="0" destOrd="0" presId="urn:microsoft.com/office/officeart/2005/8/layout/radial1"/>
    <dgm:cxn modelId="{427D67E8-5A75-4424-869D-6CED4DA4F0C0}" type="presOf" srcId="{A2F58050-0CF5-4A70-B5FC-B1AF4EB3F454}" destId="{7C4FFCE5-E65F-4C8E-9668-AC15005B8625}" srcOrd="0" destOrd="0" presId="urn:microsoft.com/office/officeart/2005/8/layout/radial1"/>
    <dgm:cxn modelId="{654E8549-08BE-457A-9BA9-1707B53715F4}" srcId="{CAB74E44-F176-4299-85CA-3D3463394DAE}" destId="{479097FB-00C4-45C0-B340-A473F4C1283E}" srcOrd="0" destOrd="0" parTransId="{7BE3C164-DA71-4D99-B4AD-728F67CD48B1}" sibTransId="{8B670D90-AC53-441B-B232-FA78A34E9340}"/>
    <dgm:cxn modelId="{2046FC5B-0640-453D-9A8D-34C824C9B04E}" type="presParOf" srcId="{F5B3DB0D-4B40-4D8B-A61B-37E322045665}" destId="{865BF4CE-5E8F-4972-BEF1-A59427EFFD4F}" srcOrd="0" destOrd="0" presId="urn:microsoft.com/office/officeart/2005/8/layout/radial1"/>
    <dgm:cxn modelId="{441512D1-5191-4D69-90EF-F42B39F45343}" type="presParOf" srcId="{F5B3DB0D-4B40-4D8B-A61B-37E322045665}" destId="{7C4FFCE5-E65F-4C8E-9668-AC15005B8625}" srcOrd="1" destOrd="0" presId="urn:microsoft.com/office/officeart/2005/8/layout/radial1"/>
    <dgm:cxn modelId="{9BAA9C44-54B9-4D20-9660-88CA5B1598CC}" type="presParOf" srcId="{7C4FFCE5-E65F-4C8E-9668-AC15005B8625}" destId="{A193FD69-EF0B-4363-B53C-BA1CDD6EC6D3}" srcOrd="0" destOrd="0" presId="urn:microsoft.com/office/officeart/2005/8/layout/radial1"/>
    <dgm:cxn modelId="{B4AAD253-89BF-4D98-978E-8F80241CFAE1}" type="presParOf" srcId="{F5B3DB0D-4B40-4D8B-A61B-37E322045665}" destId="{8506F8F1-3532-4A21-9A05-124F41F9BCB9}" srcOrd="2" destOrd="0" presId="urn:microsoft.com/office/officeart/2005/8/layout/radial1"/>
    <dgm:cxn modelId="{02526E3F-E68A-43C9-8267-817629D6F793}" type="presParOf" srcId="{F5B3DB0D-4B40-4D8B-A61B-37E322045665}" destId="{6E412A1A-E453-425F-9FD5-780446853F2C}" srcOrd="3" destOrd="0" presId="urn:microsoft.com/office/officeart/2005/8/layout/radial1"/>
    <dgm:cxn modelId="{FC447ABB-7A01-4F31-B0ED-5BA6FAD12514}" type="presParOf" srcId="{6E412A1A-E453-425F-9FD5-780446853F2C}" destId="{4B3903FB-B61E-4D90-AECD-0DF0532171EB}" srcOrd="0" destOrd="0" presId="urn:microsoft.com/office/officeart/2005/8/layout/radial1"/>
    <dgm:cxn modelId="{E7398C6A-FBE4-4E88-BC20-58FA395FDC1A}" type="presParOf" srcId="{F5B3DB0D-4B40-4D8B-A61B-37E322045665}" destId="{A5187C48-C869-4A6F-9DCA-B60C5DBB52F0}" srcOrd="4" destOrd="0" presId="urn:microsoft.com/office/officeart/2005/8/layout/radial1"/>
    <dgm:cxn modelId="{76042C04-9C20-4F46-9451-573B9F36CA05}" type="presParOf" srcId="{F5B3DB0D-4B40-4D8B-A61B-37E322045665}" destId="{0CDDCB0E-2583-4E81-8CF5-103F28C307E1}" srcOrd="5" destOrd="0" presId="urn:microsoft.com/office/officeart/2005/8/layout/radial1"/>
    <dgm:cxn modelId="{ED29A80D-797B-4FB6-91AB-CC911BE0C455}" type="presParOf" srcId="{0CDDCB0E-2583-4E81-8CF5-103F28C307E1}" destId="{D76A393B-9BDD-4F0F-8603-5779AA7E8A00}" srcOrd="0" destOrd="0" presId="urn:microsoft.com/office/officeart/2005/8/layout/radial1"/>
    <dgm:cxn modelId="{6047E370-E7F2-42C9-889E-3AEE4DA988F9}" type="presParOf" srcId="{F5B3DB0D-4B40-4D8B-A61B-37E322045665}" destId="{706AC41C-41A9-4376-B1D1-3387C344301B}" srcOrd="6" destOrd="0" presId="urn:microsoft.com/office/officeart/2005/8/layout/radial1"/>
    <dgm:cxn modelId="{78220402-D3EE-453D-BB73-6643E26EBF23}" type="presParOf" srcId="{F5B3DB0D-4B40-4D8B-A61B-37E322045665}" destId="{1A0334F8-A69B-4B1D-9E19-66CB6FE5FDBB}" srcOrd="7" destOrd="0" presId="urn:microsoft.com/office/officeart/2005/8/layout/radial1"/>
    <dgm:cxn modelId="{2DDF8F79-06F0-4364-95BC-F8BE7626ED3E}" type="presParOf" srcId="{1A0334F8-A69B-4B1D-9E19-66CB6FE5FDBB}" destId="{00A3214F-069A-4BDE-B050-2346740C532D}" srcOrd="0" destOrd="0" presId="urn:microsoft.com/office/officeart/2005/8/layout/radial1"/>
    <dgm:cxn modelId="{95558105-D7A7-44EE-8DA0-D33EFAB9DFE5}" type="presParOf" srcId="{F5B3DB0D-4B40-4D8B-A61B-37E322045665}" destId="{FFEB84DD-4B89-40DB-875A-ACA76A2B9C0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78C570-21C1-47C5-AF9A-03B926C4A68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36063E-CEC6-4854-B148-86DDF3803F29}">
      <dgm:prSet phldrT="[文本]"/>
      <dgm:spPr/>
      <dgm:t>
        <a:bodyPr/>
        <a:lstStyle/>
        <a:p>
          <a:r>
            <a:rPr lang="en-US" altLang="en-US" dirty="0" smtClean="0"/>
            <a:t>the identi</a:t>
          </a:r>
          <a:r>
            <a:rPr lang="en-US" altLang="zh-CN" dirty="0" smtClean="0"/>
            <a:t>fi</a:t>
          </a:r>
          <a:r>
            <a:rPr lang="en-US" altLang="en-US" dirty="0" smtClean="0"/>
            <a:t>er of the </a:t>
          </a:r>
          <a:r>
            <a:rPr lang="en-US" altLang="en-US" dirty="0" err="1" smtClean="0"/>
            <a:t>chaincode</a:t>
          </a:r>
          <a:endParaRPr lang="zh-CN" altLang="en-US" dirty="0"/>
        </a:p>
      </dgm:t>
    </dgm:pt>
    <dgm:pt modelId="{BDFE1E5F-42B0-4B01-8A60-513D6CD65859}" type="parTrans" cxnId="{37DEB978-44C4-4C4C-82F6-A8B3821EB4F4}">
      <dgm:prSet/>
      <dgm:spPr/>
      <dgm:t>
        <a:bodyPr/>
        <a:lstStyle/>
        <a:p>
          <a:endParaRPr lang="zh-CN" altLang="en-US"/>
        </a:p>
      </dgm:t>
    </dgm:pt>
    <dgm:pt modelId="{6A4F965F-4587-4485-BAC9-8EB12AB4673E}" type="sibTrans" cxnId="{37DEB978-44C4-4C4C-82F6-A8B3821EB4F4}">
      <dgm:prSet/>
      <dgm:spPr/>
      <dgm:t>
        <a:bodyPr/>
        <a:lstStyle/>
        <a:p>
          <a:endParaRPr lang="zh-CN" altLang="en-US"/>
        </a:p>
      </dgm:t>
    </dgm:pt>
    <dgm:pt modelId="{369DBD75-AB8F-4E03-B478-AAA0759BCE12}">
      <dgm:prSet phldrT="[文本]"/>
      <dgm:spPr/>
      <dgm:t>
        <a:bodyPr/>
        <a:lstStyle/>
        <a:p>
          <a:r>
            <a:rPr lang="en-US" altLang="en-US" dirty="0" smtClean="0"/>
            <a:t>the identity of the submitting client</a:t>
          </a:r>
          <a:endParaRPr lang="zh-CN" altLang="en-US" dirty="0"/>
        </a:p>
      </dgm:t>
    </dgm:pt>
    <dgm:pt modelId="{5BF424FD-C35C-4673-853A-B68528C28832}" type="sibTrans" cxnId="{F7449A9A-2FDD-451C-83C6-7A7F7F8B0AD3}">
      <dgm:prSet/>
      <dgm:spPr/>
      <dgm:t>
        <a:bodyPr/>
        <a:lstStyle/>
        <a:p>
          <a:endParaRPr lang="zh-CN" altLang="en-US"/>
        </a:p>
      </dgm:t>
    </dgm:pt>
    <dgm:pt modelId="{CE91287B-63C7-46FB-82A6-068EB2EB7286}" type="parTrans" cxnId="{F7449A9A-2FDD-451C-83C6-7A7F7F8B0AD3}">
      <dgm:prSet/>
      <dgm:spPr/>
      <dgm:t>
        <a:bodyPr/>
        <a:lstStyle/>
        <a:p>
          <a:endParaRPr lang="zh-CN" altLang="en-US"/>
        </a:p>
      </dgm:t>
    </dgm:pt>
    <dgm:pt modelId="{EF56E7A5-6EA6-4244-9010-AFEF28F663F0}">
      <dgm:prSet phldrT="[文本]" custT="1"/>
      <dgm:spPr/>
      <dgm:t>
        <a:bodyPr/>
        <a:lstStyle/>
        <a:p>
          <a:r>
            <a:rPr lang="en-US" altLang="en-US" sz="3600" dirty="0" smtClean="0"/>
            <a:t>Transaction proposal</a:t>
          </a:r>
          <a:endParaRPr lang="zh-CN" altLang="en-US" sz="3600" dirty="0"/>
        </a:p>
      </dgm:t>
    </dgm:pt>
    <dgm:pt modelId="{063C2D64-B89D-4C6F-AFEC-2766E7E43E9E}" type="sibTrans" cxnId="{6293160C-F308-43DB-80C1-C2D2AC9D7EE3}">
      <dgm:prSet/>
      <dgm:spPr/>
      <dgm:t>
        <a:bodyPr/>
        <a:lstStyle/>
        <a:p>
          <a:endParaRPr lang="zh-CN" altLang="en-US"/>
        </a:p>
      </dgm:t>
    </dgm:pt>
    <dgm:pt modelId="{E514DB45-0637-4C8B-8AA5-E213D7FD8499}" type="parTrans" cxnId="{6293160C-F308-43DB-80C1-C2D2AC9D7EE3}">
      <dgm:prSet/>
      <dgm:spPr/>
      <dgm:t>
        <a:bodyPr/>
        <a:lstStyle/>
        <a:p>
          <a:endParaRPr lang="zh-CN" altLang="en-US"/>
        </a:p>
      </dgm:t>
    </dgm:pt>
    <dgm:pt modelId="{0C1BAD21-559C-4F59-80D5-EF65B8970120}">
      <dgm:prSet phldrT="[文本]"/>
      <dgm:spPr/>
      <dgm:t>
        <a:bodyPr/>
        <a:lstStyle/>
        <a:p>
          <a:r>
            <a:rPr lang="en-US" altLang="en-US" dirty="0" smtClean="0"/>
            <a:t>Parameters of the </a:t>
          </a:r>
          <a:r>
            <a:rPr lang="en-US" altLang="en-US" dirty="0" err="1" smtClean="0"/>
            <a:t>chaincode</a:t>
          </a:r>
          <a:endParaRPr lang="zh-CN" altLang="en-US" dirty="0"/>
        </a:p>
      </dgm:t>
    </dgm:pt>
    <dgm:pt modelId="{29646374-7F49-4D56-9F86-FFDD3B0A1B25}" type="parTrans" cxnId="{0B7F228A-C970-48B2-B382-42B195368213}">
      <dgm:prSet/>
      <dgm:spPr/>
      <dgm:t>
        <a:bodyPr/>
        <a:lstStyle/>
        <a:p>
          <a:endParaRPr lang="zh-CN" altLang="en-US"/>
        </a:p>
      </dgm:t>
    </dgm:pt>
    <dgm:pt modelId="{B8CB4789-CE85-433E-897D-0BAEDF088576}" type="sibTrans" cxnId="{0B7F228A-C970-48B2-B382-42B195368213}">
      <dgm:prSet/>
      <dgm:spPr/>
      <dgm:t>
        <a:bodyPr/>
        <a:lstStyle/>
        <a:p>
          <a:endParaRPr lang="zh-CN" altLang="en-US"/>
        </a:p>
      </dgm:t>
    </dgm:pt>
    <dgm:pt modelId="{AFEC038B-CCB5-4B30-97E7-EA88FAD92AB8}">
      <dgm:prSet phldrT="[文本]"/>
      <dgm:spPr/>
      <dgm:t>
        <a:bodyPr/>
        <a:lstStyle/>
        <a:p>
          <a:r>
            <a:rPr lang="en-US" altLang="en-US" dirty="0" smtClean="0"/>
            <a:t>the transaction payload</a:t>
          </a:r>
          <a:endParaRPr lang="zh-CN" altLang="en-US" dirty="0"/>
        </a:p>
      </dgm:t>
    </dgm:pt>
    <dgm:pt modelId="{372E4957-117B-4735-8DAB-17EAF7CCE640}" type="parTrans" cxnId="{49CF45B7-0709-4C06-8AC4-1F6BC1642D58}">
      <dgm:prSet/>
      <dgm:spPr/>
      <dgm:t>
        <a:bodyPr/>
        <a:lstStyle/>
        <a:p>
          <a:endParaRPr lang="zh-CN" altLang="en-US"/>
        </a:p>
      </dgm:t>
    </dgm:pt>
    <dgm:pt modelId="{B2618CC8-86E7-456D-B0D2-1925D10F2CDF}" type="sibTrans" cxnId="{49CF45B7-0709-4C06-8AC4-1F6BC1642D58}">
      <dgm:prSet/>
      <dgm:spPr/>
      <dgm:t>
        <a:bodyPr/>
        <a:lstStyle/>
        <a:p>
          <a:endParaRPr lang="zh-CN" altLang="en-US"/>
        </a:p>
      </dgm:t>
    </dgm:pt>
    <dgm:pt modelId="{372AB5BC-E1E5-4986-9651-1CF29F92ADDC}">
      <dgm:prSet phldrT="[文本]"/>
      <dgm:spPr/>
      <dgm:t>
        <a:bodyPr/>
        <a:lstStyle/>
        <a:p>
          <a:r>
            <a:rPr lang="en-US" altLang="en-US" dirty="0" smtClean="0"/>
            <a:t>a nonce </a:t>
          </a:r>
          <a:r>
            <a:rPr lang="en-US" altLang="zh-CN" dirty="0" smtClean="0"/>
            <a:t>for each client</a:t>
          </a:r>
          <a:endParaRPr lang="zh-CN" altLang="en-US" dirty="0"/>
        </a:p>
      </dgm:t>
    </dgm:pt>
    <dgm:pt modelId="{AF2DCBA8-F2D3-45DB-8926-53F988BB396E}" type="parTrans" cxnId="{211AD2D6-6BBA-45EA-B5A4-EFC44052CC38}">
      <dgm:prSet/>
      <dgm:spPr/>
      <dgm:t>
        <a:bodyPr/>
        <a:lstStyle/>
        <a:p>
          <a:endParaRPr lang="zh-CN" altLang="en-US"/>
        </a:p>
      </dgm:t>
    </dgm:pt>
    <dgm:pt modelId="{8F601F32-11F8-4AA5-9D74-4798A41D5830}" type="sibTrans" cxnId="{211AD2D6-6BBA-45EA-B5A4-EFC44052CC38}">
      <dgm:prSet/>
      <dgm:spPr/>
      <dgm:t>
        <a:bodyPr/>
        <a:lstStyle/>
        <a:p>
          <a:endParaRPr lang="zh-CN" altLang="en-US"/>
        </a:p>
      </dgm:t>
    </dgm:pt>
    <dgm:pt modelId="{6C2DCDF6-EB3D-4979-86A8-038FF8090B45}">
      <dgm:prSet phldrT="[文本]"/>
      <dgm:spPr/>
      <dgm:t>
        <a:bodyPr/>
        <a:lstStyle/>
        <a:p>
          <a:r>
            <a:rPr lang="en-US" altLang="en-US" dirty="0" smtClean="0"/>
            <a:t>transaction </a:t>
          </a:r>
          <a:r>
            <a:rPr lang="en-US" altLang="en-US" dirty="0" err="1" smtClean="0"/>
            <a:t>identier</a:t>
          </a:r>
          <a:endParaRPr lang="zh-CN" altLang="en-US" dirty="0"/>
        </a:p>
      </dgm:t>
    </dgm:pt>
    <dgm:pt modelId="{2384150C-1F21-4B98-8028-ED1698390625}" type="parTrans" cxnId="{260FA1F8-AC01-43FF-A0CA-F23CA30F382C}">
      <dgm:prSet/>
      <dgm:spPr/>
      <dgm:t>
        <a:bodyPr/>
        <a:lstStyle/>
        <a:p>
          <a:endParaRPr lang="zh-CN" altLang="en-US"/>
        </a:p>
      </dgm:t>
    </dgm:pt>
    <dgm:pt modelId="{4A46D06D-B300-4A59-B59F-7A4216E51946}" type="sibTrans" cxnId="{260FA1F8-AC01-43FF-A0CA-F23CA30F382C}">
      <dgm:prSet/>
      <dgm:spPr/>
      <dgm:t>
        <a:bodyPr/>
        <a:lstStyle/>
        <a:p>
          <a:endParaRPr lang="zh-CN" altLang="en-US"/>
        </a:p>
      </dgm:t>
    </dgm:pt>
    <dgm:pt modelId="{76AEE7AD-54A5-4685-8F34-32E783714A2D}" type="pres">
      <dgm:prSet presAssocID="{5978C570-21C1-47C5-AF9A-03B926C4A6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B62039-A418-4D4A-BA0D-637A1C273F23}" type="pres">
      <dgm:prSet presAssocID="{EF56E7A5-6EA6-4244-9010-AFEF28F663F0}" presName="compNode" presStyleCnt="0"/>
      <dgm:spPr/>
    </dgm:pt>
    <dgm:pt modelId="{FF898075-0123-4F0E-A9B3-CD121E73C8BD}" type="pres">
      <dgm:prSet presAssocID="{EF56E7A5-6EA6-4244-9010-AFEF28F663F0}" presName="aNode" presStyleLbl="bgShp" presStyleIdx="0" presStyleCnt="1" custLinFactNeighborX="541" custLinFactNeighborY="18041"/>
      <dgm:spPr/>
      <dgm:t>
        <a:bodyPr/>
        <a:lstStyle/>
        <a:p>
          <a:endParaRPr lang="zh-CN" altLang="en-US"/>
        </a:p>
      </dgm:t>
    </dgm:pt>
    <dgm:pt modelId="{5C34DA70-FCF1-4A3E-8E06-933056377376}" type="pres">
      <dgm:prSet presAssocID="{EF56E7A5-6EA6-4244-9010-AFEF28F663F0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B4779122-A3D6-4551-AF37-BC0936A58758}" type="pres">
      <dgm:prSet presAssocID="{EF56E7A5-6EA6-4244-9010-AFEF28F663F0}" presName="compChildNode" presStyleCnt="0"/>
      <dgm:spPr/>
    </dgm:pt>
    <dgm:pt modelId="{685C2B18-3FB8-4A07-8026-33BFAE37C0B2}" type="pres">
      <dgm:prSet presAssocID="{EF56E7A5-6EA6-4244-9010-AFEF28F663F0}" presName="theInnerList" presStyleCnt="0"/>
      <dgm:spPr/>
    </dgm:pt>
    <dgm:pt modelId="{54D6243D-03AF-4969-8680-02F894E08DA3}" type="pres">
      <dgm:prSet presAssocID="{369DBD75-AB8F-4E03-B478-AAA0759BCE12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CDF0AB-783F-4242-9046-E2137C37C2A4}" type="pres">
      <dgm:prSet presAssocID="{369DBD75-AB8F-4E03-B478-AAA0759BCE12}" presName="aSpace2" presStyleCnt="0"/>
      <dgm:spPr/>
    </dgm:pt>
    <dgm:pt modelId="{2FB3D799-FA3D-4047-BAB1-C855D0FF7843}" type="pres">
      <dgm:prSet presAssocID="{AFEC038B-CCB5-4B30-97E7-EA88FAD92AB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1C970-FD6A-4EE2-8E04-CD85D2646A81}" type="pres">
      <dgm:prSet presAssocID="{AFEC038B-CCB5-4B30-97E7-EA88FAD92AB8}" presName="aSpace2" presStyleCnt="0"/>
      <dgm:spPr/>
    </dgm:pt>
    <dgm:pt modelId="{030CE55B-B5D3-452A-A7F0-DDA8A0A3F503}" type="pres">
      <dgm:prSet presAssocID="{0C1BAD21-559C-4F59-80D5-EF65B8970120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15196D-5D33-4219-BF90-9C243C4E6116}" type="pres">
      <dgm:prSet presAssocID="{0C1BAD21-559C-4F59-80D5-EF65B8970120}" presName="aSpace2" presStyleCnt="0"/>
      <dgm:spPr/>
    </dgm:pt>
    <dgm:pt modelId="{DAEC4252-D6ED-4222-8767-0F266B565BA9}" type="pres">
      <dgm:prSet presAssocID="{F836063E-CEC6-4854-B148-86DDF3803F29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897975-12E1-414C-A5A1-32E85D0A3DCB}" type="pres">
      <dgm:prSet presAssocID="{F836063E-CEC6-4854-B148-86DDF3803F29}" presName="aSpace2" presStyleCnt="0"/>
      <dgm:spPr/>
    </dgm:pt>
    <dgm:pt modelId="{B7BD7BF6-75E9-48C1-ACE1-44EA3C2F02D0}" type="pres">
      <dgm:prSet presAssocID="{372AB5BC-E1E5-4986-9651-1CF29F92ADD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912F8-E54D-4670-96A2-D998C43894C8}" type="pres">
      <dgm:prSet presAssocID="{372AB5BC-E1E5-4986-9651-1CF29F92ADDC}" presName="aSpace2" presStyleCnt="0"/>
      <dgm:spPr/>
    </dgm:pt>
    <dgm:pt modelId="{7A5143A0-22BF-4FFD-B5E0-FBF62D229933}" type="pres">
      <dgm:prSet presAssocID="{6C2DCDF6-EB3D-4979-86A8-038FF8090B4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5605B-283D-4AD3-9B82-D0FB2D5B1D8D}" type="presOf" srcId="{372AB5BC-E1E5-4986-9651-1CF29F92ADDC}" destId="{B7BD7BF6-75E9-48C1-ACE1-44EA3C2F02D0}" srcOrd="0" destOrd="0" presId="urn:microsoft.com/office/officeart/2005/8/layout/lProcess2"/>
    <dgm:cxn modelId="{E2EBD489-2536-4B41-B086-432835ACF274}" type="presOf" srcId="{5978C570-21C1-47C5-AF9A-03B926C4A68C}" destId="{76AEE7AD-54A5-4685-8F34-32E783714A2D}" srcOrd="0" destOrd="0" presId="urn:microsoft.com/office/officeart/2005/8/layout/lProcess2"/>
    <dgm:cxn modelId="{AD2BBC08-8173-4220-B106-39BA6E8D84FD}" type="presOf" srcId="{EF56E7A5-6EA6-4244-9010-AFEF28F663F0}" destId="{5C34DA70-FCF1-4A3E-8E06-933056377376}" srcOrd="1" destOrd="0" presId="urn:microsoft.com/office/officeart/2005/8/layout/lProcess2"/>
    <dgm:cxn modelId="{6669B4FE-03C1-4305-9DF3-D554D07E9F23}" type="presOf" srcId="{EF56E7A5-6EA6-4244-9010-AFEF28F663F0}" destId="{FF898075-0123-4F0E-A9B3-CD121E73C8BD}" srcOrd="0" destOrd="0" presId="urn:microsoft.com/office/officeart/2005/8/layout/lProcess2"/>
    <dgm:cxn modelId="{0B7F228A-C970-48B2-B382-42B195368213}" srcId="{EF56E7A5-6EA6-4244-9010-AFEF28F663F0}" destId="{0C1BAD21-559C-4F59-80D5-EF65B8970120}" srcOrd="2" destOrd="0" parTransId="{29646374-7F49-4D56-9F86-FFDD3B0A1B25}" sibTransId="{B8CB4789-CE85-433E-897D-0BAEDF088576}"/>
    <dgm:cxn modelId="{739504DE-F734-4B9C-98D2-5184C85D1A67}" type="presOf" srcId="{F836063E-CEC6-4854-B148-86DDF3803F29}" destId="{DAEC4252-D6ED-4222-8767-0F266B565BA9}" srcOrd="0" destOrd="0" presId="urn:microsoft.com/office/officeart/2005/8/layout/lProcess2"/>
    <dgm:cxn modelId="{211AD2D6-6BBA-45EA-B5A4-EFC44052CC38}" srcId="{EF56E7A5-6EA6-4244-9010-AFEF28F663F0}" destId="{372AB5BC-E1E5-4986-9651-1CF29F92ADDC}" srcOrd="4" destOrd="0" parTransId="{AF2DCBA8-F2D3-45DB-8926-53F988BB396E}" sibTransId="{8F601F32-11F8-4AA5-9D74-4798A41D5830}"/>
    <dgm:cxn modelId="{37DEB978-44C4-4C4C-82F6-A8B3821EB4F4}" srcId="{EF56E7A5-6EA6-4244-9010-AFEF28F663F0}" destId="{F836063E-CEC6-4854-B148-86DDF3803F29}" srcOrd="3" destOrd="0" parTransId="{BDFE1E5F-42B0-4B01-8A60-513D6CD65859}" sibTransId="{6A4F965F-4587-4485-BAC9-8EB12AB4673E}"/>
    <dgm:cxn modelId="{260FA1F8-AC01-43FF-A0CA-F23CA30F382C}" srcId="{EF56E7A5-6EA6-4244-9010-AFEF28F663F0}" destId="{6C2DCDF6-EB3D-4979-86A8-038FF8090B45}" srcOrd="5" destOrd="0" parTransId="{2384150C-1F21-4B98-8028-ED1698390625}" sibTransId="{4A46D06D-B300-4A59-B59F-7A4216E51946}"/>
    <dgm:cxn modelId="{6293160C-F308-43DB-80C1-C2D2AC9D7EE3}" srcId="{5978C570-21C1-47C5-AF9A-03B926C4A68C}" destId="{EF56E7A5-6EA6-4244-9010-AFEF28F663F0}" srcOrd="0" destOrd="0" parTransId="{E514DB45-0637-4C8B-8AA5-E213D7FD8499}" sibTransId="{063C2D64-B89D-4C6F-AFEC-2766E7E43E9E}"/>
    <dgm:cxn modelId="{49CF45B7-0709-4C06-8AC4-1F6BC1642D58}" srcId="{EF56E7A5-6EA6-4244-9010-AFEF28F663F0}" destId="{AFEC038B-CCB5-4B30-97E7-EA88FAD92AB8}" srcOrd="1" destOrd="0" parTransId="{372E4957-117B-4735-8DAB-17EAF7CCE640}" sibTransId="{B2618CC8-86E7-456D-B0D2-1925D10F2CDF}"/>
    <dgm:cxn modelId="{39E189FA-7997-4664-85CD-A4EFE8FC7874}" type="presOf" srcId="{0C1BAD21-559C-4F59-80D5-EF65B8970120}" destId="{030CE55B-B5D3-452A-A7F0-DDA8A0A3F503}" srcOrd="0" destOrd="0" presId="urn:microsoft.com/office/officeart/2005/8/layout/lProcess2"/>
    <dgm:cxn modelId="{060C5AD5-6D10-4C59-82E3-FE38118414E3}" type="presOf" srcId="{6C2DCDF6-EB3D-4979-86A8-038FF8090B45}" destId="{7A5143A0-22BF-4FFD-B5E0-FBF62D229933}" srcOrd="0" destOrd="0" presId="urn:microsoft.com/office/officeart/2005/8/layout/lProcess2"/>
    <dgm:cxn modelId="{F7449A9A-2FDD-451C-83C6-7A7F7F8B0AD3}" srcId="{EF56E7A5-6EA6-4244-9010-AFEF28F663F0}" destId="{369DBD75-AB8F-4E03-B478-AAA0759BCE12}" srcOrd="0" destOrd="0" parTransId="{CE91287B-63C7-46FB-82A6-068EB2EB7286}" sibTransId="{5BF424FD-C35C-4673-853A-B68528C28832}"/>
    <dgm:cxn modelId="{DA0312FF-9083-47FC-872D-E6CD95283210}" type="presOf" srcId="{369DBD75-AB8F-4E03-B478-AAA0759BCE12}" destId="{54D6243D-03AF-4969-8680-02F894E08DA3}" srcOrd="0" destOrd="0" presId="urn:microsoft.com/office/officeart/2005/8/layout/lProcess2"/>
    <dgm:cxn modelId="{40E7846A-85B4-4C19-98FB-068B6B3E3558}" type="presOf" srcId="{AFEC038B-CCB5-4B30-97E7-EA88FAD92AB8}" destId="{2FB3D799-FA3D-4047-BAB1-C855D0FF7843}" srcOrd="0" destOrd="0" presId="urn:microsoft.com/office/officeart/2005/8/layout/lProcess2"/>
    <dgm:cxn modelId="{E5156854-BD0C-4963-8133-706CA5EE540D}" type="presParOf" srcId="{76AEE7AD-54A5-4685-8F34-32E783714A2D}" destId="{C3B62039-A418-4D4A-BA0D-637A1C273F23}" srcOrd="0" destOrd="0" presId="urn:microsoft.com/office/officeart/2005/8/layout/lProcess2"/>
    <dgm:cxn modelId="{2BC9D556-24DD-4203-9B72-B2CB582BB171}" type="presParOf" srcId="{C3B62039-A418-4D4A-BA0D-637A1C273F23}" destId="{FF898075-0123-4F0E-A9B3-CD121E73C8BD}" srcOrd="0" destOrd="0" presId="urn:microsoft.com/office/officeart/2005/8/layout/lProcess2"/>
    <dgm:cxn modelId="{36459E1B-0D59-4203-A46E-4F67F1A8BBBB}" type="presParOf" srcId="{C3B62039-A418-4D4A-BA0D-637A1C273F23}" destId="{5C34DA70-FCF1-4A3E-8E06-933056377376}" srcOrd="1" destOrd="0" presId="urn:microsoft.com/office/officeart/2005/8/layout/lProcess2"/>
    <dgm:cxn modelId="{09727C58-0372-4DFA-BEB3-7C54D5D0521C}" type="presParOf" srcId="{C3B62039-A418-4D4A-BA0D-637A1C273F23}" destId="{B4779122-A3D6-4551-AF37-BC0936A58758}" srcOrd="2" destOrd="0" presId="urn:microsoft.com/office/officeart/2005/8/layout/lProcess2"/>
    <dgm:cxn modelId="{54177C9B-5D42-460C-B686-1BC31A2BC3D0}" type="presParOf" srcId="{B4779122-A3D6-4551-AF37-BC0936A58758}" destId="{685C2B18-3FB8-4A07-8026-33BFAE37C0B2}" srcOrd="0" destOrd="0" presId="urn:microsoft.com/office/officeart/2005/8/layout/lProcess2"/>
    <dgm:cxn modelId="{521E14DC-6CEF-47EE-976E-4A94E08169B4}" type="presParOf" srcId="{685C2B18-3FB8-4A07-8026-33BFAE37C0B2}" destId="{54D6243D-03AF-4969-8680-02F894E08DA3}" srcOrd="0" destOrd="0" presId="urn:microsoft.com/office/officeart/2005/8/layout/lProcess2"/>
    <dgm:cxn modelId="{56951F8C-EFB1-443F-824F-C8F03450C531}" type="presParOf" srcId="{685C2B18-3FB8-4A07-8026-33BFAE37C0B2}" destId="{A7CDF0AB-783F-4242-9046-E2137C37C2A4}" srcOrd="1" destOrd="0" presId="urn:microsoft.com/office/officeart/2005/8/layout/lProcess2"/>
    <dgm:cxn modelId="{8B64EA9B-8525-4E2D-B017-808AB9FCB65C}" type="presParOf" srcId="{685C2B18-3FB8-4A07-8026-33BFAE37C0B2}" destId="{2FB3D799-FA3D-4047-BAB1-C855D0FF7843}" srcOrd="2" destOrd="0" presId="urn:microsoft.com/office/officeart/2005/8/layout/lProcess2"/>
    <dgm:cxn modelId="{DB57D0CB-5568-4F77-9A00-3B424A388265}" type="presParOf" srcId="{685C2B18-3FB8-4A07-8026-33BFAE37C0B2}" destId="{5231C970-FD6A-4EE2-8E04-CD85D2646A81}" srcOrd="3" destOrd="0" presId="urn:microsoft.com/office/officeart/2005/8/layout/lProcess2"/>
    <dgm:cxn modelId="{41E00747-20F4-4E0F-B819-FB1EB1B4EBEA}" type="presParOf" srcId="{685C2B18-3FB8-4A07-8026-33BFAE37C0B2}" destId="{030CE55B-B5D3-452A-A7F0-DDA8A0A3F503}" srcOrd="4" destOrd="0" presId="urn:microsoft.com/office/officeart/2005/8/layout/lProcess2"/>
    <dgm:cxn modelId="{D40883AC-F03B-4C2B-B6F5-8FF355194FCC}" type="presParOf" srcId="{685C2B18-3FB8-4A07-8026-33BFAE37C0B2}" destId="{9015196D-5D33-4219-BF90-9C243C4E6116}" srcOrd="5" destOrd="0" presId="urn:microsoft.com/office/officeart/2005/8/layout/lProcess2"/>
    <dgm:cxn modelId="{D6BF6E91-F589-44DE-9B67-E15CF9E33BC5}" type="presParOf" srcId="{685C2B18-3FB8-4A07-8026-33BFAE37C0B2}" destId="{DAEC4252-D6ED-4222-8767-0F266B565BA9}" srcOrd="6" destOrd="0" presId="urn:microsoft.com/office/officeart/2005/8/layout/lProcess2"/>
    <dgm:cxn modelId="{9F3B1813-EA92-4761-A73E-6CD625366754}" type="presParOf" srcId="{685C2B18-3FB8-4A07-8026-33BFAE37C0B2}" destId="{70897975-12E1-414C-A5A1-32E85D0A3DCB}" srcOrd="7" destOrd="0" presId="urn:microsoft.com/office/officeart/2005/8/layout/lProcess2"/>
    <dgm:cxn modelId="{F3ACB24D-BD61-4ACD-9029-5A42F1543ADA}" type="presParOf" srcId="{685C2B18-3FB8-4A07-8026-33BFAE37C0B2}" destId="{B7BD7BF6-75E9-48C1-ACE1-44EA3C2F02D0}" srcOrd="8" destOrd="0" presId="urn:microsoft.com/office/officeart/2005/8/layout/lProcess2"/>
    <dgm:cxn modelId="{82D06710-A559-49A1-BC1C-00697AE4BF22}" type="presParOf" srcId="{685C2B18-3FB8-4A07-8026-33BFAE37C0B2}" destId="{8FE912F8-E54D-4670-96A2-D998C43894C8}" srcOrd="9" destOrd="0" presId="urn:microsoft.com/office/officeart/2005/8/layout/lProcess2"/>
    <dgm:cxn modelId="{B641EB99-187A-4852-A35E-10C3646496C6}" type="presParOf" srcId="{685C2B18-3FB8-4A07-8026-33BFAE37C0B2}" destId="{7A5143A0-22BF-4FFD-B5E0-FBF62D229933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C1044D-5B66-46DF-AA91-40DA93296E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D52DAA-EA37-4E21-9DFF-EB32BB06181C}">
      <dgm:prSet phldrT="[文本]"/>
      <dgm:spPr/>
      <dgm:t>
        <a:bodyPr/>
        <a:lstStyle/>
        <a:p>
          <a:r>
            <a:rPr lang="en-US" altLang="en-US" dirty="0" smtClean="0"/>
            <a:t>Clients sign and send the transaction proposal</a:t>
          </a:r>
          <a:endParaRPr lang="zh-CN" altLang="en-US" dirty="0"/>
        </a:p>
      </dgm:t>
    </dgm:pt>
    <dgm:pt modelId="{36E4FBEA-683D-4B80-AEF2-CE66EA591697}" type="parTrans" cxnId="{2BA20DC8-78C0-4462-9F77-171CEB3F5CBF}">
      <dgm:prSet/>
      <dgm:spPr/>
      <dgm:t>
        <a:bodyPr/>
        <a:lstStyle/>
        <a:p>
          <a:endParaRPr lang="zh-CN" altLang="en-US"/>
        </a:p>
      </dgm:t>
    </dgm:pt>
    <dgm:pt modelId="{52D2AAC6-60AA-4D5D-9ECD-6E22C5892B51}" type="sibTrans" cxnId="{2BA20DC8-78C0-4462-9F77-171CEB3F5CBF}">
      <dgm:prSet/>
      <dgm:spPr/>
      <dgm:t>
        <a:bodyPr/>
        <a:lstStyle/>
        <a:p>
          <a:endParaRPr lang="zh-CN" altLang="en-US"/>
        </a:p>
      </dgm:t>
    </dgm:pt>
    <dgm:pt modelId="{9C924486-D925-484B-B350-24CBBF69AAD9}">
      <dgm:prSet phldrT="[文本]"/>
      <dgm:spPr/>
      <dgm:t>
        <a:bodyPr/>
        <a:lstStyle/>
        <a:p>
          <a:r>
            <a:rPr lang="en-US" altLang="en-US" dirty="0" smtClean="0"/>
            <a:t>The endorsers simulate the proposal</a:t>
          </a:r>
          <a:endParaRPr lang="zh-CN" altLang="en-US" dirty="0"/>
        </a:p>
      </dgm:t>
    </dgm:pt>
    <dgm:pt modelId="{AABBEEBB-0F2D-462B-8AA8-E927915EF8A5}" type="parTrans" cxnId="{BB3C452B-9808-42AB-908D-723B0A856CC0}">
      <dgm:prSet/>
      <dgm:spPr/>
      <dgm:t>
        <a:bodyPr/>
        <a:lstStyle/>
        <a:p>
          <a:endParaRPr lang="zh-CN" altLang="en-US"/>
        </a:p>
      </dgm:t>
    </dgm:pt>
    <dgm:pt modelId="{6CF631F7-FF61-43A5-BA89-F6B0F713776C}" type="sibTrans" cxnId="{BB3C452B-9808-42AB-908D-723B0A856CC0}">
      <dgm:prSet/>
      <dgm:spPr/>
      <dgm:t>
        <a:bodyPr/>
        <a:lstStyle/>
        <a:p>
          <a:endParaRPr lang="zh-CN" altLang="en-US"/>
        </a:p>
      </dgm:t>
    </dgm:pt>
    <dgm:pt modelId="{0BFCCB2C-69BC-4FA3-8B7F-B098AB2F415C}">
      <dgm:prSet phldrT="[文本]" custT="1"/>
      <dgm:spPr/>
      <dgm:t>
        <a:bodyPr/>
        <a:lstStyle/>
        <a:p>
          <a:r>
            <a:rPr lang="en-US" altLang="zh-CN" sz="1400" dirty="0" smtClean="0"/>
            <a:t>PTM maintains the state in the form of a versioned key-value store</a:t>
          </a:r>
          <a:endParaRPr lang="zh-CN" altLang="en-US" sz="1400" dirty="0"/>
        </a:p>
      </dgm:t>
    </dgm:pt>
    <dgm:pt modelId="{CD0105D4-2E8B-4B41-95A7-470A3A388DF5}" type="parTrans" cxnId="{AF60E276-D884-4991-982E-4ADF39143823}">
      <dgm:prSet/>
      <dgm:spPr/>
      <dgm:t>
        <a:bodyPr/>
        <a:lstStyle/>
        <a:p>
          <a:endParaRPr lang="zh-CN" altLang="en-US"/>
        </a:p>
      </dgm:t>
    </dgm:pt>
    <dgm:pt modelId="{65E59DA2-E8D8-47CF-8230-63CC8F7B87C5}" type="sibTrans" cxnId="{AF60E276-D884-4991-982E-4ADF39143823}">
      <dgm:prSet/>
      <dgm:spPr/>
      <dgm:t>
        <a:bodyPr/>
        <a:lstStyle/>
        <a:p>
          <a:endParaRPr lang="zh-CN" altLang="en-US"/>
        </a:p>
      </dgm:t>
    </dgm:pt>
    <dgm:pt modelId="{545C71B8-137C-4DD2-987F-DFFD30C9B313}">
      <dgm:prSet phldrT="[文本]" custT="1"/>
      <dgm:spPr/>
      <dgm:t>
        <a:bodyPr/>
        <a:lstStyle/>
        <a:p>
          <a:r>
            <a:rPr lang="en-US" altLang="en-US" sz="1400" dirty="0" smtClean="0"/>
            <a:t>a result of the simulation</a:t>
          </a:r>
        </a:p>
        <a:p>
          <a:r>
            <a:rPr lang="en-US" altLang="en-US" sz="1400" dirty="0" smtClean="0"/>
            <a:t>a value writeset </a:t>
          </a:r>
          <a:r>
            <a:rPr lang="en-US" altLang="zh-CN" sz="1400" dirty="0" smtClean="0"/>
            <a:t>&amp; readset</a:t>
          </a:r>
          <a:endParaRPr lang="zh-CN" altLang="en-US" sz="1400" dirty="0"/>
        </a:p>
      </dgm:t>
    </dgm:pt>
    <dgm:pt modelId="{EF38EBE8-1142-4630-B68C-FEA5FC86E56A}" type="parTrans" cxnId="{8D18B207-6060-4C17-B36C-629FADFC6F5C}">
      <dgm:prSet/>
      <dgm:spPr/>
      <dgm:t>
        <a:bodyPr/>
        <a:lstStyle/>
        <a:p>
          <a:endParaRPr lang="zh-CN" altLang="en-US"/>
        </a:p>
      </dgm:t>
    </dgm:pt>
    <dgm:pt modelId="{4434A0CC-3A9B-47B0-AEBD-BB3647CC213F}" type="sibTrans" cxnId="{8D18B207-6060-4C17-B36C-629FADFC6F5C}">
      <dgm:prSet/>
      <dgm:spPr/>
      <dgm:t>
        <a:bodyPr/>
        <a:lstStyle/>
        <a:p>
          <a:endParaRPr lang="zh-CN" altLang="en-US"/>
        </a:p>
      </dgm:t>
    </dgm:pt>
    <dgm:pt modelId="{80EB4F17-CEA1-4E11-B397-54AAE4D2A08C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6623178F-27D4-4F16-AE81-0A843331E68E}" type="parTrans" cxnId="{D0D82676-C663-4CD4-9120-11C3DA72660A}">
      <dgm:prSet/>
      <dgm:spPr/>
      <dgm:t>
        <a:bodyPr/>
        <a:lstStyle/>
        <a:p>
          <a:endParaRPr lang="zh-CN" altLang="en-US"/>
        </a:p>
      </dgm:t>
    </dgm:pt>
    <dgm:pt modelId="{F5084C64-E3C9-4EC8-9F0F-EAACAAB95B2E}" type="sibTrans" cxnId="{D0D82676-C663-4CD4-9120-11C3DA72660A}">
      <dgm:prSet/>
      <dgm:spPr/>
      <dgm:t>
        <a:bodyPr/>
        <a:lstStyle/>
        <a:p>
          <a:endParaRPr lang="zh-CN" altLang="en-US"/>
        </a:p>
      </dgm:t>
    </dgm:pt>
    <dgm:pt modelId="{280A6FDC-B39D-4787-93AD-3864F838355B}">
      <dgm:prSet custT="1"/>
      <dgm:spPr/>
      <dgm:t>
        <a:bodyPr/>
        <a:lstStyle/>
        <a:p>
          <a:r>
            <a:rPr lang="en-US" altLang="en-US" sz="1200" dirty="0" smtClean="0"/>
            <a:t>client collects endorse</a:t>
          </a:r>
          <a:r>
            <a:rPr lang="en-US" altLang="zh-CN" sz="1200" dirty="0" smtClean="0"/>
            <a:t>m</a:t>
          </a:r>
          <a:r>
            <a:rPr lang="en-US" altLang="en-US" sz="1200" dirty="0" smtClean="0"/>
            <a:t>ents</a:t>
          </a:r>
          <a:endParaRPr lang="zh-CN" altLang="en-US" sz="1200" dirty="0"/>
        </a:p>
      </dgm:t>
    </dgm:pt>
    <dgm:pt modelId="{4204C2FB-9C50-4D91-B57B-A6854A32548C}" type="parTrans" cxnId="{7BE90EFA-1511-4C2F-99D5-C254BF6DC710}">
      <dgm:prSet/>
      <dgm:spPr/>
      <dgm:t>
        <a:bodyPr/>
        <a:lstStyle/>
        <a:p>
          <a:endParaRPr lang="zh-CN" altLang="en-US"/>
        </a:p>
      </dgm:t>
    </dgm:pt>
    <dgm:pt modelId="{DEF765FD-4D01-4D81-ABC8-BB87B432B272}" type="sibTrans" cxnId="{7BE90EFA-1511-4C2F-99D5-C254BF6DC710}">
      <dgm:prSet/>
      <dgm:spPr/>
      <dgm:t>
        <a:bodyPr/>
        <a:lstStyle/>
        <a:p>
          <a:endParaRPr lang="zh-CN" altLang="en-US"/>
        </a:p>
      </dgm:t>
    </dgm:pt>
    <dgm:pt modelId="{B869B3D9-1DA1-43FD-A9B8-5B9A02928A8F}" type="pres">
      <dgm:prSet presAssocID="{ADC1044D-5B66-46DF-AA91-40DA93296E2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0D71FB-4FEF-4EFB-9B8F-B8B77CD47E80}" type="pres">
      <dgm:prSet presAssocID="{ADC1044D-5B66-46DF-AA91-40DA93296E20}" presName="arrow" presStyleLbl="bgShp" presStyleIdx="0" presStyleCnt="1"/>
      <dgm:spPr/>
    </dgm:pt>
    <dgm:pt modelId="{1DDC6F7A-6092-4F69-B40E-A3E4FD912462}" type="pres">
      <dgm:prSet presAssocID="{ADC1044D-5B66-46DF-AA91-40DA93296E20}" presName="linearProcess" presStyleCnt="0"/>
      <dgm:spPr/>
    </dgm:pt>
    <dgm:pt modelId="{12B989F1-D3DB-4036-B0D6-95FD9DA377BA}" type="pres">
      <dgm:prSet presAssocID="{9AD52DAA-EA37-4E21-9DFF-EB32BB06181C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6B13E3-B81E-42BC-8067-E3409FE581FB}" type="pres">
      <dgm:prSet presAssocID="{52D2AAC6-60AA-4D5D-9ECD-6E22C5892B51}" presName="sibTrans" presStyleCnt="0"/>
      <dgm:spPr/>
    </dgm:pt>
    <dgm:pt modelId="{8C819F45-09A3-42DC-8D19-C03AF3231A20}" type="pres">
      <dgm:prSet presAssocID="{9C924486-D925-484B-B350-24CBBF69AAD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A715-F3D7-4580-9E0D-717B2C9A9D95}" type="pres">
      <dgm:prSet presAssocID="{6CF631F7-FF61-43A5-BA89-F6B0F713776C}" presName="sibTrans" presStyleCnt="0"/>
      <dgm:spPr/>
    </dgm:pt>
    <dgm:pt modelId="{1F03ABD2-AF36-4740-9A68-73EEA8CFB92A}" type="pres">
      <dgm:prSet presAssocID="{0BFCCB2C-69BC-4FA3-8B7F-B098AB2F415C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9F5337-8D76-4C62-9451-1D1BC56BA2F7}" type="pres">
      <dgm:prSet presAssocID="{65E59DA2-E8D8-47CF-8230-63CC8F7B87C5}" presName="sibTrans" presStyleCnt="0"/>
      <dgm:spPr/>
    </dgm:pt>
    <dgm:pt modelId="{BFE48200-6C18-42E1-BB75-0F3C00F0D736}" type="pres">
      <dgm:prSet presAssocID="{545C71B8-137C-4DD2-987F-DFFD30C9B313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D2D5F-EC51-4E11-9ABD-65A6BE051739}" type="pres">
      <dgm:prSet presAssocID="{4434A0CC-3A9B-47B0-AEBD-BB3647CC213F}" presName="sibTrans" presStyleCnt="0"/>
      <dgm:spPr/>
    </dgm:pt>
    <dgm:pt modelId="{00F79008-BCAC-4BF1-BA52-0D2F25805967}" type="pres">
      <dgm:prSet presAssocID="{80EB4F17-CEA1-4E11-B397-54AAE4D2A08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DB79D-617E-4582-ACB6-C4203707D28C}" type="pres">
      <dgm:prSet presAssocID="{F5084C64-E3C9-4EC8-9F0F-EAACAAB95B2E}" presName="sibTrans" presStyleCnt="0"/>
      <dgm:spPr/>
    </dgm:pt>
    <dgm:pt modelId="{078B99A2-3543-43AC-9C0A-7DE1658052D3}" type="pres">
      <dgm:prSet presAssocID="{280A6FDC-B39D-4787-93AD-3864F838355B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A20DC8-78C0-4462-9F77-171CEB3F5CBF}" srcId="{ADC1044D-5B66-46DF-AA91-40DA93296E20}" destId="{9AD52DAA-EA37-4E21-9DFF-EB32BB06181C}" srcOrd="0" destOrd="0" parTransId="{36E4FBEA-683D-4B80-AEF2-CE66EA591697}" sibTransId="{52D2AAC6-60AA-4D5D-9ECD-6E22C5892B51}"/>
    <dgm:cxn modelId="{D0D82676-C663-4CD4-9120-11C3DA72660A}" srcId="{ADC1044D-5B66-46DF-AA91-40DA93296E20}" destId="{80EB4F17-CEA1-4E11-B397-54AAE4D2A08C}" srcOrd="4" destOrd="0" parTransId="{6623178F-27D4-4F16-AE81-0A843331E68E}" sibTransId="{F5084C64-E3C9-4EC8-9F0F-EAACAAB95B2E}"/>
    <dgm:cxn modelId="{55EA8F07-9986-4EB0-9474-E3B1A4A40FE3}" type="presOf" srcId="{0BFCCB2C-69BC-4FA3-8B7F-B098AB2F415C}" destId="{1F03ABD2-AF36-4740-9A68-73EEA8CFB92A}" srcOrd="0" destOrd="0" presId="urn:microsoft.com/office/officeart/2005/8/layout/hProcess9"/>
    <dgm:cxn modelId="{BB3C452B-9808-42AB-908D-723B0A856CC0}" srcId="{ADC1044D-5B66-46DF-AA91-40DA93296E20}" destId="{9C924486-D925-484B-B350-24CBBF69AAD9}" srcOrd="1" destOrd="0" parTransId="{AABBEEBB-0F2D-462B-8AA8-E927915EF8A5}" sibTransId="{6CF631F7-FF61-43A5-BA89-F6B0F713776C}"/>
    <dgm:cxn modelId="{045D13C4-79B7-4058-BD5E-3B48CDA7F43D}" type="presOf" srcId="{9C924486-D925-484B-B350-24CBBF69AAD9}" destId="{8C819F45-09A3-42DC-8D19-C03AF3231A20}" srcOrd="0" destOrd="0" presId="urn:microsoft.com/office/officeart/2005/8/layout/hProcess9"/>
    <dgm:cxn modelId="{AF60E276-D884-4991-982E-4ADF39143823}" srcId="{ADC1044D-5B66-46DF-AA91-40DA93296E20}" destId="{0BFCCB2C-69BC-4FA3-8B7F-B098AB2F415C}" srcOrd="2" destOrd="0" parTransId="{CD0105D4-2E8B-4B41-95A7-470A3A388DF5}" sibTransId="{65E59DA2-E8D8-47CF-8230-63CC8F7B87C5}"/>
    <dgm:cxn modelId="{8837620F-D1E1-4346-A9C3-187389D3F9AE}" type="presOf" srcId="{545C71B8-137C-4DD2-987F-DFFD30C9B313}" destId="{BFE48200-6C18-42E1-BB75-0F3C00F0D736}" srcOrd="0" destOrd="0" presId="urn:microsoft.com/office/officeart/2005/8/layout/hProcess9"/>
    <dgm:cxn modelId="{6AE5BD7F-F75D-44E8-8FAB-98DD28F52FD4}" type="presOf" srcId="{ADC1044D-5B66-46DF-AA91-40DA93296E20}" destId="{B869B3D9-1DA1-43FD-A9B8-5B9A02928A8F}" srcOrd="0" destOrd="0" presId="urn:microsoft.com/office/officeart/2005/8/layout/hProcess9"/>
    <dgm:cxn modelId="{C2D8154F-1ABA-45CD-B2B7-314641267762}" type="presOf" srcId="{9AD52DAA-EA37-4E21-9DFF-EB32BB06181C}" destId="{12B989F1-D3DB-4036-B0D6-95FD9DA377BA}" srcOrd="0" destOrd="0" presId="urn:microsoft.com/office/officeart/2005/8/layout/hProcess9"/>
    <dgm:cxn modelId="{8D18B207-6060-4C17-B36C-629FADFC6F5C}" srcId="{ADC1044D-5B66-46DF-AA91-40DA93296E20}" destId="{545C71B8-137C-4DD2-987F-DFFD30C9B313}" srcOrd="3" destOrd="0" parTransId="{EF38EBE8-1142-4630-B68C-FEA5FC86E56A}" sibTransId="{4434A0CC-3A9B-47B0-AEBD-BB3647CC213F}"/>
    <dgm:cxn modelId="{7AC509CA-ACEA-4343-801E-3935BE221B3B}" type="presOf" srcId="{280A6FDC-B39D-4787-93AD-3864F838355B}" destId="{078B99A2-3543-43AC-9C0A-7DE1658052D3}" srcOrd="0" destOrd="0" presId="urn:microsoft.com/office/officeart/2005/8/layout/hProcess9"/>
    <dgm:cxn modelId="{0E288F6B-58B0-4004-B753-1B2EC7839B02}" type="presOf" srcId="{80EB4F17-CEA1-4E11-B397-54AAE4D2A08C}" destId="{00F79008-BCAC-4BF1-BA52-0D2F25805967}" srcOrd="0" destOrd="0" presId="urn:microsoft.com/office/officeart/2005/8/layout/hProcess9"/>
    <dgm:cxn modelId="{7BE90EFA-1511-4C2F-99D5-C254BF6DC710}" srcId="{ADC1044D-5B66-46DF-AA91-40DA93296E20}" destId="{280A6FDC-B39D-4787-93AD-3864F838355B}" srcOrd="5" destOrd="0" parTransId="{4204C2FB-9C50-4D91-B57B-A6854A32548C}" sibTransId="{DEF765FD-4D01-4D81-ABC8-BB87B432B272}"/>
    <dgm:cxn modelId="{CFBF7342-F13B-4A18-93F6-B84B59ACC73C}" type="presParOf" srcId="{B869B3D9-1DA1-43FD-A9B8-5B9A02928A8F}" destId="{B50D71FB-4FEF-4EFB-9B8F-B8B77CD47E80}" srcOrd="0" destOrd="0" presId="urn:microsoft.com/office/officeart/2005/8/layout/hProcess9"/>
    <dgm:cxn modelId="{4FBF4675-0AB9-45AE-AA8C-B82BADA32FCE}" type="presParOf" srcId="{B869B3D9-1DA1-43FD-A9B8-5B9A02928A8F}" destId="{1DDC6F7A-6092-4F69-B40E-A3E4FD912462}" srcOrd="1" destOrd="0" presId="urn:microsoft.com/office/officeart/2005/8/layout/hProcess9"/>
    <dgm:cxn modelId="{36F876E0-67C3-4D60-B18C-E91D24C8EB3C}" type="presParOf" srcId="{1DDC6F7A-6092-4F69-B40E-A3E4FD912462}" destId="{12B989F1-D3DB-4036-B0D6-95FD9DA377BA}" srcOrd="0" destOrd="0" presId="urn:microsoft.com/office/officeart/2005/8/layout/hProcess9"/>
    <dgm:cxn modelId="{48FF36A2-85CB-43C6-B2A9-4214C1C109BF}" type="presParOf" srcId="{1DDC6F7A-6092-4F69-B40E-A3E4FD912462}" destId="{756B13E3-B81E-42BC-8067-E3409FE581FB}" srcOrd="1" destOrd="0" presId="urn:microsoft.com/office/officeart/2005/8/layout/hProcess9"/>
    <dgm:cxn modelId="{FEAA020B-FE06-464F-97E2-75ABD25F71D0}" type="presParOf" srcId="{1DDC6F7A-6092-4F69-B40E-A3E4FD912462}" destId="{8C819F45-09A3-42DC-8D19-C03AF3231A20}" srcOrd="2" destOrd="0" presId="urn:microsoft.com/office/officeart/2005/8/layout/hProcess9"/>
    <dgm:cxn modelId="{0DC83C0D-2F23-4A0D-9BA7-DF31FED75234}" type="presParOf" srcId="{1DDC6F7A-6092-4F69-B40E-A3E4FD912462}" destId="{589BA715-F3D7-4580-9E0D-717B2C9A9D95}" srcOrd="3" destOrd="0" presId="urn:microsoft.com/office/officeart/2005/8/layout/hProcess9"/>
    <dgm:cxn modelId="{BFBCA552-C9F2-4ECA-B6E9-5FA525E3DBEA}" type="presParOf" srcId="{1DDC6F7A-6092-4F69-B40E-A3E4FD912462}" destId="{1F03ABD2-AF36-4740-9A68-73EEA8CFB92A}" srcOrd="4" destOrd="0" presId="urn:microsoft.com/office/officeart/2005/8/layout/hProcess9"/>
    <dgm:cxn modelId="{BAAFDC69-01AF-4D4E-93A4-C41893BB48B1}" type="presParOf" srcId="{1DDC6F7A-6092-4F69-B40E-A3E4FD912462}" destId="{199F5337-8D76-4C62-9451-1D1BC56BA2F7}" srcOrd="5" destOrd="0" presId="urn:microsoft.com/office/officeart/2005/8/layout/hProcess9"/>
    <dgm:cxn modelId="{9A4A4C27-4E98-4CFC-A642-3694F211B054}" type="presParOf" srcId="{1DDC6F7A-6092-4F69-B40E-A3E4FD912462}" destId="{BFE48200-6C18-42E1-BB75-0F3C00F0D736}" srcOrd="6" destOrd="0" presId="urn:microsoft.com/office/officeart/2005/8/layout/hProcess9"/>
    <dgm:cxn modelId="{B08EF309-4246-4379-A1B0-66BAAC92D608}" type="presParOf" srcId="{1DDC6F7A-6092-4F69-B40E-A3E4FD912462}" destId="{1ADD2D5F-EC51-4E11-9ABD-65A6BE051739}" srcOrd="7" destOrd="0" presId="urn:microsoft.com/office/officeart/2005/8/layout/hProcess9"/>
    <dgm:cxn modelId="{893F29C7-0363-496B-A9C3-6A2CE8399C41}" type="presParOf" srcId="{1DDC6F7A-6092-4F69-B40E-A3E4FD912462}" destId="{00F79008-BCAC-4BF1-BA52-0D2F25805967}" srcOrd="8" destOrd="0" presId="urn:microsoft.com/office/officeart/2005/8/layout/hProcess9"/>
    <dgm:cxn modelId="{BB0F55D6-C837-45FF-B5B8-8124B2CCE0FA}" type="presParOf" srcId="{1DDC6F7A-6092-4F69-B40E-A3E4FD912462}" destId="{AFEDB79D-617E-4582-ACB6-C4203707D28C}" srcOrd="9" destOrd="0" presId="urn:microsoft.com/office/officeart/2005/8/layout/hProcess9"/>
    <dgm:cxn modelId="{8FF2110E-675F-4087-87CD-A5ADEFD1D27C}" type="presParOf" srcId="{1DDC6F7A-6092-4F69-B40E-A3E4FD912462}" destId="{078B99A2-3543-43AC-9C0A-7DE1658052D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731D46-4073-46D8-B2F8-C432DF48248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853F28-1969-482C-B301-5BA059F0291B}">
      <dgm:prSet phldrT="[文本]"/>
      <dgm:spPr/>
      <dgm:t>
        <a:bodyPr/>
        <a:lstStyle/>
        <a:p>
          <a:r>
            <a:rPr lang="en-US" altLang="en-US" dirty="0" smtClean="0"/>
            <a:t>endorsement</a:t>
          </a:r>
          <a:endParaRPr lang="zh-CN" altLang="en-US" dirty="0"/>
        </a:p>
      </dgm:t>
    </dgm:pt>
    <dgm:pt modelId="{3D8CFF60-B83D-47EF-801C-5164B629336C}" type="parTrans" cxnId="{2AFD76EC-AFED-4A3A-86AB-5884F042BFE3}">
      <dgm:prSet/>
      <dgm:spPr/>
      <dgm:t>
        <a:bodyPr/>
        <a:lstStyle/>
        <a:p>
          <a:endParaRPr lang="zh-CN" altLang="en-US"/>
        </a:p>
      </dgm:t>
    </dgm:pt>
    <dgm:pt modelId="{C03F5607-8B19-4ABB-A310-0D0DA512C5F6}" type="sibTrans" cxnId="{2AFD76EC-AFED-4A3A-86AB-5884F042BFE3}">
      <dgm:prSet/>
      <dgm:spPr/>
      <dgm:t>
        <a:bodyPr/>
        <a:lstStyle/>
        <a:p>
          <a:endParaRPr lang="zh-CN" altLang="en-US"/>
        </a:p>
      </dgm:t>
    </dgm:pt>
    <dgm:pt modelId="{3C050A0C-5FAE-4F24-9CB0-2AD6E756CBE5}">
      <dgm:prSet phldrT="[文本]"/>
      <dgm:spPr/>
      <dgm:t>
        <a:bodyPr/>
        <a:lstStyle/>
        <a:p>
          <a:r>
            <a:rPr lang="en-US" altLang="zh-CN" dirty="0" smtClean="0"/>
            <a:t>readset</a:t>
          </a:r>
          <a:endParaRPr lang="zh-CN" altLang="en-US" dirty="0"/>
        </a:p>
      </dgm:t>
    </dgm:pt>
    <dgm:pt modelId="{6CDA5650-2C39-4F03-A459-DB0D5C2D6C3C}" type="parTrans" cxnId="{0780EB77-7A7B-47AB-A404-4693F764512B}">
      <dgm:prSet/>
      <dgm:spPr/>
      <dgm:t>
        <a:bodyPr/>
        <a:lstStyle/>
        <a:p>
          <a:endParaRPr lang="zh-CN" altLang="en-US"/>
        </a:p>
      </dgm:t>
    </dgm:pt>
    <dgm:pt modelId="{07E11A23-72AC-431D-BBD9-6445D86BCF45}" type="sibTrans" cxnId="{0780EB77-7A7B-47AB-A404-4693F764512B}">
      <dgm:prSet/>
      <dgm:spPr/>
      <dgm:t>
        <a:bodyPr/>
        <a:lstStyle/>
        <a:p>
          <a:endParaRPr lang="zh-CN" altLang="en-US"/>
        </a:p>
      </dgm:t>
    </dgm:pt>
    <dgm:pt modelId="{F82DF71A-66C4-46DF-8A12-12A8543318CC}">
      <dgm:prSet phldrT="[文本]"/>
      <dgm:spPr/>
      <dgm:t>
        <a:bodyPr/>
        <a:lstStyle/>
        <a:p>
          <a:r>
            <a:rPr lang="en-US" altLang="en-US" dirty="0" smtClean="0"/>
            <a:t>writeset</a:t>
          </a:r>
          <a:endParaRPr lang="zh-CN" altLang="en-US" dirty="0"/>
        </a:p>
      </dgm:t>
    </dgm:pt>
    <dgm:pt modelId="{62001309-4C24-4064-BFDA-A5718A76271F}" type="parTrans" cxnId="{C1F2131E-6F20-49FE-A377-2705DFAB4A21}">
      <dgm:prSet/>
      <dgm:spPr/>
      <dgm:t>
        <a:bodyPr/>
        <a:lstStyle/>
        <a:p>
          <a:endParaRPr lang="zh-CN" altLang="en-US"/>
        </a:p>
      </dgm:t>
    </dgm:pt>
    <dgm:pt modelId="{F678B53C-17EA-4CC5-A3B5-D0F09891E0E1}" type="sibTrans" cxnId="{C1F2131E-6F20-49FE-A377-2705DFAB4A21}">
      <dgm:prSet/>
      <dgm:spPr/>
      <dgm:t>
        <a:bodyPr/>
        <a:lstStyle/>
        <a:p>
          <a:endParaRPr lang="zh-CN" altLang="en-US"/>
        </a:p>
      </dgm:t>
    </dgm:pt>
    <dgm:pt modelId="{E1891492-B16A-4E47-AE75-7E699B4EE151}">
      <dgm:prSet phldrT="[文本]"/>
      <dgm:spPr/>
      <dgm:t>
        <a:bodyPr/>
        <a:lstStyle/>
        <a:p>
          <a:r>
            <a:rPr lang="en-US" altLang="en-US" dirty="0" smtClean="0"/>
            <a:t>Metadata</a:t>
          </a:r>
          <a:endParaRPr lang="zh-CN" altLang="en-US" dirty="0"/>
        </a:p>
      </dgm:t>
    </dgm:pt>
    <dgm:pt modelId="{7F450A2F-E950-4D02-A69E-C5BEC4847E41}" type="parTrans" cxnId="{2620F413-4DF5-49A6-B823-42486FBFB9E0}">
      <dgm:prSet/>
      <dgm:spPr/>
      <dgm:t>
        <a:bodyPr/>
        <a:lstStyle/>
        <a:p>
          <a:endParaRPr lang="zh-CN" altLang="en-US"/>
        </a:p>
      </dgm:t>
    </dgm:pt>
    <dgm:pt modelId="{9EC1D61C-755D-4883-B907-1B430C7538AF}" type="sibTrans" cxnId="{2620F413-4DF5-49A6-B823-42486FBFB9E0}">
      <dgm:prSet/>
      <dgm:spPr/>
      <dgm:t>
        <a:bodyPr/>
        <a:lstStyle/>
        <a:p>
          <a:endParaRPr lang="zh-CN" altLang="en-US"/>
        </a:p>
      </dgm:t>
    </dgm:pt>
    <dgm:pt modelId="{E22843EA-9448-4BD9-9DD0-5663C5D9785E}" type="pres">
      <dgm:prSet presAssocID="{D2731D46-4073-46D8-B2F8-C432DF48248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4BE137-3876-4B39-9643-D220ADDDF034}" type="pres">
      <dgm:prSet presAssocID="{3F853F28-1969-482C-B301-5BA059F0291B}" presName="compNode" presStyleCnt="0"/>
      <dgm:spPr/>
    </dgm:pt>
    <dgm:pt modelId="{2FA00171-A7E3-4E72-BA5A-119DBF4F9116}" type="pres">
      <dgm:prSet presAssocID="{3F853F28-1969-482C-B301-5BA059F0291B}" presName="aNode" presStyleLbl="bgShp" presStyleIdx="0" presStyleCnt="1" custLinFactNeighborX="-60524" custLinFactNeighborY="-33423"/>
      <dgm:spPr/>
      <dgm:t>
        <a:bodyPr/>
        <a:lstStyle/>
        <a:p>
          <a:endParaRPr lang="zh-CN" altLang="en-US"/>
        </a:p>
      </dgm:t>
    </dgm:pt>
    <dgm:pt modelId="{721D409E-6D45-4996-A4B9-9DEAA18A2860}" type="pres">
      <dgm:prSet presAssocID="{3F853F28-1969-482C-B301-5BA059F0291B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0B798758-6748-44EC-9EFF-4E5403ECB481}" type="pres">
      <dgm:prSet presAssocID="{3F853F28-1969-482C-B301-5BA059F0291B}" presName="compChildNode" presStyleCnt="0"/>
      <dgm:spPr/>
    </dgm:pt>
    <dgm:pt modelId="{E16861A3-B8B5-46F4-BF40-4343D9D64033}" type="pres">
      <dgm:prSet presAssocID="{3F853F28-1969-482C-B301-5BA059F0291B}" presName="theInnerList" presStyleCnt="0"/>
      <dgm:spPr/>
    </dgm:pt>
    <dgm:pt modelId="{34126BEE-AB8D-48FF-8AD6-5A80EB316621}" type="pres">
      <dgm:prSet presAssocID="{3C050A0C-5FAE-4F24-9CB0-2AD6E756CBE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2F9BC-A19D-4EE6-A20B-135BC6FE57F8}" type="pres">
      <dgm:prSet presAssocID="{3C050A0C-5FAE-4F24-9CB0-2AD6E756CBE5}" presName="aSpace2" presStyleCnt="0"/>
      <dgm:spPr/>
    </dgm:pt>
    <dgm:pt modelId="{DAA814E4-10F3-4927-9581-CD7D88C0ACA1}" type="pres">
      <dgm:prSet presAssocID="{F82DF71A-66C4-46DF-8A12-12A8543318C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8BB94F-EDDF-4E4F-8A40-5FEBDBE5273D}" type="pres">
      <dgm:prSet presAssocID="{F82DF71A-66C4-46DF-8A12-12A8543318CC}" presName="aSpace2" presStyleCnt="0"/>
      <dgm:spPr/>
    </dgm:pt>
    <dgm:pt modelId="{45EC6C92-82A7-431E-96EC-444D6BC9168C}" type="pres">
      <dgm:prSet presAssocID="{E1891492-B16A-4E47-AE75-7E699B4EE15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20F413-4DF5-49A6-B823-42486FBFB9E0}" srcId="{3F853F28-1969-482C-B301-5BA059F0291B}" destId="{E1891492-B16A-4E47-AE75-7E699B4EE151}" srcOrd="2" destOrd="0" parTransId="{7F450A2F-E950-4D02-A69E-C5BEC4847E41}" sibTransId="{9EC1D61C-755D-4883-B907-1B430C7538AF}"/>
    <dgm:cxn modelId="{898B1A23-D1DC-4968-852B-84F120342509}" type="presOf" srcId="{D2731D46-4073-46D8-B2F8-C432DF482486}" destId="{E22843EA-9448-4BD9-9DD0-5663C5D9785E}" srcOrd="0" destOrd="0" presId="urn:microsoft.com/office/officeart/2005/8/layout/lProcess2"/>
    <dgm:cxn modelId="{F168B97A-2381-4FCE-8268-15B8BCDC322A}" type="presOf" srcId="{F82DF71A-66C4-46DF-8A12-12A8543318CC}" destId="{DAA814E4-10F3-4927-9581-CD7D88C0ACA1}" srcOrd="0" destOrd="0" presId="urn:microsoft.com/office/officeart/2005/8/layout/lProcess2"/>
    <dgm:cxn modelId="{13DD2018-DD02-4C7F-8F41-074EB0E6A8A5}" type="presOf" srcId="{3C050A0C-5FAE-4F24-9CB0-2AD6E756CBE5}" destId="{34126BEE-AB8D-48FF-8AD6-5A80EB316621}" srcOrd="0" destOrd="0" presId="urn:microsoft.com/office/officeart/2005/8/layout/lProcess2"/>
    <dgm:cxn modelId="{13928E52-5CD7-477C-B554-F5205FC0BC55}" type="presOf" srcId="{3F853F28-1969-482C-B301-5BA059F0291B}" destId="{2FA00171-A7E3-4E72-BA5A-119DBF4F9116}" srcOrd="0" destOrd="0" presId="urn:microsoft.com/office/officeart/2005/8/layout/lProcess2"/>
    <dgm:cxn modelId="{C1F2131E-6F20-49FE-A377-2705DFAB4A21}" srcId="{3F853F28-1969-482C-B301-5BA059F0291B}" destId="{F82DF71A-66C4-46DF-8A12-12A8543318CC}" srcOrd="1" destOrd="0" parTransId="{62001309-4C24-4064-BFDA-A5718A76271F}" sibTransId="{F678B53C-17EA-4CC5-A3B5-D0F09891E0E1}"/>
    <dgm:cxn modelId="{0780EB77-7A7B-47AB-A404-4693F764512B}" srcId="{3F853F28-1969-482C-B301-5BA059F0291B}" destId="{3C050A0C-5FAE-4F24-9CB0-2AD6E756CBE5}" srcOrd="0" destOrd="0" parTransId="{6CDA5650-2C39-4F03-A459-DB0D5C2D6C3C}" sibTransId="{07E11A23-72AC-431D-BBD9-6445D86BCF45}"/>
    <dgm:cxn modelId="{77FAC312-46C2-4518-88D7-7009B1973C12}" type="presOf" srcId="{3F853F28-1969-482C-B301-5BA059F0291B}" destId="{721D409E-6D45-4996-A4B9-9DEAA18A2860}" srcOrd="1" destOrd="0" presId="urn:microsoft.com/office/officeart/2005/8/layout/lProcess2"/>
    <dgm:cxn modelId="{2AFD76EC-AFED-4A3A-86AB-5884F042BFE3}" srcId="{D2731D46-4073-46D8-B2F8-C432DF482486}" destId="{3F853F28-1969-482C-B301-5BA059F0291B}" srcOrd="0" destOrd="0" parTransId="{3D8CFF60-B83D-47EF-801C-5164B629336C}" sibTransId="{C03F5607-8B19-4ABB-A310-0D0DA512C5F6}"/>
    <dgm:cxn modelId="{E74EE35E-5E78-416B-A7ED-7F313A5AE7D8}" type="presOf" srcId="{E1891492-B16A-4E47-AE75-7E699B4EE151}" destId="{45EC6C92-82A7-431E-96EC-444D6BC9168C}" srcOrd="0" destOrd="0" presId="urn:microsoft.com/office/officeart/2005/8/layout/lProcess2"/>
    <dgm:cxn modelId="{624C8BA0-945B-41CE-9DCE-12BA9B456956}" type="presParOf" srcId="{E22843EA-9448-4BD9-9DD0-5663C5D9785E}" destId="{7E4BE137-3876-4B39-9643-D220ADDDF034}" srcOrd="0" destOrd="0" presId="urn:microsoft.com/office/officeart/2005/8/layout/lProcess2"/>
    <dgm:cxn modelId="{AA276623-EE73-4EE5-BCA4-9D577BD3F141}" type="presParOf" srcId="{7E4BE137-3876-4B39-9643-D220ADDDF034}" destId="{2FA00171-A7E3-4E72-BA5A-119DBF4F9116}" srcOrd="0" destOrd="0" presId="urn:microsoft.com/office/officeart/2005/8/layout/lProcess2"/>
    <dgm:cxn modelId="{B4CE80CE-47D6-4DD8-B45B-8F80FA2F3F19}" type="presParOf" srcId="{7E4BE137-3876-4B39-9643-D220ADDDF034}" destId="{721D409E-6D45-4996-A4B9-9DEAA18A2860}" srcOrd="1" destOrd="0" presId="urn:microsoft.com/office/officeart/2005/8/layout/lProcess2"/>
    <dgm:cxn modelId="{81F702D3-55FC-41F5-ABCA-CFFC130821E2}" type="presParOf" srcId="{7E4BE137-3876-4B39-9643-D220ADDDF034}" destId="{0B798758-6748-44EC-9EFF-4E5403ECB481}" srcOrd="2" destOrd="0" presId="urn:microsoft.com/office/officeart/2005/8/layout/lProcess2"/>
    <dgm:cxn modelId="{910BE71D-2A6A-4357-844E-A76395A73263}" type="presParOf" srcId="{0B798758-6748-44EC-9EFF-4E5403ECB481}" destId="{E16861A3-B8B5-46F4-BF40-4343D9D64033}" srcOrd="0" destOrd="0" presId="urn:microsoft.com/office/officeart/2005/8/layout/lProcess2"/>
    <dgm:cxn modelId="{483E83C2-D451-407E-9446-771926E8A9BA}" type="presParOf" srcId="{E16861A3-B8B5-46F4-BF40-4343D9D64033}" destId="{34126BEE-AB8D-48FF-8AD6-5A80EB316621}" srcOrd="0" destOrd="0" presId="urn:microsoft.com/office/officeart/2005/8/layout/lProcess2"/>
    <dgm:cxn modelId="{985CDB19-FF79-422D-B3F4-9E50EE1385F2}" type="presParOf" srcId="{E16861A3-B8B5-46F4-BF40-4343D9D64033}" destId="{6B42F9BC-A19D-4EE6-A20B-135BC6FE57F8}" srcOrd="1" destOrd="0" presId="urn:microsoft.com/office/officeart/2005/8/layout/lProcess2"/>
    <dgm:cxn modelId="{9DEDE94B-8038-49AB-A0B5-C47F24BE2DD8}" type="presParOf" srcId="{E16861A3-B8B5-46F4-BF40-4343D9D64033}" destId="{DAA814E4-10F3-4927-9581-CD7D88C0ACA1}" srcOrd="2" destOrd="0" presId="urn:microsoft.com/office/officeart/2005/8/layout/lProcess2"/>
    <dgm:cxn modelId="{A09FEE54-3F73-45CA-ACEF-57C59C6945C9}" type="presParOf" srcId="{E16861A3-B8B5-46F4-BF40-4343D9D64033}" destId="{188BB94F-EDDF-4E4F-8A40-5FEBDBE5273D}" srcOrd="3" destOrd="0" presId="urn:microsoft.com/office/officeart/2005/8/layout/lProcess2"/>
    <dgm:cxn modelId="{DF4F39C3-3872-4C1E-AEE7-56EFB9ADBB02}" type="presParOf" srcId="{E16861A3-B8B5-46F4-BF40-4343D9D64033}" destId="{45EC6C92-82A7-431E-96EC-444D6BC9168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E558B9-2134-4C4E-B15D-87625A35D2E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C24E55-FE7D-4FD9-8121-BD4E01FFA264}">
      <dgm:prSet phldrT="[文本]"/>
      <dgm:spPr/>
      <dgm:t>
        <a:bodyPr/>
        <a:lstStyle/>
        <a:p>
          <a:r>
            <a:rPr lang="en-US" altLang="zh-CN" b="0" dirty="0" smtClean="0"/>
            <a:t>Execution Phase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787598B3-45FD-4091-91AD-1BA1FC0C909D}" type="parTrans" cxnId="{A5DD20AA-9E6B-4FF6-AD15-55598F52A3E8}">
      <dgm:prSet/>
      <dgm:spPr/>
      <dgm:t>
        <a:bodyPr/>
        <a:lstStyle/>
        <a:p>
          <a:endParaRPr lang="zh-CN" altLang="en-US"/>
        </a:p>
      </dgm:t>
    </dgm:pt>
    <dgm:pt modelId="{C58567CF-0FF1-49A6-B04E-65490A9C4E32}" type="sibTrans" cxnId="{A5DD20AA-9E6B-4FF6-AD15-55598F52A3E8}">
      <dgm:prSet/>
      <dgm:spPr/>
      <dgm:t>
        <a:bodyPr/>
        <a:lstStyle/>
        <a:p>
          <a:endParaRPr lang="zh-CN" altLang="en-US"/>
        </a:p>
      </dgm:t>
    </dgm:pt>
    <dgm:pt modelId="{E5334662-9671-4758-9658-6952E2FCD828}">
      <dgm:prSet phldrT="[文本]"/>
      <dgm:spPr/>
      <dgm:t>
        <a:bodyPr/>
        <a:lstStyle/>
        <a:p>
          <a:r>
            <a:rPr lang="en-US" altLang="en-US" dirty="0" smtClean="0"/>
            <a:t>enough endorsements</a:t>
          </a:r>
          <a:endParaRPr lang="zh-CN" altLang="en-US" dirty="0"/>
        </a:p>
      </dgm:t>
    </dgm:pt>
    <dgm:pt modelId="{F5D9C3F6-1466-4E08-A9F7-EFDB81C8CAF4}" type="parTrans" cxnId="{E1A883F9-6DDE-47D8-B953-8B657D8C268C}">
      <dgm:prSet/>
      <dgm:spPr/>
      <dgm:t>
        <a:bodyPr/>
        <a:lstStyle/>
        <a:p>
          <a:endParaRPr lang="zh-CN" altLang="en-US"/>
        </a:p>
      </dgm:t>
    </dgm:pt>
    <dgm:pt modelId="{ABFA5F5F-C073-4892-855A-18955FE81612}" type="sibTrans" cxnId="{E1A883F9-6DDE-47D8-B953-8B657D8C268C}">
      <dgm:prSet/>
      <dgm:spPr/>
      <dgm:t>
        <a:bodyPr/>
        <a:lstStyle/>
        <a:p>
          <a:endParaRPr lang="zh-CN" altLang="en-US"/>
        </a:p>
      </dgm:t>
    </dgm:pt>
    <dgm:pt modelId="{EFEE5335-13CD-49B1-BD76-C8805C040C90}">
      <dgm:prSet phldrT="[文本]"/>
      <dgm:spPr/>
      <dgm:t>
        <a:bodyPr/>
        <a:lstStyle/>
        <a:p>
          <a:r>
            <a:rPr lang="en-US" altLang="en-US" dirty="0" smtClean="0"/>
            <a:t>assembles a transaction </a:t>
          </a:r>
          <a:r>
            <a:rPr lang="en-US" altLang="zh-CN" dirty="0" smtClean="0"/>
            <a:t>&amp; submits this to OS</a:t>
          </a:r>
          <a:endParaRPr lang="zh-CN" altLang="en-US" dirty="0"/>
        </a:p>
      </dgm:t>
    </dgm:pt>
    <dgm:pt modelId="{336013DB-B15E-4840-AAF3-66C79F3A5FAB}" type="parTrans" cxnId="{DA795ABC-547F-4852-A9CA-666EB5730674}">
      <dgm:prSet/>
      <dgm:spPr/>
      <dgm:t>
        <a:bodyPr/>
        <a:lstStyle/>
        <a:p>
          <a:endParaRPr lang="zh-CN" altLang="en-US"/>
        </a:p>
      </dgm:t>
    </dgm:pt>
    <dgm:pt modelId="{DCFE3044-465B-4315-B030-5A4F65DC0215}" type="sibTrans" cxnId="{DA795ABC-547F-4852-A9CA-666EB5730674}">
      <dgm:prSet/>
      <dgm:spPr/>
      <dgm:t>
        <a:bodyPr/>
        <a:lstStyle/>
        <a:p>
          <a:endParaRPr lang="zh-CN" altLang="en-US"/>
        </a:p>
      </dgm:t>
    </dgm:pt>
    <dgm:pt modelId="{2603314A-2E33-455F-B06B-516A2A12F978}">
      <dgm:prSet phldrT="[文本]"/>
      <dgm:spPr/>
      <dgm:t>
        <a:bodyPr/>
        <a:lstStyle/>
        <a:p>
          <a:r>
            <a:rPr lang="en-US" altLang="en-US" dirty="0" smtClean="0"/>
            <a:t>the transaction payload</a:t>
          </a:r>
          <a:endParaRPr lang="zh-CN" altLang="en-US" dirty="0"/>
        </a:p>
      </dgm:t>
    </dgm:pt>
    <dgm:pt modelId="{77F47E41-84B9-453A-83CD-05BD8433AF72}" type="parTrans" cxnId="{6B9F3A6B-8E2D-48AE-953A-45305F159D23}">
      <dgm:prSet/>
      <dgm:spPr/>
      <dgm:t>
        <a:bodyPr/>
        <a:lstStyle/>
        <a:p>
          <a:endParaRPr lang="zh-CN" altLang="en-US"/>
        </a:p>
      </dgm:t>
    </dgm:pt>
    <dgm:pt modelId="{75563179-7CD7-4847-BEA3-6ADB49AB5E02}" type="sibTrans" cxnId="{6B9F3A6B-8E2D-48AE-953A-45305F159D23}">
      <dgm:prSet/>
      <dgm:spPr/>
      <dgm:t>
        <a:bodyPr/>
        <a:lstStyle/>
        <a:p>
          <a:endParaRPr lang="zh-CN" altLang="en-US"/>
        </a:p>
      </dgm:t>
    </dgm:pt>
    <dgm:pt modelId="{4F76546F-BEBB-4FC1-94D0-09F3BCB320C1}">
      <dgm:prSet phldrT="[文本]"/>
      <dgm:spPr/>
      <dgm:t>
        <a:bodyPr/>
        <a:lstStyle/>
        <a:p>
          <a:r>
            <a:rPr lang="en-US" altLang="en-US" dirty="0" smtClean="0"/>
            <a:t>transaction metadata</a:t>
          </a:r>
          <a:endParaRPr lang="zh-CN" altLang="en-US" dirty="0"/>
        </a:p>
      </dgm:t>
    </dgm:pt>
    <dgm:pt modelId="{AB4DB099-AE87-4144-9C81-0CD57B029082}" type="parTrans" cxnId="{17C9881F-7A9B-4977-8A94-FF167E5FF6E5}">
      <dgm:prSet/>
      <dgm:spPr/>
      <dgm:t>
        <a:bodyPr/>
        <a:lstStyle/>
        <a:p>
          <a:endParaRPr lang="zh-CN" altLang="en-US"/>
        </a:p>
      </dgm:t>
    </dgm:pt>
    <dgm:pt modelId="{91199FDF-C6ED-46EC-AD13-9173BDB59CAA}" type="sibTrans" cxnId="{17C9881F-7A9B-4977-8A94-FF167E5FF6E5}">
      <dgm:prSet/>
      <dgm:spPr/>
      <dgm:t>
        <a:bodyPr/>
        <a:lstStyle/>
        <a:p>
          <a:endParaRPr lang="zh-CN" altLang="en-US"/>
        </a:p>
      </dgm:t>
    </dgm:pt>
    <dgm:pt modelId="{D6B04D3C-B42A-4313-8322-4EA2D2827B62}">
      <dgm:prSet phldrT="[文本]"/>
      <dgm:spPr/>
      <dgm:t>
        <a:bodyPr/>
        <a:lstStyle/>
        <a:p>
          <a:r>
            <a:rPr lang="en-US" altLang="en-US" dirty="0" smtClean="0"/>
            <a:t>establishes a total order on all submitted transactions per channel</a:t>
          </a:r>
          <a:endParaRPr lang="zh-CN" altLang="en-US" dirty="0"/>
        </a:p>
      </dgm:t>
    </dgm:pt>
    <dgm:pt modelId="{1DAB6B06-2417-4991-A97B-5617A266AA99}" type="parTrans" cxnId="{B7E77881-A4AA-4714-824C-FE9CF633A00F}">
      <dgm:prSet/>
      <dgm:spPr/>
      <dgm:t>
        <a:bodyPr/>
        <a:lstStyle/>
        <a:p>
          <a:endParaRPr lang="zh-CN" altLang="en-US"/>
        </a:p>
      </dgm:t>
    </dgm:pt>
    <dgm:pt modelId="{FAB3E4BF-A121-4013-9C09-720FBE9FC0B2}" type="sibTrans" cxnId="{B7E77881-A4AA-4714-824C-FE9CF633A00F}">
      <dgm:prSet/>
      <dgm:spPr/>
      <dgm:t>
        <a:bodyPr/>
        <a:lstStyle/>
        <a:p>
          <a:endParaRPr lang="zh-CN" altLang="en-US"/>
        </a:p>
      </dgm:t>
    </dgm:pt>
    <dgm:pt modelId="{274F33DB-4B23-4E92-8EAD-645DA867B172}">
      <dgm:prSet/>
      <dgm:spPr/>
      <dgm:t>
        <a:bodyPr/>
        <a:lstStyle/>
        <a:p>
          <a:r>
            <a:rPr lang="en-US" altLang="en-US" dirty="0" smtClean="0"/>
            <a:t>endorsements</a:t>
          </a:r>
          <a:endParaRPr lang="zh-CN" altLang="en-US" dirty="0"/>
        </a:p>
      </dgm:t>
    </dgm:pt>
    <dgm:pt modelId="{6C68FAEC-4441-466C-B9B5-E08C6C98C781}" type="parTrans" cxnId="{B6F5C52E-536D-4C12-92F8-1153E6BED208}">
      <dgm:prSet/>
      <dgm:spPr/>
      <dgm:t>
        <a:bodyPr/>
        <a:lstStyle/>
        <a:p>
          <a:endParaRPr lang="zh-CN" altLang="en-US"/>
        </a:p>
      </dgm:t>
    </dgm:pt>
    <dgm:pt modelId="{C39B5D78-833D-4DE3-9EB8-EFFF04A7F0B4}" type="sibTrans" cxnId="{B6F5C52E-536D-4C12-92F8-1153E6BED208}">
      <dgm:prSet/>
      <dgm:spPr/>
      <dgm:t>
        <a:bodyPr/>
        <a:lstStyle/>
        <a:p>
          <a:endParaRPr lang="zh-CN" altLang="en-US"/>
        </a:p>
      </dgm:t>
    </dgm:pt>
    <dgm:pt modelId="{527B9CFD-A17C-4D5E-8FD8-C2B30073AFA6}" type="pres">
      <dgm:prSet presAssocID="{83E558B9-2134-4C4E-B15D-87625A35D2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2AAA83-B4C2-4312-B86E-3D5AEFD385E5}" type="pres">
      <dgm:prSet presAssocID="{D6B04D3C-B42A-4313-8322-4EA2D2827B62}" presName="boxAndChildren" presStyleCnt="0"/>
      <dgm:spPr/>
    </dgm:pt>
    <dgm:pt modelId="{D612E3C5-CACB-4D4C-AB76-5192B0DA3DF4}" type="pres">
      <dgm:prSet presAssocID="{D6B04D3C-B42A-4313-8322-4EA2D2827B62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0453B2E-E083-43C8-8A1C-6B60D82E81A5}" type="pres">
      <dgm:prSet presAssocID="{DCFE3044-465B-4315-B030-5A4F65DC0215}" presName="sp" presStyleCnt="0"/>
      <dgm:spPr/>
    </dgm:pt>
    <dgm:pt modelId="{4B63F34D-37EC-4F27-8270-9C624EEB7B10}" type="pres">
      <dgm:prSet presAssocID="{EFEE5335-13CD-49B1-BD76-C8805C040C90}" presName="arrowAndChildren" presStyleCnt="0"/>
      <dgm:spPr/>
    </dgm:pt>
    <dgm:pt modelId="{829A4A4F-4AA1-46DE-AC27-1C20B8C054EF}" type="pres">
      <dgm:prSet presAssocID="{EFEE5335-13CD-49B1-BD76-C8805C040C90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0877492F-BC25-4A57-B692-D9C0392A065E}" type="pres">
      <dgm:prSet presAssocID="{EFEE5335-13CD-49B1-BD76-C8805C040C90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F9A5B01E-9366-41DE-989B-9BD933D6E55D}" type="pres">
      <dgm:prSet presAssocID="{EFEE5335-13CD-49B1-BD76-C8805C040C90}" presName="descendantArrow" presStyleCnt="0"/>
      <dgm:spPr/>
    </dgm:pt>
    <dgm:pt modelId="{3609373E-49E3-4012-977A-DB8F5C78BE5B}" type="pres">
      <dgm:prSet presAssocID="{2603314A-2E33-455F-B06B-516A2A12F978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C7B-EC88-4410-9FDA-3B7E6013D8FE}" type="pres">
      <dgm:prSet presAssocID="{4F76546F-BEBB-4FC1-94D0-09F3BCB320C1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DADEE-54C3-4CE4-A201-0ABFC8AED738}" type="pres">
      <dgm:prSet presAssocID="{274F33DB-4B23-4E92-8EAD-645DA867B172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67BEA-BB3A-4C95-9012-D4553D62DB3C}" type="pres">
      <dgm:prSet presAssocID="{C58567CF-0FF1-49A6-B04E-65490A9C4E32}" presName="sp" presStyleCnt="0"/>
      <dgm:spPr/>
    </dgm:pt>
    <dgm:pt modelId="{77C01B3A-6D70-4597-9969-1D6FBF756424}" type="pres">
      <dgm:prSet presAssocID="{CEC24E55-FE7D-4FD9-8121-BD4E01FFA264}" presName="arrowAndChildren" presStyleCnt="0"/>
      <dgm:spPr/>
    </dgm:pt>
    <dgm:pt modelId="{996B87EF-9C1C-44D8-879B-80AEFF7B1846}" type="pres">
      <dgm:prSet presAssocID="{CEC24E55-FE7D-4FD9-8121-BD4E01FFA264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4302B644-8A3A-4E5A-9A81-E8065166EA42}" type="pres">
      <dgm:prSet presAssocID="{CEC24E55-FE7D-4FD9-8121-BD4E01FFA264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A09B9EE0-908A-4AF6-B749-98E3E8BDFDAE}" type="pres">
      <dgm:prSet presAssocID="{CEC24E55-FE7D-4FD9-8121-BD4E01FFA264}" presName="descendantArrow" presStyleCnt="0"/>
      <dgm:spPr/>
    </dgm:pt>
    <dgm:pt modelId="{C9977A89-F447-4A0E-A4C8-F14911B2A8B5}" type="pres">
      <dgm:prSet presAssocID="{E5334662-9671-4758-9658-6952E2FCD828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956C37-6F23-4F76-9CC5-FC3EB90E69A8}" type="presOf" srcId="{EFEE5335-13CD-49B1-BD76-C8805C040C90}" destId="{0877492F-BC25-4A57-B692-D9C0392A065E}" srcOrd="1" destOrd="0" presId="urn:microsoft.com/office/officeart/2005/8/layout/process4"/>
    <dgm:cxn modelId="{FA89B813-6E2C-461B-8B72-D2C52FF96512}" type="presOf" srcId="{E5334662-9671-4758-9658-6952E2FCD828}" destId="{C9977A89-F447-4A0E-A4C8-F14911B2A8B5}" srcOrd="0" destOrd="0" presId="urn:microsoft.com/office/officeart/2005/8/layout/process4"/>
    <dgm:cxn modelId="{CEAFDFC8-1A35-4562-B4D7-2BB1B7993674}" type="presOf" srcId="{D6B04D3C-B42A-4313-8322-4EA2D2827B62}" destId="{D612E3C5-CACB-4D4C-AB76-5192B0DA3DF4}" srcOrd="0" destOrd="0" presId="urn:microsoft.com/office/officeart/2005/8/layout/process4"/>
    <dgm:cxn modelId="{A5DD20AA-9E6B-4FF6-AD15-55598F52A3E8}" srcId="{83E558B9-2134-4C4E-B15D-87625A35D2E2}" destId="{CEC24E55-FE7D-4FD9-8121-BD4E01FFA264}" srcOrd="0" destOrd="0" parTransId="{787598B3-45FD-4091-91AD-1BA1FC0C909D}" sibTransId="{C58567CF-0FF1-49A6-B04E-65490A9C4E32}"/>
    <dgm:cxn modelId="{03AB94AA-7775-49D7-B762-7F8F8678E83E}" type="presOf" srcId="{274F33DB-4B23-4E92-8EAD-645DA867B172}" destId="{09EDADEE-54C3-4CE4-A201-0ABFC8AED738}" srcOrd="0" destOrd="0" presId="urn:microsoft.com/office/officeart/2005/8/layout/process4"/>
    <dgm:cxn modelId="{E1A883F9-6DDE-47D8-B953-8B657D8C268C}" srcId="{CEC24E55-FE7D-4FD9-8121-BD4E01FFA264}" destId="{E5334662-9671-4758-9658-6952E2FCD828}" srcOrd="0" destOrd="0" parTransId="{F5D9C3F6-1466-4E08-A9F7-EFDB81C8CAF4}" sibTransId="{ABFA5F5F-C073-4892-855A-18955FE81612}"/>
    <dgm:cxn modelId="{63B77FF9-C87B-4B91-A8A3-07E75B1A8316}" type="presOf" srcId="{CEC24E55-FE7D-4FD9-8121-BD4E01FFA264}" destId="{4302B644-8A3A-4E5A-9A81-E8065166EA42}" srcOrd="1" destOrd="0" presId="urn:microsoft.com/office/officeart/2005/8/layout/process4"/>
    <dgm:cxn modelId="{483F6F8B-C3A4-43AD-ACAE-1F9E837321E2}" type="presOf" srcId="{4F76546F-BEBB-4FC1-94D0-09F3BCB320C1}" destId="{947A0C7B-EC88-4410-9FDA-3B7E6013D8FE}" srcOrd="0" destOrd="0" presId="urn:microsoft.com/office/officeart/2005/8/layout/process4"/>
    <dgm:cxn modelId="{1BBC2F61-0990-47EE-BAF7-CABD625FBB0D}" type="presOf" srcId="{2603314A-2E33-455F-B06B-516A2A12F978}" destId="{3609373E-49E3-4012-977A-DB8F5C78BE5B}" srcOrd="0" destOrd="0" presId="urn:microsoft.com/office/officeart/2005/8/layout/process4"/>
    <dgm:cxn modelId="{3F286BC3-4515-4A64-9E30-27410DC36FBF}" type="presOf" srcId="{CEC24E55-FE7D-4FD9-8121-BD4E01FFA264}" destId="{996B87EF-9C1C-44D8-879B-80AEFF7B1846}" srcOrd="0" destOrd="0" presId="urn:microsoft.com/office/officeart/2005/8/layout/process4"/>
    <dgm:cxn modelId="{6B9F3A6B-8E2D-48AE-953A-45305F159D23}" srcId="{EFEE5335-13CD-49B1-BD76-C8805C040C90}" destId="{2603314A-2E33-455F-B06B-516A2A12F978}" srcOrd="0" destOrd="0" parTransId="{77F47E41-84B9-453A-83CD-05BD8433AF72}" sibTransId="{75563179-7CD7-4847-BEA3-6ADB49AB5E02}"/>
    <dgm:cxn modelId="{2F146084-0F06-4635-B65B-DF9FA2365F37}" type="presOf" srcId="{83E558B9-2134-4C4E-B15D-87625A35D2E2}" destId="{527B9CFD-A17C-4D5E-8FD8-C2B30073AFA6}" srcOrd="0" destOrd="0" presId="urn:microsoft.com/office/officeart/2005/8/layout/process4"/>
    <dgm:cxn modelId="{17C9881F-7A9B-4977-8A94-FF167E5FF6E5}" srcId="{EFEE5335-13CD-49B1-BD76-C8805C040C90}" destId="{4F76546F-BEBB-4FC1-94D0-09F3BCB320C1}" srcOrd="1" destOrd="0" parTransId="{AB4DB099-AE87-4144-9C81-0CD57B029082}" sibTransId="{91199FDF-C6ED-46EC-AD13-9173BDB59CAA}"/>
    <dgm:cxn modelId="{B6F5C52E-536D-4C12-92F8-1153E6BED208}" srcId="{EFEE5335-13CD-49B1-BD76-C8805C040C90}" destId="{274F33DB-4B23-4E92-8EAD-645DA867B172}" srcOrd="2" destOrd="0" parTransId="{6C68FAEC-4441-466C-B9B5-E08C6C98C781}" sibTransId="{C39B5D78-833D-4DE3-9EB8-EFFF04A7F0B4}"/>
    <dgm:cxn modelId="{B7E77881-A4AA-4714-824C-FE9CF633A00F}" srcId="{83E558B9-2134-4C4E-B15D-87625A35D2E2}" destId="{D6B04D3C-B42A-4313-8322-4EA2D2827B62}" srcOrd="2" destOrd="0" parTransId="{1DAB6B06-2417-4991-A97B-5617A266AA99}" sibTransId="{FAB3E4BF-A121-4013-9C09-720FBE9FC0B2}"/>
    <dgm:cxn modelId="{DA795ABC-547F-4852-A9CA-666EB5730674}" srcId="{83E558B9-2134-4C4E-B15D-87625A35D2E2}" destId="{EFEE5335-13CD-49B1-BD76-C8805C040C90}" srcOrd="1" destOrd="0" parTransId="{336013DB-B15E-4840-AAF3-66C79F3A5FAB}" sibTransId="{DCFE3044-465B-4315-B030-5A4F65DC0215}"/>
    <dgm:cxn modelId="{85909DC5-FEE1-4B52-BE9A-1234F356421E}" type="presOf" srcId="{EFEE5335-13CD-49B1-BD76-C8805C040C90}" destId="{829A4A4F-4AA1-46DE-AC27-1C20B8C054EF}" srcOrd="0" destOrd="0" presId="urn:microsoft.com/office/officeart/2005/8/layout/process4"/>
    <dgm:cxn modelId="{5025DAAD-FB10-4C41-BB29-F21ADBD4F2A7}" type="presParOf" srcId="{527B9CFD-A17C-4D5E-8FD8-C2B30073AFA6}" destId="{082AAA83-B4C2-4312-B86E-3D5AEFD385E5}" srcOrd="0" destOrd="0" presId="urn:microsoft.com/office/officeart/2005/8/layout/process4"/>
    <dgm:cxn modelId="{1E3271DD-8B02-4C78-9C16-8E25666C53C5}" type="presParOf" srcId="{082AAA83-B4C2-4312-B86E-3D5AEFD385E5}" destId="{D612E3C5-CACB-4D4C-AB76-5192B0DA3DF4}" srcOrd="0" destOrd="0" presId="urn:microsoft.com/office/officeart/2005/8/layout/process4"/>
    <dgm:cxn modelId="{5FB7545D-0DAC-49C1-9D51-F76AB3A02BCA}" type="presParOf" srcId="{527B9CFD-A17C-4D5E-8FD8-C2B30073AFA6}" destId="{20453B2E-E083-43C8-8A1C-6B60D82E81A5}" srcOrd="1" destOrd="0" presId="urn:microsoft.com/office/officeart/2005/8/layout/process4"/>
    <dgm:cxn modelId="{71C2AC43-16B6-478D-B2E2-0352C75EF999}" type="presParOf" srcId="{527B9CFD-A17C-4D5E-8FD8-C2B30073AFA6}" destId="{4B63F34D-37EC-4F27-8270-9C624EEB7B10}" srcOrd="2" destOrd="0" presId="urn:microsoft.com/office/officeart/2005/8/layout/process4"/>
    <dgm:cxn modelId="{C6587A8D-DC1E-468B-AD6E-8F4060DD10A4}" type="presParOf" srcId="{4B63F34D-37EC-4F27-8270-9C624EEB7B10}" destId="{829A4A4F-4AA1-46DE-AC27-1C20B8C054EF}" srcOrd="0" destOrd="0" presId="urn:microsoft.com/office/officeart/2005/8/layout/process4"/>
    <dgm:cxn modelId="{0D889EE3-FF2E-4B76-97FE-B55DDF6C222E}" type="presParOf" srcId="{4B63F34D-37EC-4F27-8270-9C624EEB7B10}" destId="{0877492F-BC25-4A57-B692-D9C0392A065E}" srcOrd="1" destOrd="0" presId="urn:microsoft.com/office/officeart/2005/8/layout/process4"/>
    <dgm:cxn modelId="{E72F51F8-F4D5-4A92-9AB5-43045117C116}" type="presParOf" srcId="{4B63F34D-37EC-4F27-8270-9C624EEB7B10}" destId="{F9A5B01E-9366-41DE-989B-9BD933D6E55D}" srcOrd="2" destOrd="0" presId="urn:microsoft.com/office/officeart/2005/8/layout/process4"/>
    <dgm:cxn modelId="{B9CEC878-C7C9-4A93-8ACE-F2128E4AF243}" type="presParOf" srcId="{F9A5B01E-9366-41DE-989B-9BD933D6E55D}" destId="{3609373E-49E3-4012-977A-DB8F5C78BE5B}" srcOrd="0" destOrd="0" presId="urn:microsoft.com/office/officeart/2005/8/layout/process4"/>
    <dgm:cxn modelId="{BD808AB6-9E32-402C-A699-72EDD3C14F1F}" type="presParOf" srcId="{F9A5B01E-9366-41DE-989B-9BD933D6E55D}" destId="{947A0C7B-EC88-4410-9FDA-3B7E6013D8FE}" srcOrd="1" destOrd="0" presId="urn:microsoft.com/office/officeart/2005/8/layout/process4"/>
    <dgm:cxn modelId="{5C92A708-9F1A-469D-B282-94A6CB7DCAD4}" type="presParOf" srcId="{F9A5B01E-9366-41DE-989B-9BD933D6E55D}" destId="{09EDADEE-54C3-4CE4-A201-0ABFC8AED738}" srcOrd="2" destOrd="0" presId="urn:microsoft.com/office/officeart/2005/8/layout/process4"/>
    <dgm:cxn modelId="{7E6E8AA5-DF2D-4B95-9CE9-31F22015CADF}" type="presParOf" srcId="{527B9CFD-A17C-4D5E-8FD8-C2B30073AFA6}" destId="{29467BEA-BB3A-4C95-9012-D4553D62DB3C}" srcOrd="3" destOrd="0" presId="urn:microsoft.com/office/officeart/2005/8/layout/process4"/>
    <dgm:cxn modelId="{FD183586-372C-4569-8E4A-D6000D027C88}" type="presParOf" srcId="{527B9CFD-A17C-4D5E-8FD8-C2B30073AFA6}" destId="{77C01B3A-6D70-4597-9969-1D6FBF756424}" srcOrd="4" destOrd="0" presId="urn:microsoft.com/office/officeart/2005/8/layout/process4"/>
    <dgm:cxn modelId="{277E6D59-4578-4C62-8C7E-766818BA2150}" type="presParOf" srcId="{77C01B3A-6D70-4597-9969-1D6FBF756424}" destId="{996B87EF-9C1C-44D8-879B-80AEFF7B1846}" srcOrd="0" destOrd="0" presId="urn:microsoft.com/office/officeart/2005/8/layout/process4"/>
    <dgm:cxn modelId="{E3BBAD86-EE4B-4944-8893-040FB8743217}" type="presParOf" srcId="{77C01B3A-6D70-4597-9969-1D6FBF756424}" destId="{4302B644-8A3A-4E5A-9A81-E8065166EA42}" srcOrd="1" destOrd="0" presId="urn:microsoft.com/office/officeart/2005/8/layout/process4"/>
    <dgm:cxn modelId="{C7E34647-0E20-4217-9646-804A6193330A}" type="presParOf" srcId="{77C01B3A-6D70-4597-9969-1D6FBF756424}" destId="{A09B9EE0-908A-4AF6-B749-98E3E8BDFDAE}" srcOrd="2" destOrd="0" presId="urn:microsoft.com/office/officeart/2005/8/layout/process4"/>
    <dgm:cxn modelId="{0AA76466-FB63-480E-A266-FC9252E5189D}" type="presParOf" srcId="{A09B9EE0-908A-4AF6-B749-98E3E8BDFDAE}" destId="{C9977A89-F447-4A0E-A4C8-F14911B2A8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2D6EFA-356B-464C-B02D-499E8E1A320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7CE6B8-1D07-4CF4-A9B3-63447C5A6805}">
      <dgm:prSet phldrT="[文本]"/>
      <dgm:spPr/>
      <dgm:t>
        <a:bodyPr/>
        <a:lstStyle/>
        <a:p>
          <a:r>
            <a:rPr lang="en-US" altLang="en-US" dirty="0" smtClean="0"/>
            <a:t>Blocks are delivered to peers</a:t>
          </a:r>
          <a:endParaRPr lang="zh-CN" altLang="en-US" dirty="0"/>
        </a:p>
      </dgm:t>
    </dgm:pt>
    <dgm:pt modelId="{958C9B4B-7D48-4AD7-B2B4-1864CD43AC41}" type="parTrans" cxnId="{E86EFF54-DB40-4BE5-8215-EBFBE8E06122}">
      <dgm:prSet/>
      <dgm:spPr/>
      <dgm:t>
        <a:bodyPr/>
        <a:lstStyle/>
        <a:p>
          <a:endParaRPr lang="zh-CN" altLang="en-US"/>
        </a:p>
      </dgm:t>
    </dgm:pt>
    <dgm:pt modelId="{E20DB073-B240-4DB7-ABF2-6F0223D5DA3E}" type="sibTrans" cxnId="{E86EFF54-DB40-4BE5-8215-EBFBE8E06122}">
      <dgm:prSet/>
      <dgm:spPr/>
      <dgm:t>
        <a:bodyPr/>
        <a:lstStyle/>
        <a:p>
          <a:endParaRPr lang="zh-CN" altLang="en-US"/>
        </a:p>
      </dgm:t>
    </dgm:pt>
    <dgm:pt modelId="{7D0FB1E1-2C78-4219-8450-AC11FB4281A0}">
      <dgm:prSet phldrT="[文本]"/>
      <dgm:spPr/>
      <dgm:t>
        <a:bodyPr/>
        <a:lstStyle/>
        <a:p>
          <a:r>
            <a:rPr lang="en-US" altLang="en-US" dirty="0" smtClean="0"/>
            <a:t>endorsement policy evaluation(validation system </a:t>
          </a:r>
          <a:r>
            <a:rPr lang="en-US" altLang="en-US" dirty="0" err="1" smtClean="0"/>
            <a:t>chaincode</a:t>
          </a:r>
          <a:r>
            <a:rPr lang="en-US" altLang="en-US" dirty="0" smtClean="0"/>
            <a:t> (VSCC))</a:t>
          </a:r>
          <a:endParaRPr lang="zh-CN" altLang="en-US" dirty="0"/>
        </a:p>
      </dgm:t>
    </dgm:pt>
    <dgm:pt modelId="{71D25144-1C79-4558-9E48-F89393919620}" type="parTrans" cxnId="{5F5229C7-D5DB-4784-BBBB-6A9AA9470FF6}">
      <dgm:prSet/>
      <dgm:spPr/>
      <dgm:t>
        <a:bodyPr/>
        <a:lstStyle/>
        <a:p>
          <a:endParaRPr lang="zh-CN" altLang="en-US"/>
        </a:p>
      </dgm:t>
    </dgm:pt>
    <dgm:pt modelId="{1128F2D3-82DE-48DA-9399-CD0DD0ED2454}" type="sibTrans" cxnId="{5F5229C7-D5DB-4784-BBBB-6A9AA9470FF6}">
      <dgm:prSet/>
      <dgm:spPr/>
      <dgm:t>
        <a:bodyPr/>
        <a:lstStyle/>
        <a:p>
          <a:endParaRPr lang="zh-CN" altLang="en-US"/>
        </a:p>
      </dgm:t>
    </dgm:pt>
    <dgm:pt modelId="{F973B65C-A4C4-47A3-B37F-025B202EA35A}">
      <dgm:prSet phldrT="[文本]"/>
      <dgm:spPr/>
      <dgm:t>
        <a:bodyPr/>
        <a:lstStyle/>
        <a:p>
          <a:r>
            <a:rPr lang="en-US" altLang="en-US" dirty="0" smtClean="0"/>
            <a:t>read-write </a:t>
          </a:r>
          <a:r>
            <a:rPr lang="en-US" altLang="en-US" dirty="0" err="1" smtClean="0"/>
            <a:t>conict</a:t>
          </a:r>
          <a:r>
            <a:rPr lang="en-US" altLang="en-US" dirty="0" smtClean="0"/>
            <a:t> check</a:t>
          </a:r>
          <a:endParaRPr lang="zh-CN" altLang="en-US" dirty="0"/>
        </a:p>
      </dgm:t>
    </dgm:pt>
    <dgm:pt modelId="{48F6AE79-1537-48E6-AA8C-AFB11D0DEEB2}" type="parTrans" cxnId="{0BE1416E-0B0A-42F9-98B6-74CE6D3B4C6B}">
      <dgm:prSet/>
      <dgm:spPr/>
      <dgm:t>
        <a:bodyPr/>
        <a:lstStyle/>
        <a:p>
          <a:endParaRPr lang="zh-CN" altLang="en-US"/>
        </a:p>
      </dgm:t>
    </dgm:pt>
    <dgm:pt modelId="{292A1D98-87E7-4447-BA51-4D50EDF2AB1A}" type="sibTrans" cxnId="{0BE1416E-0B0A-42F9-98B6-74CE6D3B4C6B}">
      <dgm:prSet/>
      <dgm:spPr/>
      <dgm:t>
        <a:bodyPr/>
        <a:lstStyle/>
        <a:p>
          <a:endParaRPr lang="zh-CN" altLang="en-US"/>
        </a:p>
      </dgm:t>
    </dgm:pt>
    <dgm:pt modelId="{C1F5189D-7D93-46BE-9626-97621AB843CB}">
      <dgm:prSet/>
      <dgm:spPr/>
      <dgm:t>
        <a:bodyPr/>
        <a:lstStyle/>
        <a:p>
          <a:r>
            <a:rPr lang="en-US" altLang="en-US" dirty="0" smtClean="0"/>
            <a:t>ledger update phase</a:t>
          </a:r>
          <a:endParaRPr lang="zh-CN" altLang="en-US" dirty="0"/>
        </a:p>
      </dgm:t>
    </dgm:pt>
    <dgm:pt modelId="{434405F3-B1F5-4861-A594-688726FA7E3E}" type="parTrans" cxnId="{D62C72DA-638A-427A-A77F-628B3D2B2A37}">
      <dgm:prSet/>
      <dgm:spPr/>
      <dgm:t>
        <a:bodyPr/>
        <a:lstStyle/>
        <a:p>
          <a:endParaRPr lang="zh-CN" altLang="en-US"/>
        </a:p>
      </dgm:t>
    </dgm:pt>
    <dgm:pt modelId="{892E8E68-2FB9-48E8-8A26-97B5736EA1B7}" type="sibTrans" cxnId="{D62C72DA-638A-427A-A77F-628B3D2B2A37}">
      <dgm:prSet/>
      <dgm:spPr/>
      <dgm:t>
        <a:bodyPr/>
        <a:lstStyle/>
        <a:p>
          <a:endParaRPr lang="zh-CN" altLang="en-US"/>
        </a:p>
      </dgm:t>
    </dgm:pt>
    <dgm:pt modelId="{C77B7741-D106-4120-8264-28361CDC454F}" type="pres">
      <dgm:prSet presAssocID="{F12D6EFA-356B-464C-B02D-499E8E1A32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EEAFBB-3EE9-41E8-8AC1-24BEA3DF7A21}" type="pres">
      <dgm:prSet presAssocID="{F12D6EFA-356B-464C-B02D-499E8E1A320F}" presName="dummyMaxCanvas" presStyleCnt="0">
        <dgm:presLayoutVars/>
      </dgm:prSet>
      <dgm:spPr/>
    </dgm:pt>
    <dgm:pt modelId="{FF9B4BB1-8A51-4A8C-9AAF-B461039E5E88}" type="pres">
      <dgm:prSet presAssocID="{F12D6EFA-356B-464C-B02D-499E8E1A32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F43815-8EB5-4ECD-9514-31F6E9B51D1C}" type="pres">
      <dgm:prSet presAssocID="{F12D6EFA-356B-464C-B02D-499E8E1A32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1FF79-67E4-44A8-9F58-F15AA3ED26E4}" type="pres">
      <dgm:prSet presAssocID="{F12D6EFA-356B-464C-B02D-499E8E1A32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FC61C1-B2B9-4045-AC67-41958D4DBACC}" type="pres">
      <dgm:prSet presAssocID="{F12D6EFA-356B-464C-B02D-499E8E1A32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8A22C-8B5C-465C-B2FA-9A7986F0BBDE}" type="pres">
      <dgm:prSet presAssocID="{F12D6EFA-356B-464C-B02D-499E8E1A32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BB3C7-A098-4AB4-9168-5365D34FCA39}" type="pres">
      <dgm:prSet presAssocID="{F12D6EFA-356B-464C-B02D-499E8E1A32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0CCAB-23BF-4C9A-B4DB-10278960D29F}" type="pres">
      <dgm:prSet presAssocID="{F12D6EFA-356B-464C-B02D-499E8E1A32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BB267-C705-4BDF-9882-FE81F9A58AAB}" type="pres">
      <dgm:prSet presAssocID="{F12D6EFA-356B-464C-B02D-499E8E1A32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08602-A73B-4F54-BFB4-28370A594E8F}" type="pres">
      <dgm:prSet presAssocID="{F12D6EFA-356B-464C-B02D-499E8E1A32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F70F-6233-47BA-B75F-BEEBC33E5572}" type="pres">
      <dgm:prSet presAssocID="{F12D6EFA-356B-464C-B02D-499E8E1A32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94D5-35FB-4D08-948A-49D8023E60D5}" type="pres">
      <dgm:prSet presAssocID="{F12D6EFA-356B-464C-B02D-499E8E1A32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63765C-5D75-40B2-863A-17CBDF09AD09}" type="presOf" srcId="{767CE6B8-1D07-4CF4-A9B3-63447C5A6805}" destId="{FF9B4BB1-8A51-4A8C-9AAF-B461039E5E88}" srcOrd="0" destOrd="0" presId="urn:microsoft.com/office/officeart/2005/8/layout/vProcess5"/>
    <dgm:cxn modelId="{D62C72DA-638A-427A-A77F-628B3D2B2A37}" srcId="{F12D6EFA-356B-464C-B02D-499E8E1A320F}" destId="{C1F5189D-7D93-46BE-9626-97621AB843CB}" srcOrd="3" destOrd="0" parTransId="{434405F3-B1F5-4861-A594-688726FA7E3E}" sibTransId="{892E8E68-2FB9-48E8-8A26-97B5736EA1B7}"/>
    <dgm:cxn modelId="{8370E29A-C316-4C6C-8CA8-D5C8FF15C2CB}" type="presOf" srcId="{C1F5189D-7D93-46BE-9626-97621AB843CB}" destId="{50FC61C1-B2B9-4045-AC67-41958D4DBACC}" srcOrd="0" destOrd="0" presId="urn:microsoft.com/office/officeart/2005/8/layout/vProcess5"/>
    <dgm:cxn modelId="{E86EFF54-DB40-4BE5-8215-EBFBE8E06122}" srcId="{F12D6EFA-356B-464C-B02D-499E8E1A320F}" destId="{767CE6B8-1D07-4CF4-A9B3-63447C5A6805}" srcOrd="0" destOrd="0" parTransId="{958C9B4B-7D48-4AD7-B2B4-1864CD43AC41}" sibTransId="{E20DB073-B240-4DB7-ABF2-6F0223D5DA3E}"/>
    <dgm:cxn modelId="{0BE1416E-0B0A-42F9-98B6-74CE6D3B4C6B}" srcId="{F12D6EFA-356B-464C-B02D-499E8E1A320F}" destId="{F973B65C-A4C4-47A3-B37F-025B202EA35A}" srcOrd="2" destOrd="0" parTransId="{48F6AE79-1537-48E6-AA8C-AFB11D0DEEB2}" sibTransId="{292A1D98-87E7-4447-BA51-4D50EDF2AB1A}"/>
    <dgm:cxn modelId="{23DB76AE-739F-4F2A-BC49-754FEDB42FE7}" type="presOf" srcId="{767CE6B8-1D07-4CF4-A9B3-63447C5A6805}" destId="{893BB267-C705-4BDF-9882-FE81F9A58AAB}" srcOrd="1" destOrd="0" presId="urn:microsoft.com/office/officeart/2005/8/layout/vProcess5"/>
    <dgm:cxn modelId="{2D50C33E-441A-47D7-BE19-67C0E5B388CF}" type="presOf" srcId="{C1F5189D-7D93-46BE-9626-97621AB843CB}" destId="{1B1E94D5-35FB-4D08-948A-49D8023E60D5}" srcOrd="1" destOrd="0" presId="urn:microsoft.com/office/officeart/2005/8/layout/vProcess5"/>
    <dgm:cxn modelId="{6B731CD6-5798-407F-B616-FD38868A2F97}" type="presOf" srcId="{1128F2D3-82DE-48DA-9399-CD0DD0ED2454}" destId="{7B1BB3C7-A098-4AB4-9168-5365D34FCA39}" srcOrd="0" destOrd="0" presId="urn:microsoft.com/office/officeart/2005/8/layout/vProcess5"/>
    <dgm:cxn modelId="{606A9DCE-7900-43E4-AFC2-1216B9D7C5C1}" type="presOf" srcId="{292A1D98-87E7-4447-BA51-4D50EDF2AB1A}" destId="{AF50CCAB-23BF-4C9A-B4DB-10278960D29F}" srcOrd="0" destOrd="0" presId="urn:microsoft.com/office/officeart/2005/8/layout/vProcess5"/>
    <dgm:cxn modelId="{13526F44-696D-480C-8F58-FA4605A9633F}" type="presOf" srcId="{E20DB073-B240-4DB7-ABF2-6F0223D5DA3E}" destId="{D1A8A22C-8B5C-465C-B2FA-9A7986F0BBDE}" srcOrd="0" destOrd="0" presId="urn:microsoft.com/office/officeart/2005/8/layout/vProcess5"/>
    <dgm:cxn modelId="{FED08342-B2E3-4EC5-8CFD-846764F71021}" type="presOf" srcId="{F973B65C-A4C4-47A3-B37F-025B202EA35A}" destId="{FD11FF79-67E4-44A8-9F58-F15AA3ED26E4}" srcOrd="0" destOrd="0" presId="urn:microsoft.com/office/officeart/2005/8/layout/vProcess5"/>
    <dgm:cxn modelId="{F8A376B0-B114-4BF0-9961-9BE7DE200B95}" type="presOf" srcId="{F12D6EFA-356B-464C-B02D-499E8E1A320F}" destId="{C77B7741-D106-4120-8264-28361CDC454F}" srcOrd="0" destOrd="0" presId="urn:microsoft.com/office/officeart/2005/8/layout/vProcess5"/>
    <dgm:cxn modelId="{ACD98ED9-DAF9-4FC8-80C9-4DAB4AE75F15}" type="presOf" srcId="{7D0FB1E1-2C78-4219-8450-AC11FB4281A0}" destId="{EB708602-A73B-4F54-BFB4-28370A594E8F}" srcOrd="1" destOrd="0" presId="urn:microsoft.com/office/officeart/2005/8/layout/vProcess5"/>
    <dgm:cxn modelId="{5F5229C7-D5DB-4784-BBBB-6A9AA9470FF6}" srcId="{F12D6EFA-356B-464C-B02D-499E8E1A320F}" destId="{7D0FB1E1-2C78-4219-8450-AC11FB4281A0}" srcOrd="1" destOrd="0" parTransId="{71D25144-1C79-4558-9E48-F89393919620}" sibTransId="{1128F2D3-82DE-48DA-9399-CD0DD0ED2454}"/>
    <dgm:cxn modelId="{D63D67F6-441D-43AA-86ED-D733B49C156D}" type="presOf" srcId="{F973B65C-A4C4-47A3-B37F-025B202EA35A}" destId="{1A1CF70F-6233-47BA-B75F-BEEBC33E5572}" srcOrd="1" destOrd="0" presId="urn:microsoft.com/office/officeart/2005/8/layout/vProcess5"/>
    <dgm:cxn modelId="{07BEB8DD-E828-457D-A33F-C9334BF36ECD}" type="presOf" srcId="{7D0FB1E1-2C78-4219-8450-AC11FB4281A0}" destId="{D9F43815-8EB5-4ECD-9514-31F6E9B51D1C}" srcOrd="0" destOrd="0" presId="urn:microsoft.com/office/officeart/2005/8/layout/vProcess5"/>
    <dgm:cxn modelId="{DE38482F-6227-43C9-B7D8-50303210996F}" type="presParOf" srcId="{C77B7741-D106-4120-8264-28361CDC454F}" destId="{C8EEAFBB-3EE9-41E8-8AC1-24BEA3DF7A21}" srcOrd="0" destOrd="0" presId="urn:microsoft.com/office/officeart/2005/8/layout/vProcess5"/>
    <dgm:cxn modelId="{99F289A5-5D5B-498C-9DB2-FCF87DEB7AAF}" type="presParOf" srcId="{C77B7741-D106-4120-8264-28361CDC454F}" destId="{FF9B4BB1-8A51-4A8C-9AAF-B461039E5E88}" srcOrd="1" destOrd="0" presId="urn:microsoft.com/office/officeart/2005/8/layout/vProcess5"/>
    <dgm:cxn modelId="{017CE909-EFEC-4068-AD23-1ACDFBAAF0DC}" type="presParOf" srcId="{C77B7741-D106-4120-8264-28361CDC454F}" destId="{D9F43815-8EB5-4ECD-9514-31F6E9B51D1C}" srcOrd="2" destOrd="0" presId="urn:microsoft.com/office/officeart/2005/8/layout/vProcess5"/>
    <dgm:cxn modelId="{F59A4677-3364-46AE-B918-083B1635AF2C}" type="presParOf" srcId="{C77B7741-D106-4120-8264-28361CDC454F}" destId="{FD11FF79-67E4-44A8-9F58-F15AA3ED26E4}" srcOrd="3" destOrd="0" presId="urn:microsoft.com/office/officeart/2005/8/layout/vProcess5"/>
    <dgm:cxn modelId="{0D9677DF-46BD-4BC5-950B-3A11FB96D666}" type="presParOf" srcId="{C77B7741-D106-4120-8264-28361CDC454F}" destId="{50FC61C1-B2B9-4045-AC67-41958D4DBACC}" srcOrd="4" destOrd="0" presId="urn:microsoft.com/office/officeart/2005/8/layout/vProcess5"/>
    <dgm:cxn modelId="{16AE107B-C739-43C4-ABD5-C3B71BBABB5D}" type="presParOf" srcId="{C77B7741-D106-4120-8264-28361CDC454F}" destId="{D1A8A22C-8B5C-465C-B2FA-9A7986F0BBDE}" srcOrd="5" destOrd="0" presId="urn:microsoft.com/office/officeart/2005/8/layout/vProcess5"/>
    <dgm:cxn modelId="{F4E10E6A-300E-496F-AFDD-5E68B0A65051}" type="presParOf" srcId="{C77B7741-D106-4120-8264-28361CDC454F}" destId="{7B1BB3C7-A098-4AB4-9168-5365D34FCA39}" srcOrd="6" destOrd="0" presId="urn:microsoft.com/office/officeart/2005/8/layout/vProcess5"/>
    <dgm:cxn modelId="{513AC0C4-E214-4C4E-A049-EAFFE4FD7A08}" type="presParOf" srcId="{C77B7741-D106-4120-8264-28361CDC454F}" destId="{AF50CCAB-23BF-4C9A-B4DB-10278960D29F}" srcOrd="7" destOrd="0" presId="urn:microsoft.com/office/officeart/2005/8/layout/vProcess5"/>
    <dgm:cxn modelId="{89DD73BC-ED6B-4AD8-AFE1-B98796861EBC}" type="presParOf" srcId="{C77B7741-D106-4120-8264-28361CDC454F}" destId="{893BB267-C705-4BDF-9882-FE81F9A58AAB}" srcOrd="8" destOrd="0" presId="urn:microsoft.com/office/officeart/2005/8/layout/vProcess5"/>
    <dgm:cxn modelId="{EA254E2C-8B1E-4EFA-B3D2-69B1636DAEED}" type="presParOf" srcId="{C77B7741-D106-4120-8264-28361CDC454F}" destId="{EB708602-A73B-4F54-BFB4-28370A594E8F}" srcOrd="9" destOrd="0" presId="urn:microsoft.com/office/officeart/2005/8/layout/vProcess5"/>
    <dgm:cxn modelId="{B175AD20-54A8-47A6-80C6-560C472E9025}" type="presParOf" srcId="{C77B7741-D106-4120-8264-28361CDC454F}" destId="{1A1CF70F-6233-47BA-B75F-BEEBC33E5572}" srcOrd="10" destOrd="0" presId="urn:microsoft.com/office/officeart/2005/8/layout/vProcess5"/>
    <dgm:cxn modelId="{B89EAE59-45C5-4200-B0F1-AFB0635AB729}" type="presParOf" srcId="{C77B7741-D106-4120-8264-28361CDC454F}" destId="{1B1E94D5-35FB-4D08-948A-49D8023E60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FBC5-0942-4511-91C5-27CE0AD6C29B}">
      <dsp:nvSpPr>
        <dsp:cNvPr id="0" name=""/>
        <dsp:cNvSpPr/>
      </dsp:nvSpPr>
      <dsp:spPr>
        <a:xfrm>
          <a:off x="12621" y="2446436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smtClean="0">
              <a:latin typeface="Bahnschrift SemiLight" panose="020B0502040204020203" pitchFamily="34" charset="0"/>
            </a:rPr>
            <a:t>block containing valid transactions</a:t>
          </a:r>
          <a:endParaRPr lang="zh-CN" altLang="en-US" sz="1400" b="1" kern="1200" dirty="0">
            <a:latin typeface="Bahnschrift SemiLight" panose="020B0502040204020203" pitchFamily="34" charset="0"/>
          </a:endParaRPr>
        </a:p>
      </dsp:txBody>
      <dsp:txXfrm>
        <a:off x="40763" y="2474578"/>
        <a:ext cx="1545106" cy="904550"/>
      </dsp:txXfrm>
    </dsp:sp>
    <dsp:sp modelId="{E3292264-82AB-4E17-B6D5-0C4DA93CAA35}">
      <dsp:nvSpPr>
        <dsp:cNvPr id="0" name=""/>
        <dsp:cNvSpPr/>
      </dsp:nvSpPr>
      <dsp:spPr>
        <a:xfrm rot="20151665">
          <a:off x="1763459" y="2307032"/>
          <a:ext cx="315176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7593" y="2405795"/>
        <a:ext cx="220623" cy="238286"/>
      </dsp:txXfrm>
    </dsp:sp>
    <dsp:sp modelId="{75328F84-B0F4-458B-9C1C-69A7E34377C4}">
      <dsp:nvSpPr>
        <dsp:cNvPr id="0" name=""/>
        <dsp:cNvSpPr/>
      </dsp:nvSpPr>
      <dsp:spPr>
        <a:xfrm>
          <a:off x="2156685" y="148560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>
              <a:latin typeface="Bahnschrift SemiLight" panose="020B0502040204020203" pitchFamily="34" charset="0"/>
            </a:rPr>
            <a:t>solve a PoW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>
              <a:latin typeface="Bahnschrift SemiLight" panose="020B0502040204020203" pitchFamily="34" charset="0"/>
            </a:rPr>
            <a:t>disseminates the </a:t>
          </a:r>
          <a:r>
            <a:rPr lang="en-US" altLang="en-US" sz="1400" kern="1200" noProof="1" smtClean="0">
              <a:latin typeface="Bahnschrift SemiLight" panose="020B0502040204020203" pitchFamily="34" charset="0"/>
            </a:rPr>
            <a:t>block</a:t>
          </a:r>
          <a:endParaRPr lang="en-US" altLang="zh-CN" sz="1400" kern="1200" noProof="1">
            <a:latin typeface="Bahnschrift SemiLight" panose="020B0502040204020203" pitchFamily="34" charset="0"/>
          </a:endParaRPr>
        </a:p>
      </dsp:txBody>
      <dsp:txXfrm>
        <a:off x="2184827" y="1513744"/>
        <a:ext cx="1545106" cy="904550"/>
      </dsp:txXfrm>
    </dsp:sp>
    <dsp:sp modelId="{5DE8EB54-9F2D-4599-A6CF-E7691C91BDAD}">
      <dsp:nvSpPr>
        <dsp:cNvPr id="0" name=""/>
        <dsp:cNvSpPr/>
      </dsp:nvSpPr>
      <dsp:spPr>
        <a:xfrm rot="1535035">
          <a:off x="3876075" y="2282336"/>
          <a:ext cx="313472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880685" y="2341460"/>
        <a:ext cx="219430" cy="238286"/>
      </dsp:txXfrm>
    </dsp:sp>
    <dsp:sp modelId="{D76C920E-E71B-4190-8EB6-582420976950}">
      <dsp:nvSpPr>
        <dsp:cNvPr id="0" name=""/>
        <dsp:cNvSpPr/>
      </dsp:nvSpPr>
      <dsp:spPr>
        <a:xfrm>
          <a:off x="4291543" y="2507718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>
              <a:latin typeface="Bahnschrift SemiLight" panose="020B0502040204020203" pitchFamily="34" charset="0"/>
            </a:rPr>
            <a:t>repeats the execution</a:t>
          </a:r>
          <a:endParaRPr lang="zh-CN" altLang="en-US" sz="1800" kern="1200" dirty="0">
            <a:latin typeface="Bahnschrift SemiLight" panose="020B0502040204020203" pitchFamily="34" charset="0"/>
          </a:endParaRPr>
        </a:p>
      </dsp:txBody>
      <dsp:txXfrm>
        <a:off x="4319685" y="2535860"/>
        <a:ext cx="1545106" cy="9045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B4BB1-8A51-4A8C-9AAF-B461039E5E88}">
      <dsp:nvSpPr>
        <dsp:cNvPr id="0" name=""/>
        <dsp:cNvSpPr/>
      </dsp:nvSpPr>
      <dsp:spPr>
        <a:xfrm>
          <a:off x="0" y="0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Blocks are delivered to peers</a:t>
          </a:r>
          <a:endParaRPr lang="zh-CN" altLang="en-US" sz="2000" kern="1200" dirty="0"/>
        </a:p>
      </dsp:txBody>
      <dsp:txXfrm>
        <a:off x="30756" y="30756"/>
        <a:ext cx="4623707" cy="988579"/>
      </dsp:txXfrm>
    </dsp:sp>
    <dsp:sp modelId="{D9F43815-8EB5-4ECD-9514-31F6E9B51D1C}">
      <dsp:nvSpPr>
        <dsp:cNvPr id="0" name=""/>
        <dsp:cNvSpPr/>
      </dsp:nvSpPr>
      <dsp:spPr>
        <a:xfrm>
          <a:off x="489566" y="1241016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endorsement policy evaluation(validation system </a:t>
          </a:r>
          <a:r>
            <a:rPr lang="en-US" altLang="en-US" sz="2000" kern="1200" dirty="0" err="1" smtClean="0"/>
            <a:t>chaincode</a:t>
          </a:r>
          <a:r>
            <a:rPr lang="en-US" altLang="en-US" sz="2000" kern="1200" dirty="0" smtClean="0"/>
            <a:t> (VSCC))</a:t>
          </a:r>
          <a:endParaRPr lang="zh-CN" altLang="en-US" sz="2000" kern="1200" dirty="0"/>
        </a:p>
      </dsp:txBody>
      <dsp:txXfrm>
        <a:off x="520322" y="1271772"/>
        <a:ext cx="4611931" cy="988579"/>
      </dsp:txXfrm>
    </dsp:sp>
    <dsp:sp modelId="{FD11FF79-67E4-44A8-9F58-F15AA3ED26E4}">
      <dsp:nvSpPr>
        <dsp:cNvPr id="0" name=""/>
        <dsp:cNvSpPr/>
      </dsp:nvSpPr>
      <dsp:spPr>
        <a:xfrm>
          <a:off x="971825" y="2482033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read-write </a:t>
          </a:r>
          <a:r>
            <a:rPr lang="en-US" altLang="en-US" sz="2000" kern="1200" dirty="0" err="1" smtClean="0"/>
            <a:t>conict</a:t>
          </a:r>
          <a:r>
            <a:rPr lang="en-US" altLang="en-US" sz="2000" kern="1200" dirty="0" smtClean="0"/>
            <a:t> check</a:t>
          </a:r>
          <a:endParaRPr lang="zh-CN" altLang="en-US" sz="2000" kern="1200" dirty="0"/>
        </a:p>
      </dsp:txBody>
      <dsp:txXfrm>
        <a:off x="1002581" y="2512789"/>
        <a:ext cx="4619238" cy="988579"/>
      </dsp:txXfrm>
    </dsp:sp>
    <dsp:sp modelId="{50FC61C1-B2B9-4045-AC67-41958D4DBACC}">
      <dsp:nvSpPr>
        <dsp:cNvPr id="0" name=""/>
        <dsp:cNvSpPr/>
      </dsp:nvSpPr>
      <dsp:spPr>
        <a:xfrm>
          <a:off x="1461392" y="3723049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ledger update phase</a:t>
          </a:r>
          <a:endParaRPr lang="zh-CN" altLang="en-US" sz="2000" kern="1200" dirty="0"/>
        </a:p>
      </dsp:txBody>
      <dsp:txXfrm>
        <a:off x="1492148" y="3753805"/>
        <a:ext cx="4611931" cy="988579"/>
      </dsp:txXfrm>
    </dsp:sp>
    <dsp:sp modelId="{D1A8A22C-8B5C-465C-B2FA-9A7986F0BBDE}">
      <dsp:nvSpPr>
        <dsp:cNvPr id="0" name=""/>
        <dsp:cNvSpPr/>
      </dsp:nvSpPr>
      <dsp:spPr>
        <a:xfrm>
          <a:off x="5163010" y="804274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316586" y="804274"/>
        <a:ext cx="375407" cy="513626"/>
      </dsp:txXfrm>
    </dsp:sp>
    <dsp:sp modelId="{7B1BB3C7-A098-4AB4-9168-5365D34FCA39}">
      <dsp:nvSpPr>
        <dsp:cNvPr id="0" name=""/>
        <dsp:cNvSpPr/>
      </dsp:nvSpPr>
      <dsp:spPr>
        <a:xfrm>
          <a:off x="5652576" y="2045290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06152" y="2045290"/>
        <a:ext cx="375407" cy="513626"/>
      </dsp:txXfrm>
    </dsp:sp>
    <dsp:sp modelId="{AF50CCAB-23BF-4C9A-B4DB-10278960D29F}">
      <dsp:nvSpPr>
        <dsp:cNvPr id="0" name=""/>
        <dsp:cNvSpPr/>
      </dsp:nvSpPr>
      <dsp:spPr>
        <a:xfrm>
          <a:off x="6134836" y="3286307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6288412" y="3286307"/>
        <a:ext cx="375407" cy="5136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FD3AB-9C71-479C-ACE0-0A92BE413931}">
      <dsp:nvSpPr>
        <dsp:cNvPr id="0" name=""/>
        <dsp:cNvSpPr/>
      </dsp:nvSpPr>
      <dsp:spPr>
        <a:xfrm>
          <a:off x="0" y="0"/>
          <a:ext cx="4209536" cy="828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ledger</a:t>
          </a:r>
          <a:endParaRPr lang="zh-CN" altLang="en-US" sz="1400" kern="1200" dirty="0"/>
        </a:p>
      </dsp:txBody>
      <dsp:txXfrm>
        <a:off x="0" y="0"/>
        <a:ext cx="4209536" cy="447412"/>
      </dsp:txXfrm>
    </dsp:sp>
    <dsp:sp modelId="{CFDD88C3-B7D5-4538-976E-677780F82AF2}">
      <dsp:nvSpPr>
        <dsp:cNvPr id="0" name=""/>
        <dsp:cNvSpPr/>
      </dsp:nvSpPr>
      <dsp:spPr>
        <a:xfrm>
          <a:off x="0" y="430841"/>
          <a:ext cx="2104768" cy="381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block store</a:t>
          </a:r>
          <a:endParaRPr lang="zh-CN" altLang="en-US" sz="2000" kern="1200" dirty="0"/>
        </a:p>
      </dsp:txBody>
      <dsp:txXfrm>
        <a:off x="0" y="430841"/>
        <a:ext cx="2104768" cy="381128"/>
      </dsp:txXfrm>
    </dsp:sp>
    <dsp:sp modelId="{7031AE38-757C-4E24-AA9A-117E0BB29EC9}">
      <dsp:nvSpPr>
        <dsp:cNvPr id="0" name=""/>
        <dsp:cNvSpPr/>
      </dsp:nvSpPr>
      <dsp:spPr>
        <a:xfrm>
          <a:off x="2104768" y="430841"/>
          <a:ext cx="2104768" cy="381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PTM</a:t>
          </a:r>
          <a:endParaRPr lang="zh-CN" altLang="en-US" sz="2000" kern="1200" dirty="0"/>
        </a:p>
      </dsp:txBody>
      <dsp:txXfrm>
        <a:off x="2104768" y="430841"/>
        <a:ext cx="2104768" cy="38112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A39B4-F961-4B47-A82F-336113EE701E}">
      <dsp:nvSpPr>
        <dsp:cNvPr id="0" name=""/>
        <dsp:cNvSpPr/>
      </dsp:nvSpPr>
      <dsp:spPr>
        <a:xfrm rot="5400000">
          <a:off x="-199859" y="201611"/>
          <a:ext cx="1332398" cy="932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readset</a:t>
          </a:r>
          <a:endParaRPr lang="zh-CN" altLang="en-US" sz="2200" kern="1200" dirty="0"/>
        </a:p>
      </dsp:txBody>
      <dsp:txXfrm rot="-5400000">
        <a:off x="1" y="468090"/>
        <a:ext cx="932678" cy="399720"/>
      </dsp:txXfrm>
    </dsp:sp>
    <dsp:sp modelId="{A1AAABEC-5E6B-452C-B408-F136DB670DEA}">
      <dsp:nvSpPr>
        <dsp:cNvPr id="0" name=""/>
        <dsp:cNvSpPr/>
      </dsp:nvSpPr>
      <dsp:spPr>
        <a:xfrm rot="5400000">
          <a:off x="2211081" y="-1276651"/>
          <a:ext cx="866058" cy="3422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Getstate</a:t>
          </a:r>
          <a:r>
            <a:rPr lang="en-US" altLang="zh-CN" sz="2800" kern="1200" dirty="0" smtClean="0"/>
            <a:t> </a:t>
          </a:r>
          <a:r>
            <a:rPr lang="en-US" altLang="zh-CN" sz="2800" kern="1200" dirty="0" smtClean="0">
              <a:sym typeface="Wingdings" panose="05000000000000000000" pitchFamily="2" charset="2"/>
            </a:rPr>
            <a:t> record</a:t>
          </a:r>
          <a:endParaRPr lang="zh-CN" altLang="en-US" sz="2800" kern="1200" dirty="0"/>
        </a:p>
      </dsp:txBody>
      <dsp:txXfrm rot="-5400000">
        <a:off x="932679" y="44028"/>
        <a:ext cx="3380587" cy="781504"/>
      </dsp:txXfrm>
    </dsp:sp>
    <dsp:sp modelId="{B7397E63-5B67-4FB5-8B3B-6D976C5A97F5}">
      <dsp:nvSpPr>
        <dsp:cNvPr id="0" name=""/>
        <dsp:cNvSpPr/>
      </dsp:nvSpPr>
      <dsp:spPr>
        <a:xfrm rot="5400000">
          <a:off x="-199859" y="1336006"/>
          <a:ext cx="1332398" cy="932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writeset</a:t>
          </a:r>
          <a:endParaRPr lang="zh-CN" altLang="en-US" sz="2200" kern="1200" dirty="0"/>
        </a:p>
      </dsp:txBody>
      <dsp:txXfrm rot="-5400000">
        <a:off x="1" y="1602485"/>
        <a:ext cx="932678" cy="399720"/>
      </dsp:txXfrm>
    </dsp:sp>
    <dsp:sp modelId="{CD78AE34-4392-4CC0-B89F-1F4348E68A97}">
      <dsp:nvSpPr>
        <dsp:cNvPr id="0" name=""/>
        <dsp:cNvSpPr/>
      </dsp:nvSpPr>
      <dsp:spPr>
        <a:xfrm rot="5400000">
          <a:off x="2211081" y="-142255"/>
          <a:ext cx="866058" cy="3422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 smtClean="0"/>
            <a:t>Putstate</a:t>
          </a:r>
          <a:r>
            <a:rPr lang="en-US" altLang="zh-CN" sz="2800" kern="1200" dirty="0" smtClean="0"/>
            <a:t> </a:t>
          </a:r>
          <a:r>
            <a:rPr lang="en-US" altLang="zh-CN" sz="2800" kern="1200" dirty="0" smtClean="0">
              <a:sym typeface="Wingdings" panose="05000000000000000000" pitchFamily="2" charset="2"/>
            </a:rPr>
            <a:t> update</a:t>
          </a:r>
          <a:endParaRPr lang="zh-CN" altLang="en-US" sz="2800" kern="1200" dirty="0"/>
        </a:p>
      </dsp:txBody>
      <dsp:txXfrm rot="-5400000">
        <a:off x="932679" y="1178424"/>
        <a:ext cx="3380587" cy="781504"/>
      </dsp:txXfrm>
    </dsp:sp>
    <dsp:sp modelId="{C18F1621-C522-4B11-8C8E-F4D81D4DFCDF}">
      <dsp:nvSpPr>
        <dsp:cNvPr id="0" name=""/>
        <dsp:cNvSpPr/>
      </dsp:nvSpPr>
      <dsp:spPr>
        <a:xfrm rot="5400000">
          <a:off x="-199859" y="2470402"/>
          <a:ext cx="1332398" cy="932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/>
            <a:t>query</a:t>
          </a:r>
          <a:endParaRPr lang="zh-CN" altLang="en-US" sz="2200" kern="1200" dirty="0"/>
        </a:p>
      </dsp:txBody>
      <dsp:txXfrm rot="-5400000">
        <a:off x="1" y="2736881"/>
        <a:ext cx="932678" cy="399720"/>
      </dsp:txXfrm>
    </dsp:sp>
    <dsp:sp modelId="{31E14ED9-9D7C-4836-8736-B965597C412D}">
      <dsp:nvSpPr>
        <dsp:cNvPr id="0" name=""/>
        <dsp:cNvSpPr/>
      </dsp:nvSpPr>
      <dsp:spPr>
        <a:xfrm rot="5400000">
          <a:off x="2211081" y="992139"/>
          <a:ext cx="866058" cy="34228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Compute &amp; add to readset</a:t>
          </a:r>
          <a:endParaRPr lang="zh-CN" altLang="en-US" sz="2000" kern="1200" dirty="0"/>
        </a:p>
      </dsp:txBody>
      <dsp:txXfrm rot="-5400000">
        <a:off x="932679" y="2312819"/>
        <a:ext cx="3380587" cy="78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46B1A-F514-4110-A7A0-9AE8BB8EA050}">
      <dsp:nvSpPr>
        <dsp:cNvPr id="0" name=""/>
        <dsp:cNvSpPr/>
      </dsp:nvSpPr>
      <dsp:spPr>
        <a:xfrm>
          <a:off x="-2693287" y="-415398"/>
          <a:ext cx="3214507" cy="3214507"/>
        </a:xfrm>
        <a:prstGeom prst="blockArc">
          <a:avLst>
            <a:gd name="adj1" fmla="val 18900000"/>
            <a:gd name="adj2" fmla="val 2700000"/>
            <a:gd name="adj3" fmla="val 6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B2F08-68F6-4A0B-B613-2A4ED4C2E5CE}">
      <dsp:nvSpPr>
        <dsp:cNvPr id="0" name=""/>
        <dsp:cNvSpPr/>
      </dsp:nvSpPr>
      <dsp:spPr>
        <a:xfrm>
          <a:off x="335106" y="238371"/>
          <a:ext cx="2428872" cy="476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41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Sequential execution</a:t>
          </a:r>
          <a:endParaRPr lang="zh-CN" altLang="en-US" sz="1400" kern="1200" dirty="0"/>
        </a:p>
      </dsp:txBody>
      <dsp:txXfrm>
        <a:off x="335106" y="238371"/>
        <a:ext cx="2428872" cy="476742"/>
      </dsp:txXfrm>
    </dsp:sp>
    <dsp:sp modelId="{CCD1C4DE-1F19-49A9-8D68-335D1A7411F3}">
      <dsp:nvSpPr>
        <dsp:cNvPr id="0" name=""/>
        <dsp:cNvSpPr/>
      </dsp:nvSpPr>
      <dsp:spPr>
        <a:xfrm>
          <a:off x="37142" y="178778"/>
          <a:ext cx="595927" cy="59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F4A46-1911-4737-8F1C-A99CE9775205}">
      <dsp:nvSpPr>
        <dsp:cNvPr id="0" name=""/>
        <dsp:cNvSpPr/>
      </dsp:nvSpPr>
      <dsp:spPr>
        <a:xfrm>
          <a:off x="508401" y="953484"/>
          <a:ext cx="2255576" cy="476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41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Non-deterministic</a:t>
          </a:r>
          <a:endParaRPr lang="zh-CN" altLang="en-US" sz="1400" kern="1200" dirty="0"/>
        </a:p>
      </dsp:txBody>
      <dsp:txXfrm>
        <a:off x="508401" y="953484"/>
        <a:ext cx="2255576" cy="476742"/>
      </dsp:txXfrm>
    </dsp:sp>
    <dsp:sp modelId="{3970DC18-DAB6-40EC-A95A-2A285BED9CE0}">
      <dsp:nvSpPr>
        <dsp:cNvPr id="0" name=""/>
        <dsp:cNvSpPr/>
      </dsp:nvSpPr>
      <dsp:spPr>
        <a:xfrm>
          <a:off x="210438" y="893891"/>
          <a:ext cx="595927" cy="59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319BD-1C65-41EA-AE97-B5AB7500F2D3}">
      <dsp:nvSpPr>
        <dsp:cNvPr id="0" name=""/>
        <dsp:cNvSpPr/>
      </dsp:nvSpPr>
      <dsp:spPr>
        <a:xfrm>
          <a:off x="335106" y="1668597"/>
          <a:ext cx="2428872" cy="476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414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err="1" smtClean="0"/>
            <a:t>Condentiality</a:t>
          </a:r>
          <a:r>
            <a:rPr lang="en-US" altLang="en-US" sz="1400" kern="1200" dirty="0" smtClean="0"/>
            <a:t> of execution</a:t>
          </a:r>
          <a:endParaRPr lang="zh-CN" altLang="en-US" sz="1400" kern="1200" dirty="0"/>
        </a:p>
      </dsp:txBody>
      <dsp:txXfrm>
        <a:off x="335106" y="1668597"/>
        <a:ext cx="2428872" cy="476742"/>
      </dsp:txXfrm>
    </dsp:sp>
    <dsp:sp modelId="{88EDD66A-D4C7-493D-9FBA-9ABDDA849AF7}">
      <dsp:nvSpPr>
        <dsp:cNvPr id="0" name=""/>
        <dsp:cNvSpPr/>
      </dsp:nvSpPr>
      <dsp:spPr>
        <a:xfrm>
          <a:off x="37142" y="1609004"/>
          <a:ext cx="595927" cy="5959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1594A-D2D2-4E13-BC47-E5D4AE85037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sends transactions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endorsement</a:t>
          </a:r>
          <a:endParaRPr lang="zh-CN" altLang="en-US" sz="1800" kern="1200" dirty="0"/>
        </a:p>
      </dsp:txBody>
      <dsp:txXfrm>
        <a:off x="33499" y="1579724"/>
        <a:ext cx="1545106" cy="904550"/>
      </dsp:txXfrm>
    </dsp:sp>
    <dsp:sp modelId="{3FB56CE5-4DCC-4C06-91F3-519C7F6E9FD8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66887" y="1912856"/>
        <a:ext cx="237646" cy="238286"/>
      </dsp:txXfrm>
    </dsp:sp>
    <dsp:sp modelId="{467C99DC-2317-44BA-9AC2-564BC1F0068E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orders transaction outputs</a:t>
          </a:r>
          <a:endParaRPr lang="zh-CN" altLang="en-US" sz="1400" kern="1200" dirty="0"/>
        </a:p>
      </dsp:txBody>
      <dsp:txXfrm>
        <a:off x="2275446" y="1579724"/>
        <a:ext cx="1545106" cy="904550"/>
      </dsp:txXfrm>
    </dsp:sp>
    <dsp:sp modelId="{92D88EB9-C5FB-452B-B599-A7148EE71B60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08834" y="1912856"/>
        <a:ext cx="237646" cy="238286"/>
      </dsp:txXfrm>
    </dsp:sp>
    <dsp:sp modelId="{49867D91-1CA6-452F-B9B3-4608D2B643B2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endorsed transactions</a:t>
          </a:r>
          <a:endParaRPr lang="zh-CN" altLang="en-US" sz="2100" kern="1200" dirty="0"/>
        </a:p>
      </dsp:txBody>
      <dsp:txXfrm>
        <a:off x="4517393" y="1579724"/>
        <a:ext cx="1545106" cy="904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BF4CE-5E8F-4972-BEF1-A59427EFFD4F}">
      <dsp:nvSpPr>
        <dsp:cNvPr id="0" name=""/>
        <dsp:cNvSpPr/>
      </dsp:nvSpPr>
      <dsp:spPr>
        <a:xfrm>
          <a:off x="2496553" y="1472316"/>
          <a:ext cx="1119367" cy="1119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Ordering service</a:t>
          </a:r>
          <a:endParaRPr lang="zh-CN" altLang="en-US" sz="1600" kern="1200" dirty="0"/>
        </a:p>
      </dsp:txBody>
      <dsp:txXfrm>
        <a:off x="2660481" y="1636244"/>
        <a:ext cx="791511" cy="791511"/>
      </dsp:txXfrm>
    </dsp:sp>
    <dsp:sp modelId="{7C4FFCE5-E65F-4C8E-9668-AC15005B8625}">
      <dsp:nvSpPr>
        <dsp:cNvPr id="0" name=""/>
        <dsp:cNvSpPr/>
      </dsp:nvSpPr>
      <dsp:spPr>
        <a:xfrm rot="16200000">
          <a:off x="2887187" y="1286784"/>
          <a:ext cx="338099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338099" y="16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7785" y="1294813"/>
        <a:ext cx="16904" cy="16904"/>
      </dsp:txXfrm>
    </dsp:sp>
    <dsp:sp modelId="{8506F8F1-3532-4A21-9A05-124F41F9BCB9}">
      <dsp:nvSpPr>
        <dsp:cNvPr id="0" name=""/>
        <dsp:cNvSpPr/>
      </dsp:nvSpPr>
      <dsp:spPr>
        <a:xfrm>
          <a:off x="2496553" y="14848"/>
          <a:ext cx="1119367" cy="1119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Channel	</a:t>
          </a:r>
          <a:endParaRPr lang="zh-CN" altLang="en-US" sz="1700" kern="1200" dirty="0"/>
        </a:p>
      </dsp:txBody>
      <dsp:txXfrm>
        <a:off x="2660481" y="178776"/>
        <a:ext cx="791511" cy="791511"/>
      </dsp:txXfrm>
    </dsp:sp>
    <dsp:sp modelId="{6E412A1A-E453-425F-9FD5-780446853F2C}">
      <dsp:nvSpPr>
        <dsp:cNvPr id="0" name=""/>
        <dsp:cNvSpPr/>
      </dsp:nvSpPr>
      <dsp:spPr>
        <a:xfrm>
          <a:off x="3615921" y="2015518"/>
          <a:ext cx="338099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338099" y="16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76518" y="2023547"/>
        <a:ext cx="16904" cy="16904"/>
      </dsp:txXfrm>
    </dsp:sp>
    <dsp:sp modelId="{A5187C48-C869-4A6F-9DCA-B60C5DBB52F0}">
      <dsp:nvSpPr>
        <dsp:cNvPr id="0" name=""/>
        <dsp:cNvSpPr/>
      </dsp:nvSpPr>
      <dsp:spPr>
        <a:xfrm>
          <a:off x="3954021" y="1472316"/>
          <a:ext cx="1119367" cy="1119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channel</a:t>
          </a:r>
          <a:endParaRPr lang="zh-CN" altLang="en-US" sz="1700" kern="1200" dirty="0"/>
        </a:p>
      </dsp:txBody>
      <dsp:txXfrm>
        <a:off x="4117949" y="1636244"/>
        <a:ext cx="791511" cy="791511"/>
      </dsp:txXfrm>
    </dsp:sp>
    <dsp:sp modelId="{0CDDCB0E-2583-4E81-8CF5-103F28C307E1}">
      <dsp:nvSpPr>
        <dsp:cNvPr id="0" name=""/>
        <dsp:cNvSpPr/>
      </dsp:nvSpPr>
      <dsp:spPr>
        <a:xfrm rot="5400000">
          <a:off x="2887187" y="2744252"/>
          <a:ext cx="338099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338099" y="16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47785" y="2752281"/>
        <a:ext cx="16904" cy="16904"/>
      </dsp:txXfrm>
    </dsp:sp>
    <dsp:sp modelId="{706AC41C-41A9-4376-B1D1-3387C344301B}">
      <dsp:nvSpPr>
        <dsp:cNvPr id="0" name=""/>
        <dsp:cNvSpPr/>
      </dsp:nvSpPr>
      <dsp:spPr>
        <a:xfrm>
          <a:off x="2496553" y="2929783"/>
          <a:ext cx="1119367" cy="1119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channel</a:t>
          </a:r>
          <a:endParaRPr lang="zh-CN" altLang="en-US" sz="1700" kern="1200" dirty="0"/>
        </a:p>
      </dsp:txBody>
      <dsp:txXfrm>
        <a:off x="2660481" y="3093711"/>
        <a:ext cx="791511" cy="791511"/>
      </dsp:txXfrm>
    </dsp:sp>
    <dsp:sp modelId="{1A0334F8-A69B-4B1D-9E19-66CB6FE5FDBB}">
      <dsp:nvSpPr>
        <dsp:cNvPr id="0" name=""/>
        <dsp:cNvSpPr/>
      </dsp:nvSpPr>
      <dsp:spPr>
        <a:xfrm rot="10800000">
          <a:off x="2158453" y="2015518"/>
          <a:ext cx="338099" cy="32963"/>
        </a:xfrm>
        <a:custGeom>
          <a:avLst/>
          <a:gdLst/>
          <a:ahLst/>
          <a:cxnLst/>
          <a:rect l="0" t="0" r="0" b="0"/>
          <a:pathLst>
            <a:path>
              <a:moveTo>
                <a:pt x="0" y="16481"/>
              </a:moveTo>
              <a:lnTo>
                <a:pt x="338099" y="164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319051" y="2023547"/>
        <a:ext cx="16904" cy="16904"/>
      </dsp:txXfrm>
    </dsp:sp>
    <dsp:sp modelId="{FFEB84DD-4B89-40DB-875A-ACA76A2B9C0D}">
      <dsp:nvSpPr>
        <dsp:cNvPr id="0" name=""/>
        <dsp:cNvSpPr/>
      </dsp:nvSpPr>
      <dsp:spPr>
        <a:xfrm>
          <a:off x="1039086" y="1472316"/>
          <a:ext cx="1119367" cy="1119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channel</a:t>
          </a:r>
          <a:endParaRPr lang="zh-CN" altLang="en-US" sz="1700" kern="1200" dirty="0"/>
        </a:p>
      </dsp:txBody>
      <dsp:txXfrm>
        <a:off x="1203014" y="1636244"/>
        <a:ext cx="791511" cy="791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98075-0123-4F0E-A9B3-CD121E73C8BD}">
      <dsp:nvSpPr>
        <dsp:cNvPr id="0" name=""/>
        <dsp:cNvSpPr/>
      </dsp:nvSpPr>
      <dsp:spPr>
        <a:xfrm>
          <a:off x="0" y="0"/>
          <a:ext cx="6096000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600" kern="1200" dirty="0" smtClean="0"/>
            <a:t>Transaction proposal</a:t>
          </a:r>
          <a:endParaRPr lang="zh-CN" altLang="en-US" sz="3600" kern="1200" dirty="0"/>
        </a:p>
      </dsp:txBody>
      <dsp:txXfrm>
        <a:off x="0" y="0"/>
        <a:ext cx="6096000" cy="1219200"/>
      </dsp:txXfrm>
    </dsp:sp>
    <dsp:sp modelId="{54D6243D-03AF-4969-8680-02F894E08DA3}">
      <dsp:nvSpPr>
        <dsp:cNvPr id="0" name=""/>
        <dsp:cNvSpPr/>
      </dsp:nvSpPr>
      <dsp:spPr>
        <a:xfrm>
          <a:off x="609600" y="1219398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the identity of the submitting client</a:t>
          </a:r>
          <a:endParaRPr lang="zh-CN" altLang="en-US" sz="1800" kern="1200" dirty="0"/>
        </a:p>
      </dsp:txBody>
      <dsp:txXfrm>
        <a:off x="621028" y="1230826"/>
        <a:ext cx="4853944" cy="367321"/>
      </dsp:txXfrm>
    </dsp:sp>
    <dsp:sp modelId="{2FB3D799-FA3D-4047-BAB1-C855D0FF7843}">
      <dsp:nvSpPr>
        <dsp:cNvPr id="0" name=""/>
        <dsp:cNvSpPr/>
      </dsp:nvSpPr>
      <dsp:spPr>
        <a:xfrm>
          <a:off x="609600" y="1669603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the transaction payload</a:t>
          </a:r>
          <a:endParaRPr lang="zh-CN" altLang="en-US" sz="1800" kern="1200" dirty="0"/>
        </a:p>
      </dsp:txBody>
      <dsp:txXfrm>
        <a:off x="621028" y="1681031"/>
        <a:ext cx="4853944" cy="367321"/>
      </dsp:txXfrm>
    </dsp:sp>
    <dsp:sp modelId="{030CE55B-B5D3-452A-A7F0-DDA8A0A3F503}">
      <dsp:nvSpPr>
        <dsp:cNvPr id="0" name=""/>
        <dsp:cNvSpPr/>
      </dsp:nvSpPr>
      <dsp:spPr>
        <a:xfrm>
          <a:off x="609600" y="2119808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Parameters of the </a:t>
          </a:r>
          <a:r>
            <a:rPr lang="en-US" altLang="en-US" sz="1800" kern="1200" dirty="0" err="1" smtClean="0"/>
            <a:t>chaincode</a:t>
          </a:r>
          <a:endParaRPr lang="zh-CN" altLang="en-US" sz="1800" kern="1200" dirty="0"/>
        </a:p>
      </dsp:txBody>
      <dsp:txXfrm>
        <a:off x="621028" y="2131236"/>
        <a:ext cx="4853944" cy="367321"/>
      </dsp:txXfrm>
    </dsp:sp>
    <dsp:sp modelId="{DAEC4252-D6ED-4222-8767-0F266B565BA9}">
      <dsp:nvSpPr>
        <dsp:cNvPr id="0" name=""/>
        <dsp:cNvSpPr/>
      </dsp:nvSpPr>
      <dsp:spPr>
        <a:xfrm>
          <a:off x="609600" y="2570013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the identi</a:t>
          </a:r>
          <a:r>
            <a:rPr lang="en-US" altLang="zh-CN" sz="1800" kern="1200" dirty="0" smtClean="0"/>
            <a:t>fi</a:t>
          </a:r>
          <a:r>
            <a:rPr lang="en-US" altLang="en-US" sz="1800" kern="1200" dirty="0" smtClean="0"/>
            <a:t>er of the </a:t>
          </a:r>
          <a:r>
            <a:rPr lang="en-US" altLang="en-US" sz="1800" kern="1200" dirty="0" err="1" smtClean="0"/>
            <a:t>chaincode</a:t>
          </a:r>
          <a:endParaRPr lang="zh-CN" altLang="en-US" sz="1800" kern="1200" dirty="0"/>
        </a:p>
      </dsp:txBody>
      <dsp:txXfrm>
        <a:off x="621028" y="2581441"/>
        <a:ext cx="4853944" cy="367321"/>
      </dsp:txXfrm>
    </dsp:sp>
    <dsp:sp modelId="{B7BD7BF6-75E9-48C1-ACE1-44EA3C2F02D0}">
      <dsp:nvSpPr>
        <dsp:cNvPr id="0" name=""/>
        <dsp:cNvSpPr/>
      </dsp:nvSpPr>
      <dsp:spPr>
        <a:xfrm>
          <a:off x="609600" y="3020218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a nonce </a:t>
          </a:r>
          <a:r>
            <a:rPr lang="en-US" altLang="zh-CN" sz="1800" kern="1200" dirty="0" smtClean="0"/>
            <a:t>for each client</a:t>
          </a:r>
          <a:endParaRPr lang="zh-CN" altLang="en-US" sz="1800" kern="1200" dirty="0"/>
        </a:p>
      </dsp:txBody>
      <dsp:txXfrm>
        <a:off x="621028" y="3031646"/>
        <a:ext cx="4853944" cy="367321"/>
      </dsp:txXfrm>
    </dsp:sp>
    <dsp:sp modelId="{7A5143A0-22BF-4FFD-B5E0-FBF62D229933}">
      <dsp:nvSpPr>
        <dsp:cNvPr id="0" name=""/>
        <dsp:cNvSpPr/>
      </dsp:nvSpPr>
      <dsp:spPr>
        <a:xfrm>
          <a:off x="609600" y="3470423"/>
          <a:ext cx="4876800" cy="390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transaction </a:t>
          </a:r>
          <a:r>
            <a:rPr lang="en-US" altLang="en-US" sz="1800" kern="1200" dirty="0" err="1" smtClean="0"/>
            <a:t>identier</a:t>
          </a:r>
          <a:endParaRPr lang="zh-CN" altLang="en-US" sz="1800" kern="1200" dirty="0"/>
        </a:p>
      </dsp:txBody>
      <dsp:txXfrm>
        <a:off x="621028" y="3481851"/>
        <a:ext cx="4853944" cy="367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71FB-4FEF-4EFB-9B8F-B8B77CD47E80}">
      <dsp:nvSpPr>
        <dsp:cNvPr id="0" name=""/>
        <dsp:cNvSpPr/>
      </dsp:nvSpPr>
      <dsp:spPr>
        <a:xfrm>
          <a:off x="582621" y="0"/>
          <a:ext cx="6603039" cy="43653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989F1-D3DB-4036-B0D6-95FD9DA377BA}">
      <dsp:nvSpPr>
        <dsp:cNvPr id="0" name=""/>
        <dsp:cNvSpPr/>
      </dsp:nvSpPr>
      <dsp:spPr>
        <a:xfrm>
          <a:off x="2133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/>
            <a:t>Clients sign and send the transaction proposal</a:t>
          </a:r>
          <a:endParaRPr lang="zh-CN" altLang="en-US" sz="1700" kern="1200" dirty="0"/>
        </a:p>
      </dsp:txBody>
      <dsp:txXfrm>
        <a:off x="62774" y="1370251"/>
        <a:ext cx="1120960" cy="1624865"/>
      </dsp:txXfrm>
    </dsp:sp>
    <dsp:sp modelId="{8C819F45-09A3-42DC-8D19-C03AF3231A20}">
      <dsp:nvSpPr>
        <dsp:cNvPr id="0" name=""/>
        <dsp:cNvSpPr/>
      </dsp:nvSpPr>
      <dsp:spPr>
        <a:xfrm>
          <a:off x="1306488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/>
            <a:t>The endorsers simulate the proposal</a:t>
          </a:r>
          <a:endParaRPr lang="zh-CN" altLang="en-US" sz="1700" kern="1200" dirty="0"/>
        </a:p>
      </dsp:txBody>
      <dsp:txXfrm>
        <a:off x="1367129" y="1370251"/>
        <a:ext cx="1120960" cy="1624865"/>
      </dsp:txXfrm>
    </dsp:sp>
    <dsp:sp modelId="{1F03ABD2-AF36-4740-9A68-73EEA8CFB92A}">
      <dsp:nvSpPr>
        <dsp:cNvPr id="0" name=""/>
        <dsp:cNvSpPr/>
      </dsp:nvSpPr>
      <dsp:spPr>
        <a:xfrm>
          <a:off x="2610842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PTM maintains the state in the form of a versioned key-value store</a:t>
          </a:r>
          <a:endParaRPr lang="zh-CN" altLang="en-US" sz="1400" kern="1200" dirty="0"/>
        </a:p>
      </dsp:txBody>
      <dsp:txXfrm>
        <a:off x="2671483" y="1370251"/>
        <a:ext cx="1120960" cy="1624865"/>
      </dsp:txXfrm>
    </dsp:sp>
    <dsp:sp modelId="{BFE48200-6C18-42E1-BB75-0F3C00F0D736}">
      <dsp:nvSpPr>
        <dsp:cNvPr id="0" name=""/>
        <dsp:cNvSpPr/>
      </dsp:nvSpPr>
      <dsp:spPr>
        <a:xfrm>
          <a:off x="3915197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a result of the simulation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a value writeset </a:t>
          </a:r>
          <a:r>
            <a:rPr lang="en-US" altLang="zh-CN" sz="1400" kern="1200" dirty="0" smtClean="0"/>
            <a:t>&amp; readset</a:t>
          </a:r>
          <a:endParaRPr lang="zh-CN" altLang="en-US" sz="1400" kern="1200" dirty="0"/>
        </a:p>
      </dsp:txBody>
      <dsp:txXfrm>
        <a:off x="3975838" y="1370251"/>
        <a:ext cx="1120960" cy="1624865"/>
      </dsp:txXfrm>
    </dsp:sp>
    <dsp:sp modelId="{00F79008-BCAC-4BF1-BA52-0D2F25805967}">
      <dsp:nvSpPr>
        <dsp:cNvPr id="0" name=""/>
        <dsp:cNvSpPr/>
      </dsp:nvSpPr>
      <dsp:spPr>
        <a:xfrm>
          <a:off x="5219551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5280192" y="1370251"/>
        <a:ext cx="1120960" cy="1624865"/>
      </dsp:txXfrm>
    </dsp:sp>
    <dsp:sp modelId="{078B99A2-3543-43AC-9C0A-7DE1658052D3}">
      <dsp:nvSpPr>
        <dsp:cNvPr id="0" name=""/>
        <dsp:cNvSpPr/>
      </dsp:nvSpPr>
      <dsp:spPr>
        <a:xfrm>
          <a:off x="6523906" y="1309610"/>
          <a:ext cx="1242242" cy="1746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client collects endorse</a:t>
          </a:r>
          <a:r>
            <a:rPr lang="en-US" altLang="zh-CN" sz="1200" kern="1200" dirty="0" smtClean="0"/>
            <a:t>m</a:t>
          </a:r>
          <a:r>
            <a:rPr lang="en-US" altLang="en-US" sz="1200" kern="1200" dirty="0" smtClean="0"/>
            <a:t>ents</a:t>
          </a:r>
          <a:endParaRPr lang="zh-CN" altLang="en-US" sz="1200" kern="1200" dirty="0"/>
        </a:p>
      </dsp:txBody>
      <dsp:txXfrm>
        <a:off x="6584547" y="1370251"/>
        <a:ext cx="1120960" cy="1624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00171-A7E3-4E72-BA5A-119DBF4F9116}">
      <dsp:nvSpPr>
        <dsp:cNvPr id="0" name=""/>
        <dsp:cNvSpPr/>
      </dsp:nvSpPr>
      <dsp:spPr>
        <a:xfrm>
          <a:off x="0" y="0"/>
          <a:ext cx="1106636" cy="16475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dirty="0" smtClean="0"/>
            <a:t>endorsement</a:t>
          </a:r>
          <a:endParaRPr lang="zh-CN" altLang="en-US" sz="1400" kern="1200" dirty="0"/>
        </a:p>
      </dsp:txBody>
      <dsp:txXfrm>
        <a:off x="0" y="0"/>
        <a:ext cx="1106636" cy="494269"/>
      </dsp:txXfrm>
    </dsp:sp>
    <dsp:sp modelId="{34126BEE-AB8D-48FF-8AD6-5A80EB316621}">
      <dsp:nvSpPr>
        <dsp:cNvPr id="0" name=""/>
        <dsp:cNvSpPr/>
      </dsp:nvSpPr>
      <dsp:spPr>
        <a:xfrm>
          <a:off x="110663" y="494409"/>
          <a:ext cx="885308" cy="323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readset</a:t>
          </a:r>
          <a:endParaRPr lang="zh-CN" altLang="en-US" sz="1500" kern="1200" dirty="0"/>
        </a:p>
      </dsp:txBody>
      <dsp:txXfrm>
        <a:off x="120143" y="503889"/>
        <a:ext cx="866348" cy="304720"/>
      </dsp:txXfrm>
    </dsp:sp>
    <dsp:sp modelId="{DAA814E4-10F3-4927-9581-CD7D88C0ACA1}">
      <dsp:nvSpPr>
        <dsp:cNvPr id="0" name=""/>
        <dsp:cNvSpPr/>
      </dsp:nvSpPr>
      <dsp:spPr>
        <a:xfrm>
          <a:off x="110663" y="867887"/>
          <a:ext cx="885308" cy="323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writeset</a:t>
          </a:r>
          <a:endParaRPr lang="zh-CN" altLang="en-US" sz="1500" kern="1200" dirty="0"/>
        </a:p>
      </dsp:txBody>
      <dsp:txXfrm>
        <a:off x="120143" y="877367"/>
        <a:ext cx="866348" cy="304720"/>
      </dsp:txXfrm>
    </dsp:sp>
    <dsp:sp modelId="{45EC6C92-82A7-431E-96EC-444D6BC9168C}">
      <dsp:nvSpPr>
        <dsp:cNvPr id="0" name=""/>
        <dsp:cNvSpPr/>
      </dsp:nvSpPr>
      <dsp:spPr>
        <a:xfrm>
          <a:off x="110663" y="1241364"/>
          <a:ext cx="885308" cy="323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500" kern="1200" dirty="0" smtClean="0"/>
            <a:t>Metadata</a:t>
          </a:r>
          <a:endParaRPr lang="zh-CN" altLang="en-US" sz="1500" kern="1200" dirty="0"/>
        </a:p>
      </dsp:txBody>
      <dsp:txXfrm>
        <a:off x="120143" y="1250844"/>
        <a:ext cx="866348" cy="3047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2E3C5-CACB-4D4C-AB76-5192B0DA3DF4}">
      <dsp:nvSpPr>
        <dsp:cNvPr id="0" name=""/>
        <dsp:cNvSpPr/>
      </dsp:nvSpPr>
      <dsp:spPr>
        <a:xfrm>
          <a:off x="0" y="4421352"/>
          <a:ext cx="9144000" cy="145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kern="1200" dirty="0" smtClean="0"/>
            <a:t>establishes a total order on all submitted transactions per channel</a:t>
          </a:r>
          <a:endParaRPr lang="zh-CN" altLang="en-US" sz="2500" kern="1200" dirty="0"/>
        </a:p>
      </dsp:txBody>
      <dsp:txXfrm>
        <a:off x="0" y="4421352"/>
        <a:ext cx="9144000" cy="1451186"/>
      </dsp:txXfrm>
    </dsp:sp>
    <dsp:sp modelId="{0877492F-BC25-4A57-B692-D9C0392A065E}">
      <dsp:nvSpPr>
        <dsp:cNvPr id="0" name=""/>
        <dsp:cNvSpPr/>
      </dsp:nvSpPr>
      <dsp:spPr>
        <a:xfrm rot="10800000">
          <a:off x="0" y="2211195"/>
          <a:ext cx="9144000" cy="22319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kern="1200" dirty="0" smtClean="0"/>
            <a:t>assembles a transaction </a:t>
          </a:r>
          <a:r>
            <a:rPr lang="en-US" altLang="zh-CN" sz="2500" kern="1200" dirty="0" smtClean="0"/>
            <a:t>&amp; submits this to OS</a:t>
          </a:r>
          <a:endParaRPr lang="zh-CN" altLang="en-US" sz="2500" kern="1200" dirty="0"/>
        </a:p>
      </dsp:txBody>
      <dsp:txXfrm rot="-10800000">
        <a:off x="0" y="2211195"/>
        <a:ext cx="9144000" cy="783405"/>
      </dsp:txXfrm>
    </dsp:sp>
    <dsp:sp modelId="{3609373E-49E3-4012-977A-DB8F5C78BE5B}">
      <dsp:nvSpPr>
        <dsp:cNvPr id="0" name=""/>
        <dsp:cNvSpPr/>
      </dsp:nvSpPr>
      <dsp:spPr>
        <a:xfrm>
          <a:off x="4464" y="2994600"/>
          <a:ext cx="3045023" cy="667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the transaction payload</a:t>
          </a:r>
          <a:endParaRPr lang="zh-CN" altLang="en-US" sz="2100" kern="1200" dirty="0"/>
        </a:p>
      </dsp:txBody>
      <dsp:txXfrm>
        <a:off x="4464" y="2994600"/>
        <a:ext cx="3045023" cy="667345"/>
      </dsp:txXfrm>
    </dsp:sp>
    <dsp:sp modelId="{947A0C7B-EC88-4410-9FDA-3B7E6013D8FE}">
      <dsp:nvSpPr>
        <dsp:cNvPr id="0" name=""/>
        <dsp:cNvSpPr/>
      </dsp:nvSpPr>
      <dsp:spPr>
        <a:xfrm>
          <a:off x="3049488" y="2994600"/>
          <a:ext cx="3045023" cy="667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transaction metadata</a:t>
          </a:r>
          <a:endParaRPr lang="zh-CN" altLang="en-US" sz="2100" kern="1200" dirty="0"/>
        </a:p>
      </dsp:txBody>
      <dsp:txXfrm>
        <a:off x="3049488" y="2994600"/>
        <a:ext cx="3045023" cy="667345"/>
      </dsp:txXfrm>
    </dsp:sp>
    <dsp:sp modelId="{09EDADEE-54C3-4CE4-A201-0ABFC8AED738}">
      <dsp:nvSpPr>
        <dsp:cNvPr id="0" name=""/>
        <dsp:cNvSpPr/>
      </dsp:nvSpPr>
      <dsp:spPr>
        <a:xfrm>
          <a:off x="6094511" y="2994600"/>
          <a:ext cx="3045023" cy="667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endorsements</a:t>
          </a:r>
          <a:endParaRPr lang="zh-CN" altLang="en-US" sz="2100" kern="1200" dirty="0"/>
        </a:p>
      </dsp:txBody>
      <dsp:txXfrm>
        <a:off x="6094511" y="2994600"/>
        <a:ext cx="3045023" cy="667345"/>
      </dsp:txXfrm>
    </dsp:sp>
    <dsp:sp modelId="{4302B644-8A3A-4E5A-9A81-E8065166EA42}">
      <dsp:nvSpPr>
        <dsp:cNvPr id="0" name=""/>
        <dsp:cNvSpPr/>
      </dsp:nvSpPr>
      <dsp:spPr>
        <a:xfrm rot="10800000">
          <a:off x="0" y="1038"/>
          <a:ext cx="9144000" cy="22319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0" kern="1200" dirty="0" smtClean="0"/>
            <a:t>Execution Phase</a:t>
          </a:r>
          <a:r>
            <a:rPr lang="en-US" altLang="zh-CN" sz="2500" kern="1200" dirty="0" smtClean="0"/>
            <a:t> </a:t>
          </a:r>
          <a:endParaRPr lang="zh-CN" altLang="en-US" sz="2500" kern="1200" dirty="0"/>
        </a:p>
      </dsp:txBody>
      <dsp:txXfrm rot="-10800000">
        <a:off x="0" y="1038"/>
        <a:ext cx="9144000" cy="783405"/>
      </dsp:txXfrm>
    </dsp:sp>
    <dsp:sp modelId="{C9977A89-F447-4A0E-A4C8-F14911B2A8B5}">
      <dsp:nvSpPr>
        <dsp:cNvPr id="0" name=""/>
        <dsp:cNvSpPr/>
      </dsp:nvSpPr>
      <dsp:spPr>
        <a:xfrm>
          <a:off x="0" y="784443"/>
          <a:ext cx="9144000" cy="667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100" kern="1200" dirty="0" smtClean="0"/>
            <a:t>enough endorsements</a:t>
          </a:r>
          <a:endParaRPr lang="zh-CN" altLang="en-US" sz="2100" kern="1200" dirty="0"/>
        </a:p>
      </dsp:txBody>
      <dsp:txXfrm>
        <a:off x="0" y="784443"/>
        <a:ext cx="9144000" cy="667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B4BB1-8A51-4A8C-9AAF-B461039E5E88}">
      <dsp:nvSpPr>
        <dsp:cNvPr id="0" name=""/>
        <dsp:cNvSpPr/>
      </dsp:nvSpPr>
      <dsp:spPr>
        <a:xfrm>
          <a:off x="0" y="0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Blocks are delivered to peers</a:t>
          </a:r>
          <a:endParaRPr lang="zh-CN" altLang="en-US" sz="2000" kern="1200" dirty="0"/>
        </a:p>
      </dsp:txBody>
      <dsp:txXfrm>
        <a:off x="30756" y="30756"/>
        <a:ext cx="4623707" cy="988579"/>
      </dsp:txXfrm>
    </dsp:sp>
    <dsp:sp modelId="{D9F43815-8EB5-4ECD-9514-31F6E9B51D1C}">
      <dsp:nvSpPr>
        <dsp:cNvPr id="0" name=""/>
        <dsp:cNvSpPr/>
      </dsp:nvSpPr>
      <dsp:spPr>
        <a:xfrm>
          <a:off x="489566" y="1241016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endorsement policy evaluation(validation system </a:t>
          </a:r>
          <a:r>
            <a:rPr lang="en-US" altLang="en-US" sz="2000" kern="1200" dirty="0" err="1" smtClean="0"/>
            <a:t>chaincode</a:t>
          </a:r>
          <a:r>
            <a:rPr lang="en-US" altLang="en-US" sz="2000" kern="1200" dirty="0" smtClean="0"/>
            <a:t> (VSCC))</a:t>
          </a:r>
          <a:endParaRPr lang="zh-CN" altLang="en-US" sz="2000" kern="1200" dirty="0"/>
        </a:p>
      </dsp:txBody>
      <dsp:txXfrm>
        <a:off x="520322" y="1271772"/>
        <a:ext cx="4611931" cy="988579"/>
      </dsp:txXfrm>
    </dsp:sp>
    <dsp:sp modelId="{FD11FF79-67E4-44A8-9F58-F15AA3ED26E4}">
      <dsp:nvSpPr>
        <dsp:cNvPr id="0" name=""/>
        <dsp:cNvSpPr/>
      </dsp:nvSpPr>
      <dsp:spPr>
        <a:xfrm>
          <a:off x="971825" y="2482033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read-write </a:t>
          </a:r>
          <a:r>
            <a:rPr lang="en-US" altLang="en-US" sz="2000" kern="1200" dirty="0" err="1" smtClean="0"/>
            <a:t>conict</a:t>
          </a:r>
          <a:r>
            <a:rPr lang="en-US" altLang="en-US" sz="2000" kern="1200" dirty="0" smtClean="0"/>
            <a:t> check</a:t>
          </a:r>
          <a:endParaRPr lang="zh-CN" altLang="en-US" sz="2000" kern="1200" dirty="0"/>
        </a:p>
      </dsp:txBody>
      <dsp:txXfrm>
        <a:off x="1002581" y="2512789"/>
        <a:ext cx="4619238" cy="988579"/>
      </dsp:txXfrm>
    </dsp:sp>
    <dsp:sp modelId="{50FC61C1-B2B9-4045-AC67-41958D4DBACC}">
      <dsp:nvSpPr>
        <dsp:cNvPr id="0" name=""/>
        <dsp:cNvSpPr/>
      </dsp:nvSpPr>
      <dsp:spPr>
        <a:xfrm>
          <a:off x="1461392" y="3723049"/>
          <a:ext cx="5845569" cy="1050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ledger update phase</a:t>
          </a:r>
          <a:endParaRPr lang="zh-CN" altLang="en-US" sz="2000" kern="1200" dirty="0"/>
        </a:p>
      </dsp:txBody>
      <dsp:txXfrm>
        <a:off x="1492148" y="3753805"/>
        <a:ext cx="4611931" cy="988579"/>
      </dsp:txXfrm>
    </dsp:sp>
    <dsp:sp modelId="{D1A8A22C-8B5C-465C-B2FA-9A7986F0BBDE}">
      <dsp:nvSpPr>
        <dsp:cNvPr id="0" name=""/>
        <dsp:cNvSpPr/>
      </dsp:nvSpPr>
      <dsp:spPr>
        <a:xfrm>
          <a:off x="5163010" y="804274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316586" y="804274"/>
        <a:ext cx="375407" cy="513626"/>
      </dsp:txXfrm>
    </dsp:sp>
    <dsp:sp modelId="{7B1BB3C7-A098-4AB4-9168-5365D34FCA39}">
      <dsp:nvSpPr>
        <dsp:cNvPr id="0" name=""/>
        <dsp:cNvSpPr/>
      </dsp:nvSpPr>
      <dsp:spPr>
        <a:xfrm>
          <a:off x="5652576" y="2045290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06152" y="2045290"/>
        <a:ext cx="375407" cy="513626"/>
      </dsp:txXfrm>
    </dsp:sp>
    <dsp:sp modelId="{AF50CCAB-23BF-4C9A-B4DB-10278960D29F}">
      <dsp:nvSpPr>
        <dsp:cNvPr id="0" name=""/>
        <dsp:cNvSpPr/>
      </dsp:nvSpPr>
      <dsp:spPr>
        <a:xfrm>
          <a:off x="6134836" y="3286307"/>
          <a:ext cx="682559" cy="682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6288412" y="3286307"/>
        <a:ext cx="375407" cy="51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image" Target="../media/image9.png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2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王业伟的第七次报告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王业伟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03" y="5762878"/>
            <a:ext cx="726988" cy="7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Execution </a:t>
            </a:r>
            <a:r>
              <a:rPr lang="en-US" altLang="zh-CN" b="0" dirty="0"/>
              <a:t>Phase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20443327"/>
              </p:ext>
            </p:extLst>
          </p:nvPr>
        </p:nvGraphicFramePr>
        <p:xfrm>
          <a:off x="782594" y="1647568"/>
          <a:ext cx="7768282" cy="436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98100" y="2294529"/>
            <a:ext cx="258436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Chaincode operation</a:t>
            </a:r>
          </a:p>
          <a:p>
            <a:r>
              <a:rPr lang="en-US" altLang="zh-CN" sz="1400" dirty="0" smtClean="0"/>
              <a:t>GetState, PutState</a:t>
            </a:r>
            <a:r>
              <a:rPr lang="en-US" altLang="zh-CN" sz="1400" dirty="0"/>
              <a:t>, and </a:t>
            </a:r>
            <a:r>
              <a:rPr lang="en-US" altLang="zh-CN" sz="1400" dirty="0" smtClean="0"/>
              <a:t>DelState</a:t>
            </a:r>
            <a:endParaRPr lang="en-US" altLang="zh-CN" sz="1400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58148136"/>
              </p:ext>
            </p:extLst>
          </p:nvPr>
        </p:nvGraphicFramePr>
        <p:xfrm>
          <a:off x="6052045" y="2990339"/>
          <a:ext cx="1106636" cy="1647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矩形 10"/>
          <p:cNvSpPr/>
          <p:nvPr/>
        </p:nvSpPr>
        <p:spPr>
          <a:xfrm>
            <a:off x="5639381" y="4748938"/>
            <a:ext cx="228780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en-US" dirty="0" smtClean="0"/>
              <a:t>Metadata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transaction </a:t>
            </a:r>
            <a:r>
              <a:rPr lang="en-US" altLang="zh-CN" dirty="0" smtClean="0"/>
              <a:t>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endorser </a:t>
            </a:r>
            <a:r>
              <a:rPr lang="en-US" altLang="zh-CN" dirty="0" smtClean="0"/>
              <a:t>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endorser signature</a:t>
            </a:r>
            <a:endParaRPr lang="en-US" altLang="zh-CN" dirty="0" smtClean="0"/>
          </a:p>
        </p:txBody>
      </p:sp>
      <p:cxnSp>
        <p:nvCxnSpPr>
          <p:cNvPr id="41" name="肘形连接符 40"/>
          <p:cNvCxnSpPr/>
          <p:nvPr/>
        </p:nvCxnSpPr>
        <p:spPr>
          <a:xfrm rot="16200000" flipH="1">
            <a:off x="8381999" y="4007708"/>
            <a:ext cx="444844" cy="2224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715632" y="4258962"/>
            <a:ext cx="0" cy="19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94024" y="6236043"/>
            <a:ext cx="8221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4" idx="1"/>
          </p:cNvCxnSpPr>
          <p:nvPr/>
        </p:nvCxnSpPr>
        <p:spPr>
          <a:xfrm rot="5400000" flipH="1" flipV="1">
            <a:off x="-570937" y="4888864"/>
            <a:ext cx="2412142" cy="29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Ordering Phase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60687915"/>
              </p:ext>
            </p:extLst>
          </p:nvPr>
        </p:nvGraphicFramePr>
        <p:xfrm>
          <a:off x="0" y="1383957"/>
          <a:ext cx="9144000" cy="5873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1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Ordering Phase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2464" y="1668844"/>
            <a:ext cx="818017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LinLibertineT"/>
              </a:rPr>
              <a:t>The ordering service batches multiple transactions into </a:t>
            </a:r>
            <a:r>
              <a:rPr lang="en-US" altLang="zh-CN" dirty="0" smtClean="0">
                <a:latin typeface="LinLibertineTI"/>
              </a:rPr>
              <a:t>blocks </a:t>
            </a:r>
            <a:r>
              <a:rPr lang="en-US" altLang="zh-CN" dirty="0" smtClean="0">
                <a:latin typeface="LinLibertineT"/>
              </a:rPr>
              <a:t>and outputs a hash-chained sequence of blocks containing transactions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2463" y="2315175"/>
            <a:ext cx="818017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LinLibertineT"/>
              </a:rPr>
              <a:t>Grouping or </a:t>
            </a:r>
            <a:r>
              <a:rPr lang="en-US" altLang="zh-CN" dirty="0">
                <a:latin typeface="LinLibertineT"/>
              </a:rPr>
              <a:t>batching transactions into blocks improves the throughput</a:t>
            </a:r>
          </a:p>
          <a:p>
            <a:r>
              <a:rPr lang="en-US" altLang="zh-CN" dirty="0">
                <a:latin typeface="LinLibertineT"/>
              </a:rPr>
              <a:t>of the broadcast protocol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1202" y="3238505"/>
            <a:ext cx="3993401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LinLibertineT"/>
              </a:rPr>
              <a:t>2 operations for ordering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broadcast(</a:t>
            </a:r>
            <a:r>
              <a:rPr lang="en-US" altLang="zh-CN" dirty="0" err="1"/>
              <a:t>tx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 </a:t>
            </a:r>
            <a:r>
              <a:rPr lang="en-US" altLang="zh-CN" dirty="0" smtClean="0">
                <a:sym typeface="Wingdings" panose="05000000000000000000" pitchFamily="2" charset="2"/>
              </a:rPr>
              <a:t> </a:t>
            </a:r>
            <a:r>
              <a:rPr lang="en-US" altLang="zh-CN" dirty="0" smtClean="0"/>
              <a:t>deliver(s)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28743" y="3238505"/>
            <a:ext cx="4108817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LinLibertineT"/>
              </a:rPr>
              <a:t>Safety </a:t>
            </a:r>
            <a:r>
              <a:rPr lang="en-US" altLang="zh-CN" dirty="0">
                <a:latin typeface="LinLibertineT"/>
              </a:rPr>
              <a:t>properties for each </a:t>
            </a:r>
            <a:r>
              <a:rPr lang="en-US" altLang="zh-CN" dirty="0" smtClean="0">
                <a:latin typeface="LinLibertineT"/>
              </a:rPr>
              <a:t>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Hash chain </a:t>
            </a:r>
            <a:r>
              <a:rPr lang="en-US" altLang="zh-CN" dirty="0" smtClean="0"/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</a:t>
            </a:r>
            <a:r>
              <a:rPr lang="en-US" altLang="zh-CN" dirty="0" smtClean="0"/>
              <a:t>skipping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</a:t>
            </a:r>
            <a:r>
              <a:rPr lang="en-US" altLang="zh-CN" dirty="0" smtClean="0"/>
              <a:t>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Validity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Validation Phase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79663639"/>
              </p:ext>
            </p:extLst>
          </p:nvPr>
        </p:nvGraphicFramePr>
        <p:xfrm>
          <a:off x="1161535" y="1751226"/>
          <a:ext cx="7306962" cy="477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4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Validation Phase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79663639"/>
              </p:ext>
            </p:extLst>
          </p:nvPr>
        </p:nvGraphicFramePr>
        <p:xfrm>
          <a:off x="1161535" y="1751226"/>
          <a:ext cx="7306962" cy="477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0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Transaction  </a:t>
            </a:r>
            <a:r>
              <a:rPr lang="en-US" altLang="zh-CN" b="0" dirty="0"/>
              <a:t>fl</a:t>
            </a:r>
            <a:r>
              <a:rPr lang="en-US" altLang="zh-CN" b="0" dirty="0" smtClean="0"/>
              <a:t>ow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10" y="1612605"/>
            <a:ext cx="7171790" cy="3848395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88243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55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22" y="2347686"/>
            <a:ext cx="6543675" cy="4314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3274" y="1624568"/>
            <a:ext cx="82205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Fabric is written in Go and uses the gRPC framework [6] for </a:t>
            </a:r>
            <a:r>
              <a:rPr lang="en-US" altLang="zh-CN" dirty="0" smtClean="0">
                <a:latin typeface="LinLibertineT"/>
              </a:rPr>
              <a:t>communication between </a:t>
            </a:r>
            <a:r>
              <a:rPr lang="en-US" altLang="zh-CN" dirty="0">
                <a:latin typeface="LinLibertineT"/>
              </a:rPr>
              <a:t>clients, peers, and orderers.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Membership Service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2464" y="1548462"/>
            <a:ext cx="81636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LinLibertineT"/>
              </a:rPr>
              <a:t>The </a:t>
            </a:r>
            <a:r>
              <a:rPr lang="en-US" altLang="zh-CN" dirty="0">
                <a:latin typeface="LinLibertineTI"/>
              </a:rPr>
              <a:t>membership service provider (MSP) </a:t>
            </a:r>
            <a:r>
              <a:rPr lang="en-US" altLang="zh-CN" dirty="0">
                <a:latin typeface="LinLibertineT"/>
              </a:rPr>
              <a:t>maintains the identities of</a:t>
            </a:r>
          </a:p>
          <a:p>
            <a:r>
              <a:rPr lang="en-US" altLang="zh-CN" dirty="0">
                <a:latin typeface="LinLibertineT"/>
              </a:rPr>
              <a:t>all nodes in the system (clients, peers, and OSNs) and is responsible</a:t>
            </a:r>
          </a:p>
          <a:p>
            <a:r>
              <a:rPr lang="en-US" altLang="zh-CN" dirty="0">
                <a:latin typeface="LinLibertineT"/>
              </a:rPr>
              <a:t>for issuing node credentials that are used for authentication and</a:t>
            </a:r>
          </a:p>
          <a:p>
            <a:r>
              <a:rPr lang="en-US" altLang="zh-CN" dirty="0">
                <a:latin typeface="LinLibertineT"/>
              </a:rPr>
              <a:t>authorization.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464" y="30524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authenticate </a:t>
            </a:r>
            <a:r>
              <a:rPr lang="en-US" altLang="zh-CN" dirty="0" smtClean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verify the integrity </a:t>
            </a:r>
            <a:r>
              <a:rPr lang="en-US" altLang="zh-CN" dirty="0"/>
              <a:t>of </a:t>
            </a:r>
            <a:r>
              <a:rPr lang="en-US" altLang="zh-CN" dirty="0" smtClean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sign </a:t>
            </a:r>
            <a:r>
              <a:rPr lang="en-US" altLang="zh-CN" dirty="0"/>
              <a:t>and validate </a:t>
            </a:r>
            <a:r>
              <a:rPr lang="en-US" altLang="zh-CN" dirty="0" smtClean="0"/>
              <a:t>endorsements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authenticate other </a:t>
            </a:r>
            <a:r>
              <a:rPr lang="en-US" altLang="zh-CN" dirty="0"/>
              <a:t>blockchain </a:t>
            </a:r>
            <a:r>
              <a:rPr lang="en-US" altLang="zh-CN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key </a:t>
            </a:r>
            <a:r>
              <a:rPr lang="en-US" altLang="zh-CN" dirty="0" smtClean="0"/>
              <a:t>management registration </a:t>
            </a:r>
            <a:r>
              <a:rPr lang="en-US" altLang="zh-CN" dirty="0"/>
              <a:t>of nodes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2464" y="5247503"/>
            <a:ext cx="667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MSP can accommodate commercial </a:t>
            </a:r>
            <a:r>
              <a:rPr lang="en-US" altLang="zh-CN" dirty="0" smtClean="0"/>
              <a:t>certification </a:t>
            </a:r>
            <a:r>
              <a:rPr lang="en-US" altLang="zh-CN" dirty="0"/>
              <a:t>authorities (CAs</a:t>
            </a:r>
            <a:r>
              <a:rPr lang="en-US" altLang="zh-CN" dirty="0" smtClean="0"/>
              <a:t>).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stand-alone CA is provided as well with Fabric, called Fabric-CA.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0984" y="3043083"/>
            <a:ext cx="3990195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Fabric-CA </a:t>
            </a:r>
            <a:r>
              <a:rPr lang="en-US" altLang="zh-CN" dirty="0"/>
              <a:t>allows two </a:t>
            </a:r>
            <a:r>
              <a:rPr lang="en-US" altLang="zh-CN" dirty="0" smtClean="0"/>
              <a:t>modes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Offline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Generate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Online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issues cryptographic </a:t>
            </a:r>
            <a:r>
              <a:rPr lang="en-US" altLang="zh-CN" dirty="0" smtClean="0"/>
              <a:t>credentials</a:t>
            </a:r>
          </a:p>
          <a:p>
            <a:pPr lvl="1"/>
            <a:r>
              <a:rPr lang="en-US" altLang="zh-CN" dirty="0" smtClean="0"/>
              <a:t> to enrolling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379953" y="6066929"/>
            <a:ext cx="387798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latin typeface="LinLibertineT"/>
              </a:rPr>
              <a:t>MSP permits identity </a:t>
            </a:r>
            <a:r>
              <a:rPr lang="en-US" altLang="zh-CN" dirty="0" smtClean="0">
                <a:latin typeface="LinLibertineT"/>
              </a:rPr>
              <a:t>federation.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Ordering Service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2465" y="2452313"/>
            <a:ext cx="4703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(1)Atomic </a:t>
            </a:r>
            <a:r>
              <a:rPr lang="en-US" altLang="zh-CN" dirty="0"/>
              <a:t>broadcast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en-US" altLang="zh-CN" dirty="0" smtClean="0"/>
              <a:t>Reconfiguration </a:t>
            </a:r>
            <a:r>
              <a:rPr lang="en-US" altLang="zh-CN" dirty="0"/>
              <a:t>of a </a:t>
            </a:r>
            <a:r>
              <a:rPr lang="en-US" altLang="zh-CN" dirty="0" smtClean="0"/>
              <a:t>channel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en-US" altLang="zh-CN" dirty="0" smtClean="0"/>
              <a:t>access control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023" y="1548462"/>
            <a:ext cx="82875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The ordering service is bootstrapped with a genesis block on the</a:t>
            </a:r>
          </a:p>
          <a:p>
            <a:r>
              <a:rPr lang="en-US" altLang="zh-CN" dirty="0"/>
              <a:t>system channel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4023" y="3375643"/>
            <a:ext cx="3581777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Apache </a:t>
            </a:r>
            <a:r>
              <a:rPr lang="en-US" altLang="zh-CN" dirty="0" smtClean="0"/>
              <a:t>Kafka provides </a:t>
            </a:r>
            <a:r>
              <a:rPr lang="en-US" altLang="zh-CN" dirty="0"/>
              <a:t>atomic</a:t>
            </a:r>
          </a:p>
          <a:p>
            <a:r>
              <a:rPr lang="en-US" altLang="zh-CN" dirty="0"/>
              <a:t>broadcast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 offers </a:t>
            </a:r>
            <a:r>
              <a:rPr lang="en-US" altLang="zh-CN" dirty="0"/>
              <a:t>scalable </a:t>
            </a:r>
            <a:r>
              <a:rPr lang="en-US" altLang="zh-CN" dirty="0" smtClean="0"/>
              <a:t>publish-subscribe messaging </a:t>
            </a:r>
            <a:r>
              <a:rPr lang="en-US" altLang="zh-CN" dirty="0"/>
              <a:t>and </a:t>
            </a:r>
            <a:r>
              <a:rPr lang="en-US" altLang="zh-CN" dirty="0" smtClean="0"/>
              <a:t>strong consistency </a:t>
            </a:r>
            <a:r>
              <a:rPr lang="en-US" altLang="zh-CN" dirty="0"/>
              <a:t>despite node </a:t>
            </a:r>
            <a:r>
              <a:rPr lang="en-US" altLang="zh-CN" dirty="0" smtClean="0"/>
              <a:t>crashes</a:t>
            </a:r>
            <a:r>
              <a:rPr lang="zh-CN" altLang="en-US" dirty="0"/>
              <a:t>，</a:t>
            </a:r>
            <a:r>
              <a:rPr lang="en-US" altLang="zh-CN" dirty="0" smtClean="0"/>
              <a:t>based </a:t>
            </a:r>
            <a:r>
              <a:rPr lang="en-US" altLang="zh-CN" dirty="0"/>
              <a:t>on ZooKeeper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4022" y="5183345"/>
            <a:ext cx="3581777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The OSNs act </a:t>
            </a:r>
            <a:r>
              <a:rPr lang="en-US" altLang="zh-CN" dirty="0" smtClean="0"/>
              <a:t>as proxies </a:t>
            </a:r>
            <a:r>
              <a:rPr lang="en-US" altLang="zh-CN" dirty="0"/>
              <a:t>between the peers and Kafka.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66270" y="3122141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 for using </a:t>
            </a:r>
          </a:p>
          <a:p>
            <a:r>
              <a:rPr lang="en-US" altLang="zh-CN" dirty="0" smtClean="0"/>
              <a:t>Solo for development</a:t>
            </a:r>
          </a:p>
          <a:p>
            <a:r>
              <a:rPr lang="en-US" altLang="zh-CN" noProof="1" smtClean="0"/>
              <a:t>BFT-SMaRt</a:t>
            </a:r>
            <a:r>
              <a:rPr lang="en-US" altLang="zh-CN" dirty="0" smtClean="0"/>
              <a:t> is a </a:t>
            </a:r>
            <a:r>
              <a:rPr lang="en-US" altLang="zh-CN" dirty="0"/>
              <a:t>proof-of-concept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3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Peer Gossip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2465" y="1620961"/>
            <a:ext cx="828726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The communication layer for gossip is based on gRPC and </a:t>
            </a:r>
            <a:r>
              <a:rPr lang="en-US" altLang="zh-CN" dirty="0" smtClean="0"/>
              <a:t>utilizes TLS </a:t>
            </a:r>
            <a:r>
              <a:rPr lang="en-US" altLang="zh-CN" dirty="0"/>
              <a:t>with mutual authentication, which enables each side to </a:t>
            </a:r>
            <a:r>
              <a:rPr lang="en-US" altLang="zh-CN" dirty="0" smtClean="0"/>
              <a:t>bind the </a:t>
            </a:r>
            <a:r>
              <a:rPr lang="en-US" altLang="zh-CN" dirty="0"/>
              <a:t>TLS credentials to the identity of the remote peer.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2465" y="2799491"/>
            <a:ext cx="42098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two phases for information dissemination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</a:t>
            </a:r>
            <a:r>
              <a:rPr lang="en-US" altLang="zh-CN" dirty="0"/>
              <a:t>:</a:t>
            </a:r>
            <a:r>
              <a:rPr lang="en-US" altLang="zh-CN" dirty="0" smtClean="0"/>
              <a:t>forward messages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Pull :probes messages randomly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2465" y="3978021"/>
            <a:ext cx="4572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In order to reduce the load of sending blocks </a:t>
            </a:r>
            <a:r>
              <a:rPr lang="en-US" altLang="zh-CN" dirty="0" smtClean="0"/>
              <a:t>from the </a:t>
            </a:r>
            <a:r>
              <a:rPr lang="en-US" altLang="zh-CN" dirty="0"/>
              <a:t>ordering nodes to the network, the protocol also elects a </a:t>
            </a:r>
            <a:r>
              <a:rPr lang="en-US" altLang="zh-CN" b="1" dirty="0" smtClean="0">
                <a:solidFill>
                  <a:schemeClr val="accent6"/>
                </a:solidFill>
                <a:latin typeface="Bahnschrift Condensed" panose="020B0502040204020203" pitchFamily="34" charset="0"/>
              </a:rPr>
              <a:t>leader peer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/>
              <a:t>that pulls blocks from the ordering service on their </a:t>
            </a:r>
            <a:r>
              <a:rPr lang="en-US" altLang="zh-CN" dirty="0" smtClean="0"/>
              <a:t>behalf and </a:t>
            </a:r>
            <a:r>
              <a:rPr lang="en-US" altLang="zh-CN" dirty="0"/>
              <a:t>initiates the gossip distribution.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Introduction 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Architecture 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Network 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Component 	</a:t>
            </a:r>
            <a:endParaRPr lang="zh-CN" altLang="en-US" sz="2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Evaluation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7" y="6021456"/>
            <a:ext cx="629621" cy="6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maintains the ledger and </a:t>
            </a:r>
            <a:r>
              <a:rPr lang="en-US" altLang="zh-CN" dirty="0" smtClean="0"/>
              <a:t>the state </a:t>
            </a:r>
            <a:r>
              <a:rPr lang="en-US" altLang="zh-CN" dirty="0"/>
              <a:t>on persistent storage and </a:t>
            </a:r>
            <a:r>
              <a:rPr lang="en-US" altLang="zh-CN" dirty="0" smtClean="0"/>
              <a:t>enables simulation</a:t>
            </a:r>
            <a:r>
              <a:rPr lang="en-US" altLang="zh-CN" dirty="0"/>
              <a:t>, validation, </a:t>
            </a:r>
            <a:r>
              <a:rPr lang="en-US" altLang="zh-CN" dirty="0" smtClean="0"/>
              <a:t>and ledger-update phases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Ledger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927949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702836205"/>
              </p:ext>
            </p:extLst>
          </p:nvPr>
        </p:nvGraphicFramePr>
        <p:xfrm>
          <a:off x="560172" y="2540735"/>
          <a:ext cx="4209536" cy="828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60172" y="3369276"/>
            <a:ext cx="2104768" cy="381128"/>
            <a:chOff x="-2959444" y="561681"/>
            <a:chExt cx="2104768" cy="381128"/>
          </a:xfrm>
        </p:grpSpPr>
        <p:sp>
          <p:nvSpPr>
            <p:cNvPr id="11" name="矩形 10"/>
            <p:cNvSpPr/>
            <p:nvPr/>
          </p:nvSpPr>
          <p:spPr>
            <a:xfrm>
              <a:off x="-2959444" y="561681"/>
              <a:ext cx="2104768" cy="381128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文本框 11"/>
            <p:cNvSpPr txBox="1"/>
            <p:nvPr/>
          </p:nvSpPr>
          <p:spPr>
            <a:xfrm>
              <a:off x="-2959444" y="561681"/>
              <a:ext cx="963828" cy="3811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/>
                <a:t>indices</a:t>
              </a:r>
              <a:endParaRPr lang="zh-CN" altLang="en-US" sz="2000" kern="12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20689" y="336103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transaction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7811" y="3983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PTM maintains </a:t>
            </a:r>
            <a:r>
              <a:rPr lang="en-US" altLang="zh-CN" dirty="0"/>
              <a:t>the latest </a:t>
            </a:r>
            <a:r>
              <a:rPr lang="en-US" altLang="zh-CN" dirty="0" smtClean="0"/>
              <a:t>state in </a:t>
            </a:r>
            <a:r>
              <a:rPr lang="en-US" altLang="zh-CN" dirty="0"/>
              <a:t>a versioned key-value </a:t>
            </a:r>
            <a:r>
              <a:rPr lang="en-US" altLang="zh-CN" dirty="0" smtClean="0"/>
              <a:t>store. </a:t>
            </a:r>
            <a:r>
              <a:rPr lang="en-US" altLang="zh-CN" dirty="0"/>
              <a:t>one tuple of the form</a:t>
            </a:r>
          </a:p>
          <a:p>
            <a:r>
              <a:rPr lang="en-US" altLang="zh-CN" dirty="0"/>
              <a:t>(key, </a:t>
            </a:r>
            <a:r>
              <a:rPr lang="en-US" altLang="zh-CN" dirty="0" err="1"/>
              <a:t>val</a:t>
            </a:r>
            <a:r>
              <a:rPr lang="en-US" altLang="zh-CN" dirty="0"/>
              <a:t>, </a:t>
            </a:r>
            <a:r>
              <a:rPr lang="en-US" altLang="zh-CN" dirty="0" err="1"/>
              <a:t>ver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Version maintains </a:t>
            </a:r>
            <a:r>
              <a:rPr lang="en-US" altLang="zh-CN" dirty="0"/>
              <a:t>the latest </a:t>
            </a:r>
            <a:r>
              <a:rPr lang="en-US" altLang="zh-CN" dirty="0" smtClean="0"/>
              <a:t>state in </a:t>
            </a:r>
            <a:r>
              <a:rPr lang="en-US" altLang="zh-CN" dirty="0"/>
              <a:t>a versioned key-value store</a:t>
            </a:r>
            <a:endParaRPr lang="zh-CN" altLang="en-US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049159688"/>
              </p:ext>
            </p:extLst>
          </p:nvPr>
        </p:nvGraphicFramePr>
        <p:xfrm>
          <a:off x="4788456" y="2540735"/>
          <a:ext cx="4355543" cy="360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72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ledger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07" t="6402"/>
          <a:stretch/>
        </p:blipFill>
        <p:spPr>
          <a:xfrm>
            <a:off x="362465" y="1771135"/>
            <a:ext cx="8014387" cy="38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Chaincode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026" y="1696110"/>
            <a:ext cx="1186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channel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581" y="2215978"/>
            <a:ext cx="8334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</a:t>
            </a:r>
            <a:r>
              <a:rPr lang="en-US" altLang="zh-CN" dirty="0" smtClean="0"/>
              <a:t>definitions </a:t>
            </a:r>
            <a:r>
              <a:rPr lang="en-US" altLang="zh-CN" dirty="0"/>
              <a:t>of the MSPs for the</a:t>
            </a:r>
          </a:p>
          <a:p>
            <a:r>
              <a:rPr lang="en-US" altLang="zh-CN" dirty="0"/>
              <a:t>participating </a:t>
            </a:r>
            <a:r>
              <a:rPr lang="en-US" altLang="zh-CN" dirty="0" smtClean="0"/>
              <a:t>nodes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(2) the network addresses of the </a:t>
            </a:r>
            <a:r>
              <a:rPr lang="en-US" altLang="zh-CN" dirty="0" smtClean="0"/>
              <a:t>OSNs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3)shared configuration </a:t>
            </a:r>
            <a:r>
              <a:rPr lang="en-US" altLang="zh-CN" dirty="0"/>
              <a:t>for the consensus implementation and the ordering</a:t>
            </a:r>
          </a:p>
          <a:p>
            <a:r>
              <a:rPr lang="en-US" altLang="zh-CN" dirty="0"/>
              <a:t>service, such as batch size and timeouts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4) rules </a:t>
            </a:r>
            <a:r>
              <a:rPr lang="en-US" altLang="zh-CN" dirty="0" smtClean="0"/>
              <a:t>governing access </a:t>
            </a:r>
            <a:r>
              <a:rPr lang="en-US" altLang="zh-CN" dirty="0"/>
              <a:t>to the ordering service operations (broadcast, and deliver),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5) rules governing how each part the channel </a:t>
            </a:r>
            <a:r>
              <a:rPr lang="en-US" altLang="zh-CN" dirty="0" smtClean="0"/>
              <a:t>configuration</a:t>
            </a:r>
            <a:endParaRPr lang="en-US" altLang="zh-CN" dirty="0"/>
          </a:p>
          <a:p>
            <a:r>
              <a:rPr lang="en-US" altLang="zh-CN" dirty="0"/>
              <a:t>may be </a:t>
            </a:r>
            <a:r>
              <a:rPr lang="en-US" altLang="zh-CN" dirty="0" smtClean="0"/>
              <a:t>modified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EVALUATION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026" y="1637956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Fabric Coin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26" y="2095459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UTXO cryptocurrencies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9755" y="2552962"/>
            <a:ext cx="62599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two </a:t>
            </a:r>
            <a:r>
              <a:rPr lang="en-US" altLang="zh-CN" dirty="0" smtClean="0"/>
              <a:t>transactions attempt </a:t>
            </a:r>
            <a:r>
              <a:rPr lang="en-US" altLang="zh-CN" dirty="0"/>
              <a:t>to assign the same unspent coin state to a new owner, </a:t>
            </a:r>
            <a:r>
              <a:rPr lang="en-US" altLang="zh-CN" dirty="0" smtClean="0"/>
              <a:t>both would </a:t>
            </a:r>
            <a:r>
              <a:rPr lang="en-US" altLang="zh-CN" dirty="0"/>
              <a:t>pass the VSCC logic but would be caught subsequently </a:t>
            </a:r>
            <a:r>
              <a:rPr lang="en-US" altLang="zh-CN" dirty="0" smtClean="0"/>
              <a:t>in the read-write conflict check performed by the PTM.</a:t>
            </a:r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PTM </a:t>
            </a:r>
            <a:r>
              <a:rPr lang="en-US" altLang="zh-CN" dirty="0" smtClean="0"/>
              <a:t>verifies </a:t>
            </a:r>
            <a:r>
              <a:rPr lang="en-US" altLang="zh-CN" dirty="0"/>
              <a:t>that the current </a:t>
            </a:r>
            <a:r>
              <a:rPr lang="en-US" altLang="zh-CN" dirty="0" smtClean="0"/>
              <a:t>version number </a:t>
            </a:r>
            <a:r>
              <a:rPr lang="en-US" altLang="zh-CN" dirty="0"/>
              <a:t>stored in the ledger matches the one in the </a:t>
            </a:r>
            <a:r>
              <a:rPr lang="en-US" altLang="zh-CN" dirty="0" smtClean="0"/>
              <a:t>readset.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6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EVALUATION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026" y="1637956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Experiments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026" y="2156939"/>
            <a:ext cx="55194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Version : Fabric v1.1.0 </a:t>
            </a:r>
          </a:p>
          <a:p>
            <a:r>
              <a:rPr lang="en-US" altLang="zh-CN" dirty="0" smtClean="0"/>
              <a:t>Network : IBM cloud </a:t>
            </a:r>
            <a:r>
              <a:rPr lang="en-US" altLang="zh-CN" dirty="0"/>
              <a:t>dedicated </a:t>
            </a:r>
            <a:r>
              <a:rPr lang="en-US" altLang="zh-CN" dirty="0" smtClean="0"/>
              <a:t>VMs ,1Gbps networking</a:t>
            </a:r>
          </a:p>
          <a:p>
            <a:r>
              <a:rPr lang="en-US" altLang="zh-CN" dirty="0" smtClean="0"/>
              <a:t>Machine :16</a:t>
            </a:r>
            <a:r>
              <a:rPr lang="zh-CN" altLang="en-US" dirty="0" smtClean="0"/>
              <a:t>核 </a:t>
            </a:r>
            <a:r>
              <a:rPr lang="en-US" altLang="zh-CN" dirty="0" smtClean="0"/>
              <a:t>2GHz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8GB</a:t>
            </a:r>
          </a:p>
          <a:p>
            <a:r>
              <a:rPr lang="en-US" altLang="zh-CN" dirty="0"/>
              <a:t>single-channel ordering </a:t>
            </a:r>
            <a:r>
              <a:rPr lang="en-US" altLang="zh-CN" dirty="0" smtClean="0"/>
              <a:t>service - 3 zookeeper nodes –</a:t>
            </a:r>
          </a:p>
          <a:p>
            <a:r>
              <a:rPr lang="en-US" altLang="zh-CN" dirty="0" smtClean="0"/>
              <a:t>4 Kafka brokers – 3 fabric orders </a:t>
            </a:r>
          </a:p>
          <a:p>
            <a:r>
              <a:rPr lang="en-US" altLang="zh-CN" dirty="0" smtClean="0"/>
              <a:t>Signature</a:t>
            </a:r>
            <a:r>
              <a:rPr lang="zh-CN" altLang="en-US" dirty="0" smtClean="0"/>
              <a:t>： </a:t>
            </a:r>
            <a:r>
              <a:rPr lang="en-US" altLang="zh-CN" dirty="0"/>
              <a:t>256-bit ECDSA </a:t>
            </a:r>
            <a:r>
              <a:rPr lang="en-US" altLang="zh-CN" dirty="0" smtClean="0"/>
              <a:t>scheme 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78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Introduction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465" y="2513736"/>
            <a:ext cx="35999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 set of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States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 set of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Inputs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 set of </a:t>
            </a:r>
            <a:r>
              <a:rPr lang="en-US" altLang="zh-CN" sz="1600" i="1" dirty="0">
                <a:solidFill>
                  <a:srgbClr val="222222"/>
                </a:solidFill>
                <a:latin typeface="Arial" panose="020B0604020202020204" pitchFamily="34" charset="0"/>
              </a:rPr>
              <a:t>Outputs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 transition function (Input × State → State)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An output function (Input × State → 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 distinguished State called Start.</a:t>
            </a:r>
            <a:endParaRPr lang="en-US" altLang="zh-C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025" y="2052072"/>
            <a:ext cx="291906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</a:rPr>
              <a:t>SMR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8475" y="2224216"/>
            <a:ext cx="45555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Three steps of transaction flow</a:t>
            </a:r>
          </a:p>
          <a:p>
            <a:r>
              <a:rPr lang="en-US" altLang="zh-CN" sz="1600" dirty="0"/>
              <a:t>(1) </a:t>
            </a:r>
            <a:r>
              <a:rPr lang="en-US" altLang="zh-CN" sz="1600" dirty="0" smtClean="0"/>
              <a:t>Executing a </a:t>
            </a:r>
            <a:r>
              <a:rPr lang="en-US" altLang="zh-CN" sz="1600" dirty="0"/>
              <a:t>transaction and checking its correctness, thereby </a:t>
            </a:r>
            <a:r>
              <a:rPr lang="en-US" altLang="zh-CN" sz="1600" dirty="0" smtClean="0"/>
              <a:t>endorsing it 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2) ordering through a consensus protocol, irrespective of transaction</a:t>
            </a:r>
          </a:p>
          <a:p>
            <a:r>
              <a:rPr lang="en-US" altLang="zh-CN" sz="1600" dirty="0" smtClean="0"/>
              <a:t>Semantics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3) transaction validation per </a:t>
            </a:r>
            <a:r>
              <a:rPr lang="en-US" altLang="zh-CN" sz="1600" dirty="0" smtClean="0"/>
              <a:t>application-specific </a:t>
            </a:r>
            <a:r>
              <a:rPr lang="en-US" altLang="zh-CN" sz="1600" dirty="0"/>
              <a:t>trust assumptions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94023" y="5025081"/>
            <a:ext cx="7916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Passive replication</a:t>
            </a:r>
            <a:r>
              <a:rPr lang="zh-CN" altLang="en-US" dirty="0" smtClean="0"/>
              <a:t>：</a:t>
            </a:r>
            <a:r>
              <a:rPr lang="en-US" altLang="zh-CN" dirty="0"/>
              <a:t>the pre-consensus computation </a:t>
            </a:r>
            <a:r>
              <a:rPr lang="en-US" altLang="zh-CN" dirty="0" smtClean="0"/>
              <a:t>of state updates</a:t>
            </a:r>
          </a:p>
          <a:p>
            <a:r>
              <a:rPr lang="en-US" altLang="zh-CN" dirty="0" smtClean="0"/>
              <a:t>Active replication</a:t>
            </a:r>
            <a:r>
              <a:rPr lang="zh-CN" altLang="en-US" dirty="0" smtClean="0"/>
              <a:t>：</a:t>
            </a:r>
            <a:r>
              <a:rPr lang="en-US" altLang="zh-CN" dirty="0"/>
              <a:t>the post-consensus </a:t>
            </a:r>
            <a:r>
              <a:rPr lang="en-US" altLang="zh-CN" dirty="0" smtClean="0"/>
              <a:t>validation of </a:t>
            </a:r>
            <a:r>
              <a:rPr lang="en-US" altLang="zh-CN" dirty="0"/>
              <a:t>execution results and state </a:t>
            </a:r>
            <a:r>
              <a:rPr lang="en-US" altLang="zh-CN" dirty="0" smtClean="0"/>
              <a:t>changes</a:t>
            </a:r>
          </a:p>
          <a:p>
            <a:r>
              <a:rPr lang="en-US" altLang="zh-CN" dirty="0" smtClean="0"/>
              <a:t>Hybrid </a:t>
            </a:r>
            <a:r>
              <a:rPr lang="en-US" altLang="zh-CN" dirty="0"/>
              <a:t>replication design, which mixes passive </a:t>
            </a:r>
            <a:r>
              <a:rPr lang="en-US" altLang="zh-CN" dirty="0" smtClean="0"/>
              <a:t>and active </a:t>
            </a:r>
            <a:r>
              <a:rPr lang="en-US" altLang="zh-CN" dirty="0"/>
              <a:t>replication in the Byzantine model, and the </a:t>
            </a:r>
            <a:r>
              <a:rPr lang="en-US" altLang="zh-CN" dirty="0" smtClean="0"/>
              <a:t>execute-order validate</a:t>
            </a:r>
            <a:r>
              <a:rPr lang="en-US" altLang="zh-CN" dirty="0"/>
              <a:t> </a:t>
            </a:r>
            <a:r>
              <a:rPr lang="en-US" altLang="zh-CN" dirty="0" smtClean="0"/>
              <a:t>paradigm</a:t>
            </a:r>
            <a:r>
              <a:rPr lang="en-US" altLang="zh-CN" dirty="0"/>
              <a:t>, represent the main innovation in Fabric </a:t>
            </a:r>
            <a:r>
              <a:rPr lang="en-US" altLang="zh-CN" dirty="0" smtClean="0"/>
              <a:t>architecture.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31" y="1548462"/>
            <a:ext cx="5536599" cy="1809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11" y="4333102"/>
            <a:ext cx="5834437" cy="213771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855827" y="3713541"/>
            <a:ext cx="1186249" cy="2636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333" y="3056509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Bahnschrift SemiLight" panose="020B0502040204020203" pitchFamily="34" charset="0"/>
              </a:rPr>
              <a:t>Order-execute</a:t>
            </a:r>
            <a:endParaRPr lang="zh-CN" altLang="en-US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8149" y="6142231"/>
            <a:ext cx="2343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Bahnschrift SemiLight" panose="020B0502040204020203" pitchFamily="34" charset="0"/>
              </a:rPr>
              <a:t>Execute-order-validate</a:t>
            </a:r>
            <a:endParaRPr lang="zh-CN" altLang="en-US" sz="1600" b="1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1680267"/>
            <a:ext cx="3872030" cy="12652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60547" y="2815679"/>
            <a:ext cx="166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Bahnschrift SemiLight" panose="020B0502040204020203" pitchFamily="34" charset="0"/>
              </a:rPr>
              <a:t>Order-execute</a:t>
            </a:r>
            <a:endParaRPr lang="zh-CN" altLang="en-US" sz="1100" b="1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3581" y="31470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Transaction </a:t>
            </a:r>
            <a:r>
              <a:rPr lang="en-US" altLang="zh-CN" dirty="0"/>
              <a:t>on smart contracts are typically executed after consensus or entwined with it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384448072"/>
              </p:ext>
            </p:extLst>
          </p:nvPr>
        </p:nvGraphicFramePr>
        <p:xfrm>
          <a:off x="1079157" y="29454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478196844"/>
              </p:ext>
            </p:extLst>
          </p:nvPr>
        </p:nvGraphicFramePr>
        <p:xfrm>
          <a:off x="5643948" y="1874468"/>
          <a:ext cx="2792627" cy="23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429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65" y="1548462"/>
            <a:ext cx="4070177" cy="14913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26602" y="2870485"/>
            <a:ext cx="3147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Bahnschrift SemiLight" panose="020B0502040204020203" pitchFamily="34" charset="0"/>
              </a:rPr>
              <a:t>Execute-order-validate</a:t>
            </a:r>
            <a:endParaRPr lang="zh-CN" altLang="en-US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465" y="3244613"/>
            <a:ext cx="58448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latin typeface="Arial Black" panose="020B0A04020102020204" pitchFamily="34" charset="0"/>
              </a:rPr>
              <a:t>· </a:t>
            </a:r>
            <a:r>
              <a:rPr lang="en-US" altLang="zh-CN" dirty="0" smtClean="0"/>
              <a:t>A </a:t>
            </a:r>
            <a:r>
              <a:rPr lang="en-US" altLang="zh-CN" dirty="0"/>
              <a:t>smart contract, called </a:t>
            </a:r>
            <a:r>
              <a:rPr lang="en-US" altLang="zh-CN" dirty="0" err="1" smtClean="0"/>
              <a:t>chaincode</a:t>
            </a:r>
            <a:endParaRPr lang="en-US" altLang="zh-CN" dirty="0" smtClean="0"/>
          </a:p>
          <a:p>
            <a:r>
              <a:rPr lang="en-US" altLang="zh-CN" b="1" dirty="0" smtClean="0">
                <a:latin typeface="Arial Black" panose="020B0A04020102020204" pitchFamily="34" charset="0"/>
              </a:rPr>
              <a:t>·</a:t>
            </a:r>
            <a:r>
              <a:rPr lang="en-US" altLang="zh-CN" dirty="0" smtClean="0"/>
              <a:t> A endorsement policy</a:t>
            </a:r>
            <a:r>
              <a:rPr lang="zh-CN" altLang="en-US" dirty="0" smtClean="0"/>
              <a:t>（</a:t>
            </a:r>
            <a:r>
              <a:rPr lang="en-US" altLang="zh-CN" sz="1200" b="1" dirty="0">
                <a:latin typeface="Bahnschrift" panose="020B0502040204020203" pitchFamily="34" charset="0"/>
              </a:rPr>
              <a:t>Every chaincode has an endorsement policy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5" y="3926518"/>
            <a:ext cx="8448675" cy="542925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250882285"/>
              </p:ext>
            </p:extLst>
          </p:nvPr>
        </p:nvGraphicFramePr>
        <p:xfrm>
          <a:off x="1153297" y="32090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矩形 13"/>
          <p:cNvSpPr/>
          <p:nvPr/>
        </p:nvSpPr>
        <p:spPr>
          <a:xfrm>
            <a:off x="250694" y="6011255"/>
            <a:ext cx="631954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passive 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the </a:t>
            </a:r>
            <a:r>
              <a:rPr lang="en-US" altLang="zh-CN" sz="1200" dirty="0"/>
              <a:t>pre-consensus computation </a:t>
            </a:r>
            <a:r>
              <a:rPr lang="en-US" altLang="zh-CN" sz="1200" dirty="0" smtClean="0"/>
              <a:t>of state updates</a:t>
            </a:r>
          </a:p>
          <a:p>
            <a:r>
              <a:rPr lang="en-US" altLang="zh-CN" dirty="0"/>
              <a:t>active replication </a:t>
            </a:r>
            <a:r>
              <a:rPr lang="zh-CN" altLang="en-US" dirty="0" smtClean="0"/>
              <a:t>：</a:t>
            </a:r>
            <a:r>
              <a:rPr lang="en-US" altLang="zh-CN" sz="1100" dirty="0" smtClean="0"/>
              <a:t>the </a:t>
            </a:r>
            <a:r>
              <a:rPr lang="en-US" altLang="zh-CN" sz="1100" dirty="0"/>
              <a:t>post-consensus </a:t>
            </a:r>
            <a:r>
              <a:rPr lang="en-US" altLang="zh-CN" sz="1100" dirty="0" smtClean="0"/>
              <a:t>validation of </a:t>
            </a:r>
            <a:r>
              <a:rPr lang="en-US" altLang="zh-CN" sz="1100" dirty="0"/>
              <a:t>execution results and state </a:t>
            </a:r>
            <a:r>
              <a:rPr lang="en-US" altLang="zh-CN" sz="1100" dirty="0" smtClean="0"/>
              <a:t>changes</a:t>
            </a:r>
            <a:endParaRPr lang="en-US" altLang="zh-CN" sz="900" dirty="0" smtClean="0"/>
          </a:p>
        </p:txBody>
      </p:sp>
      <p:sp>
        <p:nvSpPr>
          <p:cNvPr id="15" name="右箭头 14"/>
          <p:cNvSpPr/>
          <p:nvPr/>
        </p:nvSpPr>
        <p:spPr>
          <a:xfrm>
            <a:off x="6833846" y="6190258"/>
            <a:ext cx="214184" cy="288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66919" y="6011255"/>
            <a:ext cx="14542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LinLibertineTI"/>
              </a:rPr>
              <a:t>hybrid </a:t>
            </a:r>
            <a:endParaRPr lang="en-US" altLang="zh-CN" dirty="0" smtClean="0">
              <a:latin typeface="LinLibertineTI"/>
            </a:endParaRPr>
          </a:p>
          <a:p>
            <a:pPr algn="ctr"/>
            <a:r>
              <a:rPr lang="en-US" altLang="zh-CN" dirty="0" smtClean="0">
                <a:latin typeface="LinLibertineTI"/>
              </a:rPr>
              <a:t>replication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3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1548462"/>
            <a:ext cx="6200775" cy="3695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5330" y="1742891"/>
            <a:ext cx="30809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modular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membership service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provider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Clients: 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submit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transaction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proposals; orchestrate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the execution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phase; broadcast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Peers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execute transaction proposals and validate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transactions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dirty="0"/>
              <a:t>endorsing peers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）；</a:t>
            </a:r>
            <a:r>
              <a:rPr lang="en-US" altLang="zh-CN" dirty="0"/>
              <a:t>maintain the blockchain </a:t>
            </a:r>
            <a:r>
              <a:rPr lang="en-US" altLang="zh-CN" dirty="0" smtClean="0"/>
              <a:t>ledger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Ordering Service Nodes (OSN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 smtClean="0"/>
              <a:t>：</a:t>
            </a:r>
            <a:r>
              <a:rPr lang="en-US" altLang="zh-CN" dirty="0"/>
              <a:t>establishes the total order of all </a:t>
            </a:r>
            <a:r>
              <a:rPr lang="en-US" altLang="zh-CN" dirty="0" smtClean="0"/>
              <a:t>transactions</a:t>
            </a:r>
            <a:r>
              <a:rPr lang="zh-CN" altLang="en-US" dirty="0" smtClean="0"/>
              <a:t>；</a:t>
            </a:r>
            <a:r>
              <a:rPr lang="en-US" altLang="zh-CN" dirty="0"/>
              <a:t>contains state </a:t>
            </a:r>
            <a:r>
              <a:rPr lang="en-US" altLang="zh-CN" dirty="0" smtClean="0"/>
              <a:t>updates</a:t>
            </a:r>
            <a:r>
              <a:rPr lang="zh-CN" altLang="en-US" dirty="0" smtClean="0"/>
              <a:t>，</a:t>
            </a:r>
            <a:r>
              <a:rPr lang="en-US" altLang="zh-CN" dirty="0"/>
              <a:t>dependencies </a:t>
            </a:r>
            <a:r>
              <a:rPr lang="en-US" altLang="zh-CN" dirty="0" smtClean="0"/>
              <a:t>computed and </a:t>
            </a:r>
            <a:r>
              <a:rPr lang="en-US" altLang="zh-CN" dirty="0"/>
              <a:t>cryptographic signatures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7535" y="5152166"/>
            <a:ext cx="4572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latin typeface="LinLibertineT"/>
              </a:rPr>
              <a:t>Orderers are entirely unaware of the application state, </a:t>
            </a:r>
            <a:r>
              <a:rPr lang="en-US" altLang="zh-CN" sz="1200" dirty="0" smtClean="0">
                <a:latin typeface="LinLibertineT"/>
              </a:rPr>
              <a:t>and do </a:t>
            </a:r>
            <a:r>
              <a:rPr lang="en-US" altLang="zh-CN" sz="1200" dirty="0">
                <a:latin typeface="LinLibertineT"/>
              </a:rPr>
              <a:t>not participate in the execution nor in the </a:t>
            </a:r>
            <a:r>
              <a:rPr lang="en-US" altLang="zh-CN" sz="1200" dirty="0" smtClean="0">
                <a:latin typeface="LinLibertineT"/>
              </a:rPr>
              <a:t>validation of </a:t>
            </a:r>
            <a:r>
              <a:rPr lang="en-US" altLang="zh-CN" sz="1200" dirty="0">
                <a:latin typeface="LinLibertineT"/>
              </a:rPr>
              <a:t>transactions.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0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63207460"/>
              </p:ext>
            </p:extLst>
          </p:nvPr>
        </p:nvGraphicFramePr>
        <p:xfrm>
          <a:off x="1219200" y="2286687"/>
          <a:ext cx="611247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4561023" y="1732908"/>
            <a:ext cx="44374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Partition the </a:t>
            </a:r>
            <a:r>
              <a:rPr lang="en-US" altLang="zh-CN" dirty="0"/>
              <a:t>state of the blockchain network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59395" y="2286686"/>
            <a:ext cx="358543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Consensus  not coordinated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total order </a:t>
            </a:r>
            <a:r>
              <a:rPr lang="en-US" altLang="zh-CN" dirty="0" smtClean="0"/>
              <a:t>of transactions</a:t>
            </a:r>
          </a:p>
          <a:p>
            <a:r>
              <a:rPr lang="en-US" altLang="zh-CN" dirty="0"/>
              <a:t>separate from the others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Execution Phase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82379"/>
            <a:ext cx="562232" cy="562232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5944182"/>
              </p:ext>
            </p:extLst>
          </p:nvPr>
        </p:nvGraphicFramePr>
        <p:xfrm>
          <a:off x="1425146" y="22619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3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3936</TotalTime>
  <Words>1085</Words>
  <Application>Microsoft Office PowerPoint</Application>
  <PresentationFormat>全屏显示(4:3)</PresentationFormat>
  <Paragraphs>209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LinLibertineT</vt:lpstr>
      <vt:lpstr>LinLibertineTI</vt:lpstr>
      <vt:lpstr>Microsoft YaHei UI</vt:lpstr>
      <vt:lpstr>Microsoft YaHei UI Light</vt:lpstr>
      <vt:lpstr>等线</vt:lpstr>
      <vt:lpstr>等线 Light</vt:lpstr>
      <vt:lpstr>微软雅黑</vt:lpstr>
      <vt:lpstr>Arial</vt:lpstr>
      <vt:lpstr>Arial Black</vt:lpstr>
      <vt:lpstr>Bahnschrift</vt:lpstr>
      <vt:lpstr>Bahnschrift Condensed</vt:lpstr>
      <vt:lpstr>Bahnschrift SemiLight</vt:lpstr>
      <vt:lpstr>Calibri</vt:lpstr>
      <vt:lpstr>Wingdings</vt:lpstr>
      <vt:lpstr>2016-VI主题</vt:lpstr>
      <vt:lpstr>王业伟的第七次报告</vt:lpstr>
      <vt:lpstr>目录 Contents</vt:lpstr>
      <vt:lpstr>Introduction  </vt:lpstr>
      <vt:lpstr>Architecture </vt:lpstr>
      <vt:lpstr>Architecture </vt:lpstr>
      <vt:lpstr>Architecture </vt:lpstr>
      <vt:lpstr>Network </vt:lpstr>
      <vt:lpstr>Network </vt:lpstr>
      <vt:lpstr>Execution Phase </vt:lpstr>
      <vt:lpstr>Execution Phase </vt:lpstr>
      <vt:lpstr>Ordering Phase</vt:lpstr>
      <vt:lpstr>Ordering Phase</vt:lpstr>
      <vt:lpstr>Validation Phase</vt:lpstr>
      <vt:lpstr>Validation Phase</vt:lpstr>
      <vt:lpstr>Transaction  flow</vt:lpstr>
      <vt:lpstr>Component </vt:lpstr>
      <vt:lpstr>Membership Service </vt:lpstr>
      <vt:lpstr>Ordering Service</vt:lpstr>
      <vt:lpstr>Peer Gossip</vt:lpstr>
      <vt:lpstr>Ledger  </vt:lpstr>
      <vt:lpstr>ledger</vt:lpstr>
      <vt:lpstr>Chaincode</vt:lpstr>
      <vt:lpstr>EVALUATION</vt:lpstr>
      <vt:lpstr>EVALUATION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王业伟</cp:lastModifiedBy>
  <cp:revision>126</cp:revision>
  <dcterms:created xsi:type="dcterms:W3CDTF">2016-01-21T16:32:22Z</dcterms:created>
  <dcterms:modified xsi:type="dcterms:W3CDTF">2019-07-15T05:33:27Z</dcterms:modified>
</cp:coreProperties>
</file>