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82" r:id="rId2"/>
    <p:sldId id="303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1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hao" initials="l" lastIdx="1" clrIdx="0">
    <p:extLst>
      <p:ext uri="{19B8F6BF-5375-455C-9EA6-DF929625EA0E}">
        <p15:presenceInfo xmlns:p15="http://schemas.microsoft.com/office/powerpoint/2012/main" userId="li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DA"/>
    <a:srgbClr val="EF8230"/>
    <a:srgbClr val="0D03C7"/>
    <a:srgbClr val="6F00D4"/>
    <a:srgbClr val="8100FF"/>
    <a:srgbClr val="C600FF"/>
    <a:srgbClr val="3403C6"/>
    <a:srgbClr val="7E00FF"/>
    <a:srgbClr val="8200F5"/>
    <a:srgbClr val="1C0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88832" autoAdjust="0"/>
  </p:normalViewPr>
  <p:slideViewPr>
    <p:cSldViewPr snapToGrid="0" snapToObjects="1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A0F56-B8BF-42F9-BEE8-3758D3F4EF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26D88E-CBD0-4DB0-B6F6-3BEFB72AACD4}">
      <dgm:prSet phldrT="[文本]"/>
      <dgm:spPr/>
      <dgm:t>
        <a:bodyPr/>
        <a:lstStyle/>
        <a:p>
          <a:r>
            <a:rPr lang="zh-CN" altLang="en-US" b="0" i="0" dirty="0" smtClean="0"/>
            <a:t>安装 </a:t>
          </a:r>
          <a:r>
            <a:rPr lang="en-US" b="0" i="0" dirty="0" err="1" smtClean="0"/>
            <a:t>libtool</a:t>
          </a:r>
          <a:r>
            <a:rPr lang="en-US" b="0" i="0" dirty="0" smtClean="0"/>
            <a:t> </a:t>
          </a:r>
          <a:r>
            <a:rPr lang="zh-CN" altLang="en-US" b="0" i="0" dirty="0" smtClean="0"/>
            <a:t>与 </a:t>
          </a:r>
          <a:r>
            <a:rPr lang="en-US" b="0" i="0" dirty="0" err="1" smtClean="0"/>
            <a:t>libltdl</a:t>
          </a:r>
          <a:r>
            <a:rPr lang="en-US" b="0" i="0" dirty="0" smtClean="0"/>
            <a:t>-dev </a:t>
          </a:r>
          <a:r>
            <a:rPr lang="zh-CN" altLang="en-US" b="0" i="0" dirty="0" smtClean="0"/>
            <a:t>依赖包</a:t>
          </a:r>
          <a:endParaRPr lang="zh-CN" altLang="en-US" dirty="0"/>
        </a:p>
      </dgm:t>
    </dgm:pt>
    <dgm:pt modelId="{A7AD1F8B-5705-4D0B-B878-D35F60CD597A}" type="parTrans" cxnId="{34704FD3-3604-46D4-852F-EE35AF8EFD60}">
      <dgm:prSet/>
      <dgm:spPr/>
      <dgm:t>
        <a:bodyPr/>
        <a:lstStyle/>
        <a:p>
          <a:endParaRPr lang="zh-CN" altLang="en-US"/>
        </a:p>
      </dgm:t>
    </dgm:pt>
    <dgm:pt modelId="{1C344196-7AD0-4598-A54E-C1BAD68F3DA8}" type="sibTrans" cxnId="{34704FD3-3604-46D4-852F-EE35AF8EFD60}">
      <dgm:prSet/>
      <dgm:spPr/>
      <dgm:t>
        <a:bodyPr/>
        <a:lstStyle/>
        <a:p>
          <a:endParaRPr lang="zh-CN" altLang="en-US"/>
        </a:p>
      </dgm:t>
    </dgm:pt>
    <dgm:pt modelId="{2316266B-8027-4129-AF9F-4958CB679C56}">
      <dgm:prSet phldrT="[文本]"/>
      <dgm:spPr/>
      <dgm:t>
        <a:bodyPr/>
        <a:lstStyle/>
        <a:p>
          <a:r>
            <a:rPr lang="en-US" b="0" i="0" dirty="0" err="1" smtClean="0"/>
            <a:t>sudo</a:t>
          </a:r>
          <a:r>
            <a:rPr lang="en-US" b="0" i="0" dirty="0" smtClean="0"/>
            <a:t> apt install </a:t>
          </a:r>
          <a:r>
            <a:rPr lang="en-US" b="0" i="0" dirty="0" err="1" smtClean="0"/>
            <a:t>libtool</a:t>
          </a:r>
          <a:r>
            <a:rPr lang="en-US" b="0" i="0" dirty="0" smtClean="0"/>
            <a:t> </a:t>
          </a:r>
          <a:r>
            <a:rPr lang="en-US" b="0" i="0" dirty="0" err="1" smtClean="0"/>
            <a:t>libltdl</a:t>
          </a:r>
          <a:r>
            <a:rPr lang="en-US" b="0" i="0" dirty="0" smtClean="0"/>
            <a:t>-dev</a:t>
          </a:r>
          <a:endParaRPr lang="zh-CN" altLang="en-US" dirty="0"/>
        </a:p>
      </dgm:t>
    </dgm:pt>
    <dgm:pt modelId="{7B75DEA2-41DC-4FBE-990E-12DA34D1624F}" type="parTrans" cxnId="{99BC5BFA-323F-4BCD-9465-591D854AD89B}">
      <dgm:prSet/>
      <dgm:spPr/>
      <dgm:t>
        <a:bodyPr/>
        <a:lstStyle/>
        <a:p>
          <a:endParaRPr lang="zh-CN" altLang="en-US"/>
        </a:p>
      </dgm:t>
    </dgm:pt>
    <dgm:pt modelId="{D193DCEE-C541-4B0E-B065-405BEA628513}" type="sibTrans" cxnId="{99BC5BFA-323F-4BCD-9465-591D854AD89B}">
      <dgm:prSet/>
      <dgm:spPr/>
      <dgm:t>
        <a:bodyPr/>
        <a:lstStyle/>
        <a:p>
          <a:endParaRPr lang="zh-CN" altLang="en-US"/>
        </a:p>
      </dgm:t>
    </dgm:pt>
    <dgm:pt modelId="{4831AA95-7498-4907-B6F8-FA7E0A4540D4}">
      <dgm:prSet phldrT="[文本]"/>
      <dgm:spPr/>
      <dgm:t>
        <a:bodyPr/>
        <a:lstStyle/>
        <a:p>
          <a:r>
            <a:rPr lang="zh-CN" altLang="en-US" b="0" i="0" dirty="0" smtClean="0"/>
            <a:t>安装服务端与客户端</a:t>
          </a:r>
          <a:endParaRPr lang="zh-CN" altLang="en-US" dirty="0"/>
        </a:p>
      </dgm:t>
    </dgm:pt>
    <dgm:pt modelId="{D19B6B19-A354-4E01-B81C-6BAF66CB1E93}" type="parTrans" cxnId="{66459B56-6D50-40D8-8D05-1CE666E531B7}">
      <dgm:prSet/>
      <dgm:spPr/>
      <dgm:t>
        <a:bodyPr/>
        <a:lstStyle/>
        <a:p>
          <a:endParaRPr lang="zh-CN" altLang="en-US"/>
        </a:p>
      </dgm:t>
    </dgm:pt>
    <dgm:pt modelId="{280CCD08-0BD7-4A19-ABF0-45A79D366B66}" type="sibTrans" cxnId="{66459B56-6D50-40D8-8D05-1CE666E531B7}">
      <dgm:prSet/>
      <dgm:spPr/>
      <dgm:t>
        <a:bodyPr/>
        <a:lstStyle/>
        <a:p>
          <a:endParaRPr lang="zh-CN" altLang="en-US"/>
        </a:p>
      </dgm:t>
    </dgm:pt>
    <dgm:pt modelId="{F852A247-C5AF-4B28-A5AC-41410AC477F6}">
      <dgm:prSet phldrT="[文本]"/>
      <dgm:spPr/>
      <dgm:t>
        <a:bodyPr/>
        <a:lstStyle/>
        <a:p>
          <a:r>
            <a:rPr lang="zh-CN" altLang="en-US" dirty="0" smtClean="0"/>
            <a:t>直接下载</a:t>
          </a:r>
          <a:endParaRPr lang="zh-CN" altLang="en-US" dirty="0"/>
        </a:p>
      </dgm:t>
    </dgm:pt>
    <dgm:pt modelId="{A5EA6B6D-10C6-4727-B2D6-6819604EA8F3}" type="parTrans" cxnId="{A6E0939A-983E-450C-A5C8-3B789CB2F659}">
      <dgm:prSet/>
      <dgm:spPr/>
      <dgm:t>
        <a:bodyPr/>
        <a:lstStyle/>
        <a:p>
          <a:endParaRPr lang="zh-CN" altLang="en-US"/>
        </a:p>
      </dgm:t>
    </dgm:pt>
    <dgm:pt modelId="{5F1FD6BC-02EA-4579-84F2-DD030706DF4B}" type="sibTrans" cxnId="{A6E0939A-983E-450C-A5C8-3B789CB2F659}">
      <dgm:prSet/>
      <dgm:spPr/>
      <dgm:t>
        <a:bodyPr/>
        <a:lstStyle/>
        <a:p>
          <a:endParaRPr lang="zh-CN" altLang="en-US"/>
        </a:p>
      </dgm:t>
    </dgm:pt>
    <dgm:pt modelId="{EC07C2EB-5832-4C35-A2EF-16821F468771}">
      <dgm:prSet phldrT="[文本]"/>
      <dgm:spPr/>
      <dgm:t>
        <a:bodyPr/>
        <a:lstStyle/>
        <a:p>
          <a:r>
            <a:rPr lang="en-US" b="0" i="0" dirty="0" smtClean="0"/>
            <a:t>go get -u github.com/</a:t>
          </a:r>
          <a:r>
            <a:rPr lang="en-US" b="0" i="0" dirty="0" err="1" smtClean="0"/>
            <a:t>hyperledger</a:t>
          </a:r>
          <a:r>
            <a:rPr lang="en-US" b="0" i="0" dirty="0" smtClean="0"/>
            <a:t>/fabric-ca/</a:t>
          </a:r>
          <a:r>
            <a:rPr lang="en-US" b="0" i="0" dirty="0" err="1" smtClean="0"/>
            <a:t>cmd</a:t>
          </a:r>
          <a:r>
            <a:rPr lang="en-US" b="0" i="0" dirty="0" smtClean="0"/>
            <a:t>/...</a:t>
          </a:r>
          <a:endParaRPr lang="zh-CN" altLang="en-US" dirty="0"/>
        </a:p>
      </dgm:t>
    </dgm:pt>
    <dgm:pt modelId="{CE7E1CF5-B305-463D-9F08-C89E7465EC17}" type="parTrans" cxnId="{6F25BC40-085C-4110-B192-68DC504B94DD}">
      <dgm:prSet/>
      <dgm:spPr/>
      <dgm:t>
        <a:bodyPr/>
        <a:lstStyle/>
        <a:p>
          <a:endParaRPr lang="zh-CN" altLang="en-US"/>
        </a:p>
      </dgm:t>
    </dgm:pt>
    <dgm:pt modelId="{B95FFF42-F942-4F6C-B515-BAF3FA257040}" type="sibTrans" cxnId="{6F25BC40-085C-4110-B192-68DC504B94DD}">
      <dgm:prSet/>
      <dgm:spPr/>
      <dgm:t>
        <a:bodyPr/>
        <a:lstStyle/>
        <a:p>
          <a:endParaRPr lang="zh-CN" altLang="en-US"/>
        </a:p>
      </dgm:t>
    </dgm:pt>
    <dgm:pt modelId="{AA53996B-7764-4D3D-9AF7-039788160F61}">
      <dgm:prSet phldrT="[文本]"/>
      <dgm:spPr/>
      <dgm:t>
        <a:bodyPr/>
        <a:lstStyle/>
        <a:p>
          <a:r>
            <a:rPr lang="zh-CN" altLang="en-US" dirty="0" smtClean="0"/>
            <a:t>编译安装</a:t>
          </a:r>
          <a:endParaRPr lang="zh-CN" altLang="en-US" dirty="0"/>
        </a:p>
      </dgm:t>
    </dgm:pt>
    <dgm:pt modelId="{9D9764D3-6D8D-4279-8473-1D43D0455CDA}" type="parTrans" cxnId="{74841A85-1AE0-4E78-8CC9-3E8164A74119}">
      <dgm:prSet/>
      <dgm:spPr/>
      <dgm:t>
        <a:bodyPr/>
        <a:lstStyle/>
        <a:p>
          <a:endParaRPr lang="zh-CN" altLang="en-US"/>
        </a:p>
      </dgm:t>
    </dgm:pt>
    <dgm:pt modelId="{F5A35BC2-D20C-40E9-9CD9-2985DE618946}" type="sibTrans" cxnId="{74841A85-1AE0-4E78-8CC9-3E8164A74119}">
      <dgm:prSet/>
      <dgm:spPr/>
      <dgm:t>
        <a:bodyPr/>
        <a:lstStyle/>
        <a:p>
          <a:endParaRPr lang="zh-CN" altLang="en-US"/>
        </a:p>
      </dgm:t>
    </dgm:pt>
    <dgm:pt modelId="{66F85E53-4529-45D9-96C7-86FABF4FB5BB}">
      <dgm:prSet phldrT="[文本]"/>
      <dgm:spPr/>
      <dgm:t>
        <a:bodyPr/>
        <a:lstStyle/>
        <a:p>
          <a:r>
            <a:rPr lang="en-US" b="0" i="0" dirty="0" smtClean="0"/>
            <a:t>make fabric-ca-server </a:t>
          </a:r>
          <a:r>
            <a:rPr lang="en-US" altLang="zh-CN" b="0" i="0" dirty="0" smtClean="0"/>
            <a:t>&amp;</a:t>
          </a:r>
          <a:r>
            <a:rPr lang="en-US" b="0" i="0" dirty="0" smtClean="0"/>
            <a:t> make fabric-ca-client</a:t>
          </a:r>
          <a:endParaRPr lang="zh-CN" altLang="en-US" dirty="0"/>
        </a:p>
      </dgm:t>
    </dgm:pt>
    <dgm:pt modelId="{4C421579-1209-4D60-8EAB-3A6190D989C9}" type="parTrans" cxnId="{92CE9FBC-C2F3-44A7-B5B0-FC6500C68873}">
      <dgm:prSet/>
      <dgm:spPr/>
      <dgm:t>
        <a:bodyPr/>
        <a:lstStyle/>
        <a:p>
          <a:endParaRPr lang="zh-CN" altLang="en-US"/>
        </a:p>
      </dgm:t>
    </dgm:pt>
    <dgm:pt modelId="{FC37776C-C24A-4A1D-8752-7EC1ADB22B3A}" type="sibTrans" cxnId="{92CE9FBC-C2F3-44A7-B5B0-FC6500C68873}">
      <dgm:prSet/>
      <dgm:spPr/>
      <dgm:t>
        <a:bodyPr/>
        <a:lstStyle/>
        <a:p>
          <a:endParaRPr lang="zh-CN" altLang="en-US"/>
        </a:p>
      </dgm:t>
    </dgm:pt>
    <dgm:pt modelId="{0DE201FB-A911-4D0E-875E-0D95DCBEC429}">
      <dgm:prSet phldrT="[文本]"/>
      <dgm:spPr/>
      <dgm:t>
        <a:bodyPr/>
        <a:lstStyle/>
        <a:p>
          <a:r>
            <a:rPr lang="en-US" b="0" i="0" dirty="0" smtClean="0"/>
            <a:t>export PATH=$GOPATH/</a:t>
          </a:r>
          <a:r>
            <a:rPr lang="en-US" b="0" i="0" dirty="0" err="1" smtClean="0"/>
            <a:t>src</a:t>
          </a:r>
          <a:r>
            <a:rPr lang="en-US" b="0" i="0" dirty="0" smtClean="0"/>
            <a:t>/github.com/</a:t>
          </a:r>
          <a:r>
            <a:rPr lang="en-US" b="0" i="0" dirty="0" err="1" smtClean="0"/>
            <a:t>hyperledger</a:t>
          </a:r>
          <a:r>
            <a:rPr lang="en-US" b="0" i="0" dirty="0" smtClean="0"/>
            <a:t>/fabric-ca/bin:$PATH</a:t>
          </a:r>
          <a:endParaRPr lang="zh-CN" altLang="en-US" dirty="0"/>
        </a:p>
      </dgm:t>
    </dgm:pt>
    <dgm:pt modelId="{EAFE6D01-15F8-41BD-A864-66F23982E113}" type="parTrans" cxnId="{E7D68FAD-FDD4-41B4-AFF8-DBA6D50B87B0}">
      <dgm:prSet/>
      <dgm:spPr/>
      <dgm:t>
        <a:bodyPr/>
        <a:lstStyle/>
        <a:p>
          <a:endParaRPr lang="zh-CN" altLang="en-US"/>
        </a:p>
      </dgm:t>
    </dgm:pt>
    <dgm:pt modelId="{DF8F10CE-E934-4FAC-85B8-7A678BFDC68E}" type="sibTrans" cxnId="{E7D68FAD-FDD4-41B4-AFF8-DBA6D50B87B0}">
      <dgm:prSet/>
      <dgm:spPr/>
      <dgm:t>
        <a:bodyPr/>
        <a:lstStyle/>
        <a:p>
          <a:endParaRPr lang="zh-CN" altLang="en-US"/>
        </a:p>
      </dgm:t>
    </dgm:pt>
    <dgm:pt modelId="{124BC6C8-B45D-4CED-B91C-447709E4E92B}" type="pres">
      <dgm:prSet presAssocID="{4A6A0F56-B8BF-42F9-BEE8-3758D3F4EF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E57DD4-A084-48D6-97DC-9059712DAFEA}" type="pres">
      <dgm:prSet presAssocID="{1226D88E-CBD0-4DB0-B6F6-3BEFB72AACD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C52E88-0275-4163-BD4D-2EC4417420C1}" type="pres">
      <dgm:prSet presAssocID="{1226D88E-CBD0-4DB0-B6F6-3BEFB72AACD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337E1-9F22-40E4-9786-DBC4A4AA72E7}" type="pres">
      <dgm:prSet presAssocID="{4831AA95-7498-4907-B6F8-FA7E0A4540D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EF25AC-1177-415B-8E94-C4DEB96557A9}" type="pres">
      <dgm:prSet presAssocID="{4831AA95-7498-4907-B6F8-FA7E0A4540D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B2B369-E8A7-45F1-92A1-3CA7D50CCB87}" type="presOf" srcId="{1226D88E-CBD0-4DB0-B6F6-3BEFB72AACD4}" destId="{8FE57DD4-A084-48D6-97DC-9059712DAFEA}" srcOrd="0" destOrd="0" presId="urn:microsoft.com/office/officeart/2005/8/layout/vList2"/>
    <dgm:cxn modelId="{DFD43BF0-6E9A-41CF-AF6D-B65A7193507B}" type="presOf" srcId="{AA53996B-7764-4D3D-9AF7-039788160F61}" destId="{55EF25AC-1177-415B-8E94-C4DEB96557A9}" srcOrd="0" destOrd="2" presId="urn:microsoft.com/office/officeart/2005/8/layout/vList2"/>
    <dgm:cxn modelId="{66B9705B-1E60-4E39-B13A-AC1563AD8DC9}" type="presOf" srcId="{EC07C2EB-5832-4C35-A2EF-16821F468771}" destId="{55EF25AC-1177-415B-8E94-C4DEB96557A9}" srcOrd="0" destOrd="1" presId="urn:microsoft.com/office/officeart/2005/8/layout/vList2"/>
    <dgm:cxn modelId="{66459B56-6D50-40D8-8D05-1CE666E531B7}" srcId="{4A6A0F56-B8BF-42F9-BEE8-3758D3F4EF66}" destId="{4831AA95-7498-4907-B6F8-FA7E0A4540D4}" srcOrd="1" destOrd="0" parTransId="{D19B6B19-A354-4E01-B81C-6BAF66CB1E93}" sibTransId="{280CCD08-0BD7-4A19-ABF0-45A79D366B66}"/>
    <dgm:cxn modelId="{2FBD92E0-ED78-479B-90B0-1CF19EA2DA83}" type="presOf" srcId="{66F85E53-4529-45D9-96C7-86FABF4FB5BB}" destId="{55EF25AC-1177-415B-8E94-C4DEB96557A9}" srcOrd="0" destOrd="3" presId="urn:microsoft.com/office/officeart/2005/8/layout/vList2"/>
    <dgm:cxn modelId="{E7D68FAD-FDD4-41B4-AFF8-DBA6D50B87B0}" srcId="{AA53996B-7764-4D3D-9AF7-039788160F61}" destId="{0DE201FB-A911-4D0E-875E-0D95DCBEC429}" srcOrd="1" destOrd="0" parTransId="{EAFE6D01-15F8-41BD-A864-66F23982E113}" sibTransId="{DF8F10CE-E934-4FAC-85B8-7A678BFDC68E}"/>
    <dgm:cxn modelId="{CA20F1BA-AAE4-4691-9243-4B756AA7D3C6}" type="presOf" srcId="{2316266B-8027-4129-AF9F-4958CB679C56}" destId="{BAC52E88-0275-4163-BD4D-2EC4417420C1}" srcOrd="0" destOrd="0" presId="urn:microsoft.com/office/officeart/2005/8/layout/vList2"/>
    <dgm:cxn modelId="{6F25BC40-085C-4110-B192-68DC504B94DD}" srcId="{F852A247-C5AF-4B28-A5AC-41410AC477F6}" destId="{EC07C2EB-5832-4C35-A2EF-16821F468771}" srcOrd="0" destOrd="0" parTransId="{CE7E1CF5-B305-463D-9F08-C89E7465EC17}" sibTransId="{B95FFF42-F942-4F6C-B515-BAF3FA257040}"/>
    <dgm:cxn modelId="{2131178A-40DD-44EC-86BA-D0134836BF7C}" type="presOf" srcId="{0DE201FB-A911-4D0E-875E-0D95DCBEC429}" destId="{55EF25AC-1177-415B-8E94-C4DEB96557A9}" srcOrd="0" destOrd="4" presId="urn:microsoft.com/office/officeart/2005/8/layout/vList2"/>
    <dgm:cxn modelId="{74841A85-1AE0-4E78-8CC9-3E8164A74119}" srcId="{4831AA95-7498-4907-B6F8-FA7E0A4540D4}" destId="{AA53996B-7764-4D3D-9AF7-039788160F61}" srcOrd="1" destOrd="0" parTransId="{9D9764D3-6D8D-4279-8473-1D43D0455CDA}" sibTransId="{F5A35BC2-D20C-40E9-9CD9-2985DE618946}"/>
    <dgm:cxn modelId="{99BC5BFA-323F-4BCD-9465-591D854AD89B}" srcId="{1226D88E-CBD0-4DB0-B6F6-3BEFB72AACD4}" destId="{2316266B-8027-4129-AF9F-4958CB679C56}" srcOrd="0" destOrd="0" parTransId="{7B75DEA2-41DC-4FBE-990E-12DA34D1624F}" sibTransId="{D193DCEE-C541-4B0E-B065-405BEA628513}"/>
    <dgm:cxn modelId="{28AB50FC-3173-45B7-B0EF-3ACB18D57091}" type="presOf" srcId="{4A6A0F56-B8BF-42F9-BEE8-3758D3F4EF66}" destId="{124BC6C8-B45D-4CED-B91C-447709E4E92B}" srcOrd="0" destOrd="0" presId="urn:microsoft.com/office/officeart/2005/8/layout/vList2"/>
    <dgm:cxn modelId="{A6E0939A-983E-450C-A5C8-3B789CB2F659}" srcId="{4831AA95-7498-4907-B6F8-FA7E0A4540D4}" destId="{F852A247-C5AF-4B28-A5AC-41410AC477F6}" srcOrd="0" destOrd="0" parTransId="{A5EA6B6D-10C6-4727-B2D6-6819604EA8F3}" sibTransId="{5F1FD6BC-02EA-4579-84F2-DD030706DF4B}"/>
    <dgm:cxn modelId="{63E61270-42D0-4615-BFC6-3D6406DB2EB0}" type="presOf" srcId="{F852A247-C5AF-4B28-A5AC-41410AC477F6}" destId="{55EF25AC-1177-415B-8E94-C4DEB96557A9}" srcOrd="0" destOrd="0" presId="urn:microsoft.com/office/officeart/2005/8/layout/vList2"/>
    <dgm:cxn modelId="{C1E4DD23-94BA-4B86-BF00-E9C3331E74B6}" type="presOf" srcId="{4831AA95-7498-4907-B6F8-FA7E0A4540D4}" destId="{271337E1-9F22-40E4-9786-DBC4A4AA72E7}" srcOrd="0" destOrd="0" presId="urn:microsoft.com/office/officeart/2005/8/layout/vList2"/>
    <dgm:cxn modelId="{34704FD3-3604-46D4-852F-EE35AF8EFD60}" srcId="{4A6A0F56-B8BF-42F9-BEE8-3758D3F4EF66}" destId="{1226D88E-CBD0-4DB0-B6F6-3BEFB72AACD4}" srcOrd="0" destOrd="0" parTransId="{A7AD1F8B-5705-4D0B-B878-D35F60CD597A}" sibTransId="{1C344196-7AD0-4598-A54E-C1BAD68F3DA8}"/>
    <dgm:cxn modelId="{92CE9FBC-C2F3-44A7-B5B0-FC6500C68873}" srcId="{AA53996B-7764-4D3D-9AF7-039788160F61}" destId="{66F85E53-4529-45D9-96C7-86FABF4FB5BB}" srcOrd="0" destOrd="0" parTransId="{4C421579-1209-4D60-8EAB-3A6190D989C9}" sibTransId="{FC37776C-C24A-4A1D-8752-7EC1ADB22B3A}"/>
    <dgm:cxn modelId="{85562F32-8514-40A6-B446-1F836149584A}" type="presParOf" srcId="{124BC6C8-B45D-4CED-B91C-447709E4E92B}" destId="{8FE57DD4-A084-48D6-97DC-9059712DAFEA}" srcOrd="0" destOrd="0" presId="urn:microsoft.com/office/officeart/2005/8/layout/vList2"/>
    <dgm:cxn modelId="{C8C6F72C-4746-40C5-8FD4-B3915063A1BF}" type="presParOf" srcId="{124BC6C8-B45D-4CED-B91C-447709E4E92B}" destId="{BAC52E88-0275-4163-BD4D-2EC4417420C1}" srcOrd="1" destOrd="0" presId="urn:microsoft.com/office/officeart/2005/8/layout/vList2"/>
    <dgm:cxn modelId="{33F647D5-47FD-4B8B-A1FB-4BE74265E324}" type="presParOf" srcId="{124BC6C8-B45D-4CED-B91C-447709E4E92B}" destId="{271337E1-9F22-40E4-9786-DBC4A4AA72E7}" srcOrd="2" destOrd="0" presId="urn:microsoft.com/office/officeart/2005/8/layout/vList2"/>
    <dgm:cxn modelId="{E099EE9A-864B-41B8-B92C-7D98C1D1F2E4}" type="presParOf" srcId="{124BC6C8-B45D-4CED-B91C-447709E4E92B}" destId="{55EF25AC-1177-415B-8E94-C4DEB96557A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6B1B2-DAF6-43A9-8206-EB9BD27C5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339061-F69F-44A7-A054-AC065BA0AD7B}">
      <dgm:prSet phldrT="[文本]"/>
      <dgm:spPr/>
      <dgm:t>
        <a:bodyPr/>
        <a:lstStyle/>
        <a:p>
          <a:r>
            <a:rPr lang="zh-CN" altLang="en-US" dirty="0" smtClean="0"/>
            <a:t>创建一个</a:t>
          </a:r>
          <a:r>
            <a:rPr lang="en-US" altLang="zh-CN" dirty="0" smtClean="0"/>
            <a:t>fabric-ca</a:t>
          </a:r>
          <a:r>
            <a:rPr lang="zh-CN" altLang="en-US" dirty="0" smtClean="0"/>
            <a:t>的文件夹，在这个文件夹内进行操作</a:t>
          </a:r>
          <a:endParaRPr lang="zh-CN" altLang="en-US" dirty="0"/>
        </a:p>
      </dgm:t>
    </dgm:pt>
    <dgm:pt modelId="{23BE2C6A-4F48-442B-BBF1-BFB6089F90FE}" type="parTrans" cxnId="{D84C2F5C-9E7B-421D-88C8-8E9463FAB866}">
      <dgm:prSet/>
      <dgm:spPr/>
      <dgm:t>
        <a:bodyPr/>
        <a:lstStyle/>
        <a:p>
          <a:endParaRPr lang="zh-CN" altLang="en-US"/>
        </a:p>
      </dgm:t>
    </dgm:pt>
    <dgm:pt modelId="{65396C69-9090-4F77-B73D-7A4A62A0ECA5}" type="sibTrans" cxnId="{D84C2F5C-9E7B-421D-88C8-8E9463FAB866}">
      <dgm:prSet/>
      <dgm:spPr/>
      <dgm:t>
        <a:bodyPr/>
        <a:lstStyle/>
        <a:p>
          <a:endParaRPr lang="zh-CN" altLang="en-US"/>
        </a:p>
      </dgm:t>
    </dgm:pt>
    <dgm:pt modelId="{A8C65A82-9522-4D12-B475-D5F9A6610129}">
      <dgm:prSet phldrT="[文本]"/>
      <dgm:spPr/>
      <dgm:t>
        <a:bodyPr/>
        <a:lstStyle/>
        <a:p>
          <a:r>
            <a:rPr lang="en-US" altLang="zh-CN" dirty="0" smtClean="0"/>
            <a:t>cd &amp; </a:t>
          </a:r>
          <a:r>
            <a:rPr lang="en-US" altLang="zh-CN" dirty="0" err="1" smtClean="0"/>
            <a:t>mkdir</a:t>
          </a:r>
          <a:r>
            <a:rPr lang="en-US" altLang="zh-CN" dirty="0" smtClean="0"/>
            <a:t> fabric-ca &amp; cd fabric-ca</a:t>
          </a:r>
          <a:endParaRPr lang="zh-CN" altLang="en-US" dirty="0"/>
        </a:p>
      </dgm:t>
    </dgm:pt>
    <dgm:pt modelId="{4FB83A16-2ECA-49C9-BDD4-0E33012DDF0C}" type="parTrans" cxnId="{176D6AA5-5514-4C48-9BBD-E12DE3C32340}">
      <dgm:prSet/>
      <dgm:spPr/>
      <dgm:t>
        <a:bodyPr/>
        <a:lstStyle/>
        <a:p>
          <a:endParaRPr lang="zh-CN" altLang="en-US"/>
        </a:p>
      </dgm:t>
    </dgm:pt>
    <dgm:pt modelId="{21D30D98-33BE-4B7E-ABBA-27EB73868716}" type="sibTrans" cxnId="{176D6AA5-5514-4C48-9BBD-E12DE3C32340}">
      <dgm:prSet/>
      <dgm:spPr/>
      <dgm:t>
        <a:bodyPr/>
        <a:lstStyle/>
        <a:p>
          <a:endParaRPr lang="zh-CN" altLang="en-US"/>
        </a:p>
      </dgm:t>
    </dgm:pt>
    <dgm:pt modelId="{6C229919-99ED-4326-AB30-3E21BE422D75}">
      <dgm:prSet phldrT="[文本]"/>
      <dgm:spPr/>
      <dgm:t>
        <a:bodyPr/>
        <a:lstStyle/>
        <a:p>
          <a:r>
            <a:rPr lang="zh-CN" altLang="en-US" dirty="0" smtClean="0"/>
            <a:t>初始化</a:t>
          </a:r>
          <a:r>
            <a:rPr lang="en-US" altLang="zh-CN" dirty="0" smtClean="0"/>
            <a:t>fabric-ca</a:t>
          </a:r>
          <a:endParaRPr lang="zh-CN" altLang="en-US" dirty="0"/>
        </a:p>
      </dgm:t>
    </dgm:pt>
    <dgm:pt modelId="{EE82A67A-F38C-4DED-A5CD-57FEA929E50E}" type="parTrans" cxnId="{50C7F48E-F1C8-4356-B307-BE3469651C52}">
      <dgm:prSet/>
      <dgm:spPr/>
      <dgm:t>
        <a:bodyPr/>
        <a:lstStyle/>
        <a:p>
          <a:endParaRPr lang="zh-CN" altLang="en-US"/>
        </a:p>
      </dgm:t>
    </dgm:pt>
    <dgm:pt modelId="{0115479F-E9FE-467B-A2FC-7402F5BD3143}" type="sibTrans" cxnId="{50C7F48E-F1C8-4356-B307-BE3469651C52}">
      <dgm:prSet/>
      <dgm:spPr/>
      <dgm:t>
        <a:bodyPr/>
        <a:lstStyle/>
        <a:p>
          <a:endParaRPr lang="zh-CN" altLang="en-US"/>
        </a:p>
      </dgm:t>
    </dgm:pt>
    <dgm:pt modelId="{A9285914-7CEF-40D9-BD2B-F08A77132A39}">
      <dgm:prSet phldrT="[文本]"/>
      <dgm:spPr/>
      <dgm:t>
        <a:bodyPr/>
        <a:lstStyle/>
        <a:p>
          <a:r>
            <a:rPr lang="en-US" b="0" i="0" dirty="0" smtClean="0"/>
            <a:t>fabric-ca-server </a:t>
          </a:r>
          <a:r>
            <a:rPr lang="en-US" b="0" i="0" dirty="0" err="1" smtClean="0"/>
            <a:t>init</a:t>
          </a:r>
          <a:r>
            <a:rPr lang="en-US" b="0" i="0" dirty="0" smtClean="0"/>
            <a:t> -b </a:t>
          </a:r>
          <a:r>
            <a:rPr lang="en-US" b="0" i="0" dirty="0" err="1" smtClean="0"/>
            <a:t>admin:pass</a:t>
          </a:r>
          <a:endParaRPr lang="zh-CN" altLang="en-US" dirty="0"/>
        </a:p>
      </dgm:t>
    </dgm:pt>
    <dgm:pt modelId="{84C16964-BF31-4361-8D26-1885DF99A586}" type="parTrans" cxnId="{CA5C78CB-378F-4714-8BE5-6819B3C601E1}">
      <dgm:prSet/>
      <dgm:spPr/>
      <dgm:t>
        <a:bodyPr/>
        <a:lstStyle/>
        <a:p>
          <a:endParaRPr lang="zh-CN" altLang="en-US"/>
        </a:p>
      </dgm:t>
    </dgm:pt>
    <dgm:pt modelId="{2483BD0C-F3BD-483B-83E8-72FF4ADF8849}" type="sibTrans" cxnId="{CA5C78CB-378F-4714-8BE5-6819B3C601E1}">
      <dgm:prSet/>
      <dgm:spPr/>
      <dgm:t>
        <a:bodyPr/>
        <a:lstStyle/>
        <a:p>
          <a:endParaRPr lang="zh-CN" altLang="en-US"/>
        </a:p>
      </dgm:t>
    </dgm:pt>
    <dgm:pt modelId="{2E287F88-E61B-4B3D-9303-049397934179}">
      <dgm:prSet phldrT="[文本]"/>
      <dgm:spPr/>
      <dgm:t>
        <a:bodyPr/>
        <a:lstStyle/>
        <a:p>
          <a:r>
            <a:rPr lang="en-US" altLang="zh-CN" dirty="0" smtClean="0"/>
            <a:t>OR </a:t>
          </a:r>
          <a:r>
            <a:rPr lang="zh-CN" altLang="en-US" dirty="0" smtClean="0"/>
            <a:t>快速启动</a:t>
          </a:r>
          <a:endParaRPr lang="zh-CN" altLang="en-US" dirty="0"/>
        </a:p>
      </dgm:t>
    </dgm:pt>
    <dgm:pt modelId="{943C7EDD-0650-4C7F-B8CB-9BDFE118CF5C}" type="parTrans" cxnId="{64935DC6-855A-4807-ACE4-12C410ADFB01}">
      <dgm:prSet/>
      <dgm:spPr/>
      <dgm:t>
        <a:bodyPr/>
        <a:lstStyle/>
        <a:p>
          <a:endParaRPr lang="zh-CN" altLang="en-US"/>
        </a:p>
      </dgm:t>
    </dgm:pt>
    <dgm:pt modelId="{45488D69-D99C-4F4D-B5AA-99C5C09416BA}" type="sibTrans" cxnId="{64935DC6-855A-4807-ACE4-12C410ADFB01}">
      <dgm:prSet/>
      <dgm:spPr/>
      <dgm:t>
        <a:bodyPr/>
        <a:lstStyle/>
        <a:p>
          <a:endParaRPr lang="zh-CN" altLang="en-US"/>
        </a:p>
      </dgm:t>
    </dgm:pt>
    <dgm:pt modelId="{3ECCA712-69D4-4A8F-9E89-F17207942A9A}">
      <dgm:prSet phldrT="[文本]"/>
      <dgm:spPr/>
      <dgm:t>
        <a:bodyPr/>
        <a:lstStyle/>
        <a:p>
          <a:r>
            <a:rPr lang="en-US" b="0" i="0" smtClean="0"/>
            <a:t>fabric-ca-server start -b admin:pass</a:t>
          </a:r>
          <a:endParaRPr lang="zh-CN" altLang="en-US" dirty="0"/>
        </a:p>
      </dgm:t>
    </dgm:pt>
    <dgm:pt modelId="{CBC47C60-9537-445A-A74F-F1D862F570B9}" type="parTrans" cxnId="{031CAAB9-DF9C-4124-A4D9-7903B1012C2F}">
      <dgm:prSet/>
      <dgm:spPr/>
      <dgm:t>
        <a:bodyPr/>
        <a:lstStyle/>
        <a:p>
          <a:endParaRPr lang="zh-CN" altLang="en-US"/>
        </a:p>
      </dgm:t>
    </dgm:pt>
    <dgm:pt modelId="{0AEB56F7-C2EC-4FF7-92DC-D23734F3D058}" type="sibTrans" cxnId="{031CAAB9-DF9C-4124-A4D9-7903B1012C2F}">
      <dgm:prSet/>
      <dgm:spPr/>
      <dgm:t>
        <a:bodyPr/>
        <a:lstStyle/>
        <a:p>
          <a:endParaRPr lang="zh-CN" altLang="en-US"/>
        </a:p>
      </dgm:t>
    </dgm:pt>
    <dgm:pt modelId="{66CB55F8-51B9-4E16-BC32-8B60E372B84E}" type="pres">
      <dgm:prSet presAssocID="{B0A6B1B2-DAF6-43A9-8206-EB9BD27C59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A332A7-2F9A-40F6-AB90-C0461EE27DA5}" type="pres">
      <dgm:prSet presAssocID="{91339061-F69F-44A7-A054-AC065BA0AD7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EB8B51-C201-46D4-A0F8-5BB26A9D13B3}" type="pres">
      <dgm:prSet presAssocID="{91339061-F69F-44A7-A054-AC065BA0AD7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9E5D3-7A03-4751-84F3-02317188F784}" type="pres">
      <dgm:prSet presAssocID="{6C229919-99ED-4326-AB30-3E21BE422D7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3EF5F6-9052-434B-9963-B094BBE24154}" type="pres">
      <dgm:prSet presAssocID="{6C229919-99ED-4326-AB30-3E21BE422D7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4B94B-C90C-4607-9077-647DD39EDFE9}" type="pres">
      <dgm:prSet presAssocID="{2E287F88-E61B-4B3D-9303-04939793417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81731C-92DB-4B8F-B278-EC3C6AA465EF}" type="pres">
      <dgm:prSet presAssocID="{2E287F88-E61B-4B3D-9303-04939793417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A82804-B604-4A09-AED7-7AD4D0FC89E5}" type="presOf" srcId="{A8C65A82-9522-4D12-B475-D5F9A6610129}" destId="{84EB8B51-C201-46D4-A0F8-5BB26A9D13B3}" srcOrd="0" destOrd="0" presId="urn:microsoft.com/office/officeart/2005/8/layout/vList2"/>
    <dgm:cxn modelId="{CA5C78CB-378F-4714-8BE5-6819B3C601E1}" srcId="{6C229919-99ED-4326-AB30-3E21BE422D75}" destId="{A9285914-7CEF-40D9-BD2B-F08A77132A39}" srcOrd="0" destOrd="0" parTransId="{84C16964-BF31-4361-8D26-1885DF99A586}" sibTransId="{2483BD0C-F3BD-483B-83E8-72FF4ADF8849}"/>
    <dgm:cxn modelId="{2B112D47-A15A-47AE-B9A3-B1B8BEA64CBE}" type="presOf" srcId="{6C229919-99ED-4326-AB30-3E21BE422D75}" destId="{7989E5D3-7A03-4751-84F3-02317188F784}" srcOrd="0" destOrd="0" presId="urn:microsoft.com/office/officeart/2005/8/layout/vList2"/>
    <dgm:cxn modelId="{6F832412-4D1F-44B9-8F27-DC17980815E4}" type="presOf" srcId="{3ECCA712-69D4-4A8F-9E89-F17207942A9A}" destId="{9A81731C-92DB-4B8F-B278-EC3C6AA465EF}" srcOrd="0" destOrd="0" presId="urn:microsoft.com/office/officeart/2005/8/layout/vList2"/>
    <dgm:cxn modelId="{64935DC6-855A-4807-ACE4-12C410ADFB01}" srcId="{B0A6B1B2-DAF6-43A9-8206-EB9BD27C59A7}" destId="{2E287F88-E61B-4B3D-9303-049397934179}" srcOrd="2" destOrd="0" parTransId="{943C7EDD-0650-4C7F-B8CB-9BDFE118CF5C}" sibTransId="{45488D69-D99C-4F4D-B5AA-99C5C09416BA}"/>
    <dgm:cxn modelId="{031CAAB9-DF9C-4124-A4D9-7903B1012C2F}" srcId="{2E287F88-E61B-4B3D-9303-049397934179}" destId="{3ECCA712-69D4-4A8F-9E89-F17207942A9A}" srcOrd="0" destOrd="0" parTransId="{CBC47C60-9537-445A-A74F-F1D862F570B9}" sibTransId="{0AEB56F7-C2EC-4FF7-92DC-D23734F3D058}"/>
    <dgm:cxn modelId="{2BF13645-CFF0-4A34-AD48-AF1D338C1467}" type="presOf" srcId="{91339061-F69F-44A7-A054-AC065BA0AD7B}" destId="{A8A332A7-2F9A-40F6-AB90-C0461EE27DA5}" srcOrd="0" destOrd="0" presId="urn:microsoft.com/office/officeart/2005/8/layout/vList2"/>
    <dgm:cxn modelId="{50C7F48E-F1C8-4356-B307-BE3469651C52}" srcId="{B0A6B1B2-DAF6-43A9-8206-EB9BD27C59A7}" destId="{6C229919-99ED-4326-AB30-3E21BE422D75}" srcOrd="1" destOrd="0" parTransId="{EE82A67A-F38C-4DED-A5CD-57FEA929E50E}" sibTransId="{0115479F-E9FE-467B-A2FC-7402F5BD3143}"/>
    <dgm:cxn modelId="{BF33F34C-C564-4B95-A13A-6046354BEAAB}" type="presOf" srcId="{A9285914-7CEF-40D9-BD2B-F08A77132A39}" destId="{DA3EF5F6-9052-434B-9963-B094BBE24154}" srcOrd="0" destOrd="0" presId="urn:microsoft.com/office/officeart/2005/8/layout/vList2"/>
    <dgm:cxn modelId="{176D6AA5-5514-4C48-9BBD-E12DE3C32340}" srcId="{91339061-F69F-44A7-A054-AC065BA0AD7B}" destId="{A8C65A82-9522-4D12-B475-D5F9A6610129}" srcOrd="0" destOrd="0" parTransId="{4FB83A16-2ECA-49C9-BDD4-0E33012DDF0C}" sibTransId="{21D30D98-33BE-4B7E-ABBA-27EB73868716}"/>
    <dgm:cxn modelId="{D84C2F5C-9E7B-421D-88C8-8E9463FAB866}" srcId="{B0A6B1B2-DAF6-43A9-8206-EB9BD27C59A7}" destId="{91339061-F69F-44A7-A054-AC065BA0AD7B}" srcOrd="0" destOrd="0" parTransId="{23BE2C6A-4F48-442B-BBF1-BFB6089F90FE}" sibTransId="{65396C69-9090-4F77-B73D-7A4A62A0ECA5}"/>
    <dgm:cxn modelId="{B1F4463A-E4BB-489D-90E1-DAFC454F22DD}" type="presOf" srcId="{B0A6B1B2-DAF6-43A9-8206-EB9BD27C59A7}" destId="{66CB55F8-51B9-4E16-BC32-8B60E372B84E}" srcOrd="0" destOrd="0" presId="urn:microsoft.com/office/officeart/2005/8/layout/vList2"/>
    <dgm:cxn modelId="{A9E1E457-E322-40D8-9631-FEAB45930EA7}" type="presOf" srcId="{2E287F88-E61B-4B3D-9303-049397934179}" destId="{D364B94B-C90C-4607-9077-647DD39EDFE9}" srcOrd="0" destOrd="0" presId="urn:microsoft.com/office/officeart/2005/8/layout/vList2"/>
    <dgm:cxn modelId="{266928BA-D50F-4F98-88E5-776D5137AFE5}" type="presParOf" srcId="{66CB55F8-51B9-4E16-BC32-8B60E372B84E}" destId="{A8A332A7-2F9A-40F6-AB90-C0461EE27DA5}" srcOrd="0" destOrd="0" presId="urn:microsoft.com/office/officeart/2005/8/layout/vList2"/>
    <dgm:cxn modelId="{FC9B3C24-E339-4EA2-847D-99E538CFD77A}" type="presParOf" srcId="{66CB55F8-51B9-4E16-BC32-8B60E372B84E}" destId="{84EB8B51-C201-46D4-A0F8-5BB26A9D13B3}" srcOrd="1" destOrd="0" presId="urn:microsoft.com/office/officeart/2005/8/layout/vList2"/>
    <dgm:cxn modelId="{FA1C515F-3D5D-4E2A-A931-958838DF476B}" type="presParOf" srcId="{66CB55F8-51B9-4E16-BC32-8B60E372B84E}" destId="{7989E5D3-7A03-4751-84F3-02317188F784}" srcOrd="2" destOrd="0" presId="urn:microsoft.com/office/officeart/2005/8/layout/vList2"/>
    <dgm:cxn modelId="{4F7D6E33-FB86-4882-81C0-F4E4C26330A5}" type="presParOf" srcId="{66CB55F8-51B9-4E16-BC32-8B60E372B84E}" destId="{DA3EF5F6-9052-434B-9963-B094BBE24154}" srcOrd="3" destOrd="0" presId="urn:microsoft.com/office/officeart/2005/8/layout/vList2"/>
    <dgm:cxn modelId="{6F843E49-D5CD-48DA-A9CC-44EBDA214FA1}" type="presParOf" srcId="{66CB55F8-51B9-4E16-BC32-8B60E372B84E}" destId="{D364B94B-C90C-4607-9077-647DD39EDFE9}" srcOrd="4" destOrd="0" presId="urn:microsoft.com/office/officeart/2005/8/layout/vList2"/>
    <dgm:cxn modelId="{9697078B-7D7D-4E54-9545-EC08996A29A5}" type="presParOf" srcId="{66CB55F8-51B9-4E16-BC32-8B60E372B84E}" destId="{9A81731C-92DB-4B8F-B278-EC3C6AA465E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57DD4-A084-48D6-97DC-9059712DAFEA}">
      <dsp:nvSpPr>
        <dsp:cNvPr id="0" name=""/>
        <dsp:cNvSpPr/>
      </dsp:nvSpPr>
      <dsp:spPr>
        <a:xfrm>
          <a:off x="0" y="121136"/>
          <a:ext cx="81280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/>
            <a:t>安装 </a:t>
          </a:r>
          <a:r>
            <a:rPr lang="en-US" sz="2800" b="0" i="0" kern="1200" dirty="0" err="1" smtClean="0"/>
            <a:t>libtool</a:t>
          </a:r>
          <a:r>
            <a:rPr lang="en-US" sz="2800" b="0" i="0" kern="1200" dirty="0" smtClean="0"/>
            <a:t> </a:t>
          </a:r>
          <a:r>
            <a:rPr lang="zh-CN" altLang="en-US" sz="2800" b="0" i="0" kern="1200" dirty="0" smtClean="0"/>
            <a:t>与 </a:t>
          </a:r>
          <a:r>
            <a:rPr lang="en-US" sz="2800" b="0" i="0" kern="1200" dirty="0" err="1" smtClean="0"/>
            <a:t>libltdl</a:t>
          </a:r>
          <a:r>
            <a:rPr lang="en-US" sz="2800" b="0" i="0" kern="1200" dirty="0" smtClean="0"/>
            <a:t>-dev </a:t>
          </a:r>
          <a:r>
            <a:rPr lang="zh-CN" altLang="en-US" sz="2800" b="0" i="0" kern="1200" dirty="0" smtClean="0"/>
            <a:t>依赖包</a:t>
          </a:r>
          <a:endParaRPr lang="zh-CN" altLang="en-US" sz="2800" kern="1200" dirty="0"/>
        </a:p>
      </dsp:txBody>
      <dsp:txXfrm>
        <a:off x="42879" y="164015"/>
        <a:ext cx="8042242" cy="792619"/>
      </dsp:txXfrm>
    </dsp:sp>
    <dsp:sp modelId="{BAC52E88-0275-4163-BD4D-2EC4417420C1}">
      <dsp:nvSpPr>
        <dsp:cNvPr id="0" name=""/>
        <dsp:cNvSpPr/>
      </dsp:nvSpPr>
      <dsp:spPr>
        <a:xfrm>
          <a:off x="0" y="999513"/>
          <a:ext cx="8128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i="0" kern="1200" dirty="0" err="1" smtClean="0"/>
            <a:t>sudo</a:t>
          </a:r>
          <a:r>
            <a:rPr lang="en-US" sz="2200" b="0" i="0" kern="1200" dirty="0" smtClean="0"/>
            <a:t> apt install </a:t>
          </a:r>
          <a:r>
            <a:rPr lang="en-US" sz="2200" b="0" i="0" kern="1200" dirty="0" err="1" smtClean="0"/>
            <a:t>libtool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libltdl</a:t>
          </a:r>
          <a:r>
            <a:rPr lang="en-US" sz="2200" b="0" i="0" kern="1200" dirty="0" smtClean="0"/>
            <a:t>-dev</a:t>
          </a:r>
          <a:endParaRPr lang="zh-CN" altLang="en-US" sz="2200" kern="1200" dirty="0"/>
        </a:p>
      </dsp:txBody>
      <dsp:txXfrm>
        <a:off x="0" y="999513"/>
        <a:ext cx="8128000" cy="463680"/>
      </dsp:txXfrm>
    </dsp:sp>
    <dsp:sp modelId="{271337E1-9F22-40E4-9786-DBC4A4AA72E7}">
      <dsp:nvSpPr>
        <dsp:cNvPr id="0" name=""/>
        <dsp:cNvSpPr/>
      </dsp:nvSpPr>
      <dsp:spPr>
        <a:xfrm>
          <a:off x="0" y="1463193"/>
          <a:ext cx="81280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/>
            <a:t>安装服务端与客户端</a:t>
          </a:r>
          <a:endParaRPr lang="zh-CN" altLang="en-US" sz="2800" kern="1200" dirty="0"/>
        </a:p>
      </dsp:txBody>
      <dsp:txXfrm>
        <a:off x="42879" y="1506072"/>
        <a:ext cx="8042242" cy="792619"/>
      </dsp:txXfrm>
    </dsp:sp>
    <dsp:sp modelId="{55EF25AC-1177-415B-8E94-C4DEB96557A9}">
      <dsp:nvSpPr>
        <dsp:cNvPr id="0" name=""/>
        <dsp:cNvSpPr/>
      </dsp:nvSpPr>
      <dsp:spPr>
        <a:xfrm>
          <a:off x="0" y="2341571"/>
          <a:ext cx="812800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kern="1200" dirty="0" smtClean="0"/>
            <a:t>直接下载</a:t>
          </a:r>
          <a:endParaRPr lang="zh-CN" alt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i="0" kern="1200" dirty="0" smtClean="0"/>
            <a:t>go get -u github.com/</a:t>
          </a:r>
          <a:r>
            <a:rPr lang="en-US" sz="2200" b="0" i="0" kern="1200" dirty="0" err="1" smtClean="0"/>
            <a:t>hyperledger</a:t>
          </a:r>
          <a:r>
            <a:rPr lang="en-US" sz="2200" b="0" i="0" kern="1200" dirty="0" smtClean="0"/>
            <a:t>/fabric-ca/</a:t>
          </a:r>
          <a:r>
            <a:rPr lang="en-US" sz="2200" b="0" i="0" kern="1200" dirty="0" err="1" smtClean="0"/>
            <a:t>cmd</a:t>
          </a:r>
          <a:r>
            <a:rPr lang="en-US" sz="2200" b="0" i="0" kern="1200" dirty="0" smtClean="0"/>
            <a:t>/...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kern="1200" dirty="0" smtClean="0"/>
            <a:t>编译安装</a:t>
          </a:r>
          <a:endParaRPr lang="zh-CN" alt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i="0" kern="1200" dirty="0" smtClean="0"/>
            <a:t>make fabric-ca-server </a:t>
          </a:r>
          <a:r>
            <a:rPr lang="en-US" altLang="zh-CN" sz="2200" b="0" i="0" kern="1200" dirty="0" smtClean="0"/>
            <a:t>&amp;</a:t>
          </a:r>
          <a:r>
            <a:rPr lang="en-US" sz="2200" b="0" i="0" kern="1200" dirty="0" smtClean="0"/>
            <a:t> make fabric-ca-client</a:t>
          </a:r>
          <a:endParaRPr lang="zh-CN" alt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0" i="0" kern="1200" dirty="0" smtClean="0"/>
            <a:t>export PATH=$GOPATH/</a:t>
          </a:r>
          <a:r>
            <a:rPr lang="en-US" sz="2200" b="0" i="0" kern="1200" dirty="0" err="1" smtClean="0"/>
            <a:t>src</a:t>
          </a:r>
          <a:r>
            <a:rPr lang="en-US" sz="2200" b="0" i="0" kern="1200" dirty="0" smtClean="0"/>
            <a:t>/github.com/</a:t>
          </a:r>
          <a:r>
            <a:rPr lang="en-US" sz="2200" b="0" i="0" kern="1200" dirty="0" err="1" smtClean="0"/>
            <a:t>hyperledger</a:t>
          </a:r>
          <a:r>
            <a:rPr lang="en-US" sz="2200" b="0" i="0" kern="1200" dirty="0" smtClean="0"/>
            <a:t>/fabric-ca/bin:$PATH</a:t>
          </a:r>
          <a:endParaRPr lang="zh-CN" altLang="en-US" sz="2200" kern="1200" dirty="0"/>
        </a:p>
      </dsp:txBody>
      <dsp:txXfrm>
        <a:off x="0" y="2341571"/>
        <a:ext cx="8128000" cy="2955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332A7-2F9A-40F6-AB90-C0461EE27DA5}">
      <dsp:nvSpPr>
        <dsp:cNvPr id="0" name=""/>
        <dsp:cNvSpPr/>
      </dsp:nvSpPr>
      <dsp:spPr>
        <a:xfrm>
          <a:off x="0" y="10143"/>
          <a:ext cx="81280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创建一个</a:t>
          </a:r>
          <a:r>
            <a:rPr lang="en-US" altLang="zh-CN" sz="2600" kern="1200" dirty="0" smtClean="0"/>
            <a:t>fabric-ca</a:t>
          </a:r>
          <a:r>
            <a:rPr lang="zh-CN" altLang="en-US" sz="2600" kern="1200" dirty="0" smtClean="0"/>
            <a:t>的文件夹，在这个文件夹内进行操作</a:t>
          </a:r>
          <a:endParaRPr lang="zh-CN" altLang="en-US" sz="2600" kern="1200" dirty="0"/>
        </a:p>
      </dsp:txBody>
      <dsp:txXfrm>
        <a:off x="66824" y="76967"/>
        <a:ext cx="7994352" cy="1235252"/>
      </dsp:txXfrm>
    </dsp:sp>
    <dsp:sp modelId="{84EB8B51-C201-46D4-A0F8-5BB26A9D13B3}">
      <dsp:nvSpPr>
        <dsp:cNvPr id="0" name=""/>
        <dsp:cNvSpPr/>
      </dsp:nvSpPr>
      <dsp:spPr>
        <a:xfrm>
          <a:off x="0" y="1379043"/>
          <a:ext cx="81280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cd &amp; </a:t>
          </a:r>
          <a:r>
            <a:rPr lang="en-US" altLang="zh-CN" sz="2000" kern="1200" dirty="0" err="1" smtClean="0"/>
            <a:t>mkdir</a:t>
          </a:r>
          <a:r>
            <a:rPr lang="en-US" altLang="zh-CN" sz="2000" kern="1200" dirty="0" smtClean="0"/>
            <a:t> fabric-ca &amp; cd fabric-ca</a:t>
          </a:r>
          <a:endParaRPr lang="zh-CN" altLang="en-US" sz="2000" kern="1200" dirty="0"/>
        </a:p>
      </dsp:txBody>
      <dsp:txXfrm>
        <a:off x="0" y="1379043"/>
        <a:ext cx="8128000" cy="430560"/>
      </dsp:txXfrm>
    </dsp:sp>
    <dsp:sp modelId="{7989E5D3-7A03-4751-84F3-02317188F784}">
      <dsp:nvSpPr>
        <dsp:cNvPr id="0" name=""/>
        <dsp:cNvSpPr/>
      </dsp:nvSpPr>
      <dsp:spPr>
        <a:xfrm>
          <a:off x="0" y="1809603"/>
          <a:ext cx="81280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初始化</a:t>
          </a:r>
          <a:r>
            <a:rPr lang="en-US" altLang="zh-CN" sz="2600" kern="1200" dirty="0" smtClean="0"/>
            <a:t>fabric-ca</a:t>
          </a:r>
          <a:endParaRPr lang="zh-CN" altLang="en-US" sz="2600" kern="1200" dirty="0"/>
        </a:p>
      </dsp:txBody>
      <dsp:txXfrm>
        <a:off x="66824" y="1876427"/>
        <a:ext cx="7994352" cy="1235252"/>
      </dsp:txXfrm>
    </dsp:sp>
    <dsp:sp modelId="{DA3EF5F6-9052-434B-9963-B094BBE24154}">
      <dsp:nvSpPr>
        <dsp:cNvPr id="0" name=""/>
        <dsp:cNvSpPr/>
      </dsp:nvSpPr>
      <dsp:spPr>
        <a:xfrm>
          <a:off x="0" y="3178503"/>
          <a:ext cx="81280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smtClean="0"/>
            <a:t>fabric-ca-server </a:t>
          </a:r>
          <a:r>
            <a:rPr lang="en-US" sz="2000" b="0" i="0" kern="1200" dirty="0" err="1" smtClean="0"/>
            <a:t>init</a:t>
          </a:r>
          <a:r>
            <a:rPr lang="en-US" sz="2000" b="0" i="0" kern="1200" dirty="0" smtClean="0"/>
            <a:t> -b </a:t>
          </a:r>
          <a:r>
            <a:rPr lang="en-US" sz="2000" b="0" i="0" kern="1200" dirty="0" err="1" smtClean="0"/>
            <a:t>admin:pass</a:t>
          </a:r>
          <a:endParaRPr lang="zh-CN" altLang="en-US" sz="2000" kern="1200" dirty="0"/>
        </a:p>
      </dsp:txBody>
      <dsp:txXfrm>
        <a:off x="0" y="3178503"/>
        <a:ext cx="8128000" cy="430560"/>
      </dsp:txXfrm>
    </dsp:sp>
    <dsp:sp modelId="{D364B94B-C90C-4607-9077-647DD39EDFE9}">
      <dsp:nvSpPr>
        <dsp:cNvPr id="0" name=""/>
        <dsp:cNvSpPr/>
      </dsp:nvSpPr>
      <dsp:spPr>
        <a:xfrm>
          <a:off x="0" y="3609063"/>
          <a:ext cx="81280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OR </a:t>
          </a:r>
          <a:r>
            <a:rPr lang="zh-CN" altLang="en-US" sz="2600" kern="1200" dirty="0" smtClean="0"/>
            <a:t>快速启动</a:t>
          </a:r>
          <a:endParaRPr lang="zh-CN" altLang="en-US" sz="2600" kern="1200" dirty="0"/>
        </a:p>
      </dsp:txBody>
      <dsp:txXfrm>
        <a:off x="66824" y="3675887"/>
        <a:ext cx="7994352" cy="1235252"/>
      </dsp:txXfrm>
    </dsp:sp>
    <dsp:sp modelId="{9A81731C-92DB-4B8F-B278-EC3C6AA465EF}">
      <dsp:nvSpPr>
        <dsp:cNvPr id="0" name=""/>
        <dsp:cNvSpPr/>
      </dsp:nvSpPr>
      <dsp:spPr>
        <a:xfrm>
          <a:off x="0" y="4977963"/>
          <a:ext cx="81280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smtClean="0"/>
            <a:t>fabric-ca-server start -b admin:pass</a:t>
          </a:r>
          <a:endParaRPr lang="zh-CN" altLang="en-US" sz="2000" kern="1200" dirty="0"/>
        </a:p>
      </dsp:txBody>
      <dsp:txXfrm>
        <a:off x="0" y="4977963"/>
        <a:ext cx="812800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157C3-A551-C349-9D4C-C414E0B9F5DB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4B5C-3EA8-E94A-9539-8C94C0598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欢迎辞；</a:t>
            </a:r>
            <a:endParaRPr lang="en-US" altLang="zh-CN" dirty="0"/>
          </a:p>
          <a:p>
            <a:r>
              <a:rPr lang="zh-CN" altLang="en-US" dirty="0"/>
              <a:t>课题；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15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19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72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34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02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35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10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62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2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20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24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753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457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385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414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037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20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54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37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41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单击此处编辑母版标题样式</a:t>
            </a:r>
          </a:p>
        </p:txBody>
      </p:sp>
      <p:sp>
        <p:nvSpPr>
          <p:cNvPr id="410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单击此处编辑母版文本样式</a:t>
            </a:r>
          </a:p>
          <a:p>
            <a:pPr lvl="1"/>
            <a:r>
              <a:rPr lang="zh-TW" altLang="zh-CN"/>
              <a:t>第二级</a:t>
            </a:r>
          </a:p>
          <a:p>
            <a:pPr lvl="2"/>
            <a:r>
              <a:rPr lang="zh-TW" altLang="zh-CN"/>
              <a:t>第三级</a:t>
            </a:r>
          </a:p>
          <a:p>
            <a:pPr lvl="3"/>
            <a:r>
              <a:rPr lang="zh-TW" altLang="zh-CN"/>
              <a:t>第四级</a:t>
            </a:r>
          </a:p>
          <a:p>
            <a:pPr lvl="4"/>
            <a:r>
              <a:rPr lang="zh-TW" altLang="zh-CN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172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B7B642-7E72-A744-B8DE-4E897E16A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8" b="13533"/>
          <a:stretch/>
        </p:blipFill>
        <p:spPr>
          <a:xfrm>
            <a:off x="-3" y="-1"/>
            <a:ext cx="12192000" cy="5333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648A39-A08F-A643-817F-A5B8118AA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b="32411"/>
          <a:stretch/>
        </p:blipFill>
        <p:spPr>
          <a:xfrm>
            <a:off x="3853131" y="972063"/>
            <a:ext cx="4485731" cy="2788940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9CBA4FA1-1299-014E-B258-762E29B505EC}"/>
              </a:ext>
            </a:extLst>
          </p:cNvPr>
          <p:cNvSpPr txBox="1"/>
          <p:nvPr/>
        </p:nvSpPr>
        <p:spPr>
          <a:xfrm>
            <a:off x="575875" y="1640961"/>
            <a:ext cx="11040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7000" b="1" spc="300">
                <a:gradFill>
                  <a:gsLst>
                    <a:gs pos="5000">
                      <a:schemeClr val="accent1">
                        <a:lumMod val="0"/>
                        <a:lumOff val="100000"/>
                      </a:schemeClr>
                    </a:gs>
                    <a:gs pos="72000">
                      <a:schemeClr val="accent1">
                        <a:lumMod val="39000"/>
                        <a:lumOff val="61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BTCU</a:t>
            </a:r>
            <a:r>
              <a:rPr lang="zh-CN" altLang="en-US" sz="4000" dirty="0">
                <a:solidFill>
                  <a:schemeClr val="bg1"/>
                </a:solidFill>
              </a:rPr>
              <a:t> 联盟链训练营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en-US" altLang="zh-CN" sz="3600" dirty="0" smtClean="0">
                <a:solidFill>
                  <a:schemeClr val="bg1"/>
                </a:solidFill>
              </a:rPr>
              <a:t>.</a:t>
            </a:r>
            <a:r>
              <a:rPr lang="zh-CN" altLang="en-US" sz="3600" dirty="0"/>
              <a:t> 深入</a:t>
            </a:r>
            <a:r>
              <a:rPr lang="en-US" altLang="zh-CN" sz="3600" dirty="0"/>
              <a:t>MSP</a:t>
            </a:r>
            <a:r>
              <a:rPr lang="zh-CN" altLang="en-US" sz="3600" dirty="0"/>
              <a:t>成员管理与</a:t>
            </a:r>
            <a:r>
              <a:rPr lang="en-US" altLang="zh-CN" sz="3600" dirty="0"/>
              <a:t>Fabric CA</a:t>
            </a:r>
            <a:r>
              <a:rPr lang="zh-CN" altLang="en-US" sz="3600" dirty="0"/>
              <a:t>服务</a:t>
            </a:r>
            <a:r>
              <a:rPr lang="zh-CN" altLang="en-US" sz="3600" dirty="0" smtClean="0"/>
              <a:t>实现</a:t>
            </a:r>
            <a:endParaRPr lang="zh-CN" altLang="en-US" sz="36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3479EDF-B789-9F4D-8A8A-A442D62527E6}"/>
              </a:ext>
            </a:extLst>
          </p:cNvPr>
          <p:cNvSpPr txBox="1"/>
          <p:nvPr/>
        </p:nvSpPr>
        <p:spPr>
          <a:xfrm>
            <a:off x="3096208" y="3815321"/>
            <a:ext cx="59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主讲</a:t>
            </a:r>
            <a:r>
              <a:rPr kumimoji="1" lang="zh-CN" altLang="en-US" sz="2000" b="1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2000" b="1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王业伟</a:t>
            </a:r>
            <a:r>
              <a:rPr kumimoji="1" lang="zh-CN" altLang="en-US" sz="2000" b="1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上海交通大学</a:t>
            </a:r>
            <a:endParaRPr kumimoji="1" lang="zh-CN" altLang="en-US" sz="2000" b="1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C1109F-DBEA-4D41-BA7F-1CDCC262E8FD}"/>
              </a:ext>
            </a:extLst>
          </p:cNvPr>
          <p:cNvSpPr/>
          <p:nvPr/>
        </p:nvSpPr>
        <p:spPr bwMode="auto">
          <a:xfrm>
            <a:off x="0" y="5299890"/>
            <a:ext cx="12192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8797CCE-31DC-8042-B043-B0FB40D50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454"/>
          <a:stretch/>
        </p:blipFill>
        <p:spPr>
          <a:xfrm>
            <a:off x="3888301" y="5608502"/>
            <a:ext cx="1133079" cy="11192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3049662-0B73-684E-8A4C-8CBB3078F44D}"/>
              </a:ext>
            </a:extLst>
          </p:cNvPr>
          <p:cNvSpPr txBox="1"/>
          <p:nvPr/>
        </p:nvSpPr>
        <p:spPr>
          <a:xfrm>
            <a:off x="5021380" y="5891136"/>
            <a:ext cx="3190635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BTCU</a:t>
            </a:r>
            <a:r>
              <a:rPr kumimoji="1" lang="zh-CN" altLang="en-US" sz="2000" dirty="0"/>
              <a:t> </a:t>
            </a:r>
            <a:r>
              <a:rPr kumimoji="1" lang="zh-CN" altLang="en-US" dirty="0"/>
              <a:t>高校区块链技术社区</a:t>
            </a:r>
            <a:endParaRPr kumimoji="1" lang="en-US" altLang="zh-CN" dirty="0"/>
          </a:p>
          <a:p>
            <a:r>
              <a:rPr kumimoji="1" lang="en-US" altLang="zh-CN" sz="1040" dirty="0"/>
              <a:t>Blockchain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Technology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Community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of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Universities</a:t>
            </a:r>
            <a:endParaRPr kumimoji="1" lang="zh-CN" altLang="en-US" sz="1040" dirty="0"/>
          </a:p>
        </p:txBody>
      </p:sp>
    </p:spTree>
    <p:extLst>
      <p:ext uri="{BB962C8B-B14F-4D97-AF65-F5344CB8AC3E}">
        <p14:creationId xmlns:p14="http://schemas.microsoft.com/office/powerpoint/2010/main" val="184574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10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4462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Fabric CA</a:t>
            </a:r>
            <a:r>
              <a:rPr kumimoji="1" lang="zh-CN" altLang="en-US" sz="3200" b="1" dirty="0" smtClean="0"/>
              <a:t>的客户端命令</a:t>
            </a:r>
            <a:endParaRPr kumimoji="1" lang="en-US" altLang="zh-CN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40979" y="1285461"/>
            <a:ext cx="1109470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fabric-ca-client </a:t>
            </a:r>
            <a:r>
              <a:rPr lang="zh-CN" altLang="en-US" sz="3200" dirty="0"/>
              <a:t>命令可以与服务端进行</a:t>
            </a:r>
            <a:r>
              <a:rPr lang="zh-CN" altLang="en-US" sz="3200" dirty="0" smtClean="0"/>
              <a:t>交互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包括五个子命令</a:t>
            </a:r>
            <a:r>
              <a:rPr lang="en-US" altLang="zh-CN" sz="3200" dirty="0" smtClean="0"/>
              <a:t>:</a:t>
            </a:r>
            <a:endParaRPr lang="en-US" altLang="zh-CN" sz="3200" dirty="0"/>
          </a:p>
          <a:p>
            <a:r>
              <a:rPr lang="en-US" altLang="zh-CN" sz="2800" b="1" dirty="0"/>
              <a:t>enroll</a:t>
            </a:r>
            <a:r>
              <a:rPr lang="zh-CN" altLang="en-US" sz="2800" b="1" dirty="0"/>
              <a:t>：</a:t>
            </a:r>
            <a:r>
              <a:rPr lang="zh-CN" altLang="en-US" sz="2800" dirty="0"/>
              <a:t>注册获取</a:t>
            </a:r>
            <a:r>
              <a:rPr lang="en-US" altLang="zh-CN" sz="2800" dirty="0" err="1" smtClean="0"/>
              <a:t>ECert</a:t>
            </a:r>
            <a:endParaRPr lang="en-US" altLang="zh-CN" sz="2800" dirty="0"/>
          </a:p>
          <a:p>
            <a:r>
              <a:rPr lang="en-US" altLang="zh-CN" sz="2800" b="1" dirty="0"/>
              <a:t>register</a:t>
            </a:r>
            <a:r>
              <a:rPr lang="zh-CN" altLang="en-US" sz="2800" b="1" dirty="0"/>
              <a:t>：</a:t>
            </a:r>
            <a:r>
              <a:rPr lang="zh-CN" altLang="en-US" sz="2800" dirty="0"/>
              <a:t>登记用户</a:t>
            </a:r>
          </a:p>
          <a:p>
            <a:r>
              <a:rPr lang="en-US" altLang="zh-CN" sz="2800" b="1" dirty="0" err="1"/>
              <a:t>getcainfo</a:t>
            </a:r>
            <a:r>
              <a:rPr lang="zh-CN" altLang="en-US" sz="2800" dirty="0"/>
              <a:t>：获取</a:t>
            </a:r>
            <a:r>
              <a:rPr lang="en-US" altLang="zh-CN" sz="2800" dirty="0"/>
              <a:t>CA</a:t>
            </a:r>
            <a:r>
              <a:rPr lang="zh-CN" altLang="en-US" sz="2800" dirty="0"/>
              <a:t>服务的证书链</a:t>
            </a:r>
          </a:p>
          <a:p>
            <a:r>
              <a:rPr lang="en-US" altLang="zh-CN" sz="2800" b="1" dirty="0"/>
              <a:t>reenroll</a:t>
            </a:r>
            <a:r>
              <a:rPr lang="zh-CN" altLang="en-US" sz="2800" b="1" dirty="0"/>
              <a:t>：</a:t>
            </a:r>
            <a:r>
              <a:rPr lang="zh-CN" altLang="en-US" sz="2800" dirty="0"/>
              <a:t>重新注册</a:t>
            </a:r>
          </a:p>
          <a:p>
            <a:r>
              <a:rPr lang="en-US" altLang="zh-CN" sz="2800" b="1" dirty="0"/>
              <a:t>revoke</a:t>
            </a:r>
            <a:r>
              <a:rPr lang="zh-CN" altLang="en-US" sz="2800" b="1" dirty="0"/>
              <a:t>：</a:t>
            </a:r>
            <a:r>
              <a:rPr lang="zh-CN" altLang="en-US" sz="2800" dirty="0"/>
              <a:t>撤销签发的证书身份</a:t>
            </a:r>
          </a:p>
          <a:p>
            <a:r>
              <a:rPr lang="en-US" altLang="zh-CN" sz="2800" b="1" dirty="0"/>
              <a:t>version</a:t>
            </a:r>
            <a:r>
              <a:rPr lang="zh-CN" altLang="en-US" sz="2800" b="1" dirty="0"/>
              <a:t>：</a:t>
            </a:r>
            <a:r>
              <a:rPr lang="en-US" altLang="zh-CN" sz="2800" dirty="0"/>
              <a:t>Fabric CA </a:t>
            </a:r>
            <a:r>
              <a:rPr lang="zh-CN" altLang="en-US" sz="2800" dirty="0"/>
              <a:t>客户端版本信息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11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6C8E293-33AE-054F-A412-356DB794DE03}"/>
              </a:ext>
            </a:extLst>
          </p:cNvPr>
          <p:cNvSpPr txBox="1"/>
          <p:nvPr/>
        </p:nvSpPr>
        <p:spPr>
          <a:xfrm>
            <a:off x="788275" y="3596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作业环节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D8D0E01-CE76-A64B-9145-0470D0CB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CAC6B49-DE74-4842-A1D5-6F576A66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1" y="1409701"/>
            <a:ext cx="10515600" cy="41429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、描述</a:t>
            </a:r>
            <a:r>
              <a:rPr lang="en-US" altLang="zh-CN" dirty="0" smtClean="0"/>
              <a:t>MSP</a:t>
            </a:r>
            <a:r>
              <a:rPr lang="zh-CN" altLang="en-US" dirty="0" smtClean="0"/>
              <a:t>的结构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/>
              <a:t>Hyperledger</a:t>
            </a:r>
            <a:r>
              <a:rPr lang="en-US" altLang="zh-CN" dirty="0"/>
              <a:t> Fabric CA </a:t>
            </a:r>
            <a:r>
              <a:rPr lang="zh-CN" altLang="en-US" dirty="0"/>
              <a:t>就是</a:t>
            </a:r>
            <a:r>
              <a:rPr lang="en-US" altLang="zh-CN" dirty="0"/>
              <a:t>Fabric</a:t>
            </a:r>
            <a:r>
              <a:rPr lang="zh-CN" altLang="en-US" dirty="0"/>
              <a:t>的证书颁发机构</a:t>
            </a:r>
            <a:r>
              <a:rPr lang="en-US" altLang="zh-CN" dirty="0"/>
              <a:t>(CA)</a:t>
            </a:r>
            <a:r>
              <a:rPr lang="zh-CN" altLang="en-US" dirty="0" smtClean="0"/>
              <a:t>。它的功能有</a:t>
            </a:r>
            <a:r>
              <a:rPr lang="en-US" altLang="zh-CN" dirty="0" smtClean="0"/>
              <a:t>:___________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_____________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_____________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_______________.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、简述</a:t>
            </a:r>
            <a:r>
              <a:rPr lang="en-US" altLang="zh-CN" dirty="0"/>
              <a:t>F</a:t>
            </a:r>
            <a:r>
              <a:rPr lang="en-US" altLang="zh-CN" dirty="0" smtClean="0"/>
              <a:t>abric CA</a:t>
            </a:r>
            <a:r>
              <a:rPr lang="zh-CN" altLang="en-US" dirty="0" smtClean="0"/>
              <a:t>的配置文件的配置信息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、运行</a:t>
            </a:r>
            <a:r>
              <a:rPr lang="en-US" altLang="zh-CN" dirty="0"/>
              <a:t>F</a:t>
            </a:r>
            <a:r>
              <a:rPr lang="en-US" altLang="zh-CN" dirty="0" smtClean="0"/>
              <a:t>abric CA</a:t>
            </a:r>
            <a:r>
              <a:rPr lang="zh-CN" altLang="en-US" dirty="0" smtClean="0"/>
              <a:t>的客户端命令，给出实现成功的截图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POW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C10539-2949-488F-8E34-CFE5520918CB}"/>
              </a:ext>
            </a:extLst>
          </p:cNvPr>
          <p:cNvSpPr/>
          <p:nvPr/>
        </p:nvSpPr>
        <p:spPr>
          <a:xfrm>
            <a:off x="599091" y="2517359"/>
            <a:ext cx="6757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34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6C8E293-33AE-054F-A412-356DB794DE03}"/>
              </a:ext>
            </a:extLst>
          </p:cNvPr>
          <p:cNvSpPr txBox="1"/>
          <p:nvPr/>
        </p:nvSpPr>
        <p:spPr>
          <a:xfrm>
            <a:off x="788275" y="359649"/>
            <a:ext cx="92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目录</a:t>
            </a:r>
            <a:endParaRPr kumimoji="1" lang="zh-CN" altLang="en-US" sz="2400" b="1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D8D0E01-CE76-A64B-9145-0470D0CB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659F4F1-AD8D-4234-8AD8-838D745724AC}"/>
              </a:ext>
            </a:extLst>
          </p:cNvPr>
          <p:cNvSpPr txBox="1">
            <a:spLocks/>
          </p:cNvSpPr>
          <p:nvPr/>
        </p:nvSpPr>
        <p:spPr>
          <a:xfrm>
            <a:off x="2572315" y="4164907"/>
            <a:ext cx="5352485" cy="515626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altLang="zh-CN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Fabric </a:t>
            </a:r>
            <a:r>
              <a:rPr lang="en-US" altLang="zh-CN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的客户端命令</a:t>
            </a:r>
            <a:endParaRPr lang="en-US" alt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E6CEE756-1D5A-48AF-AE4C-EE11414B0723}"/>
              </a:ext>
            </a:extLst>
          </p:cNvPr>
          <p:cNvSpPr txBox="1">
            <a:spLocks/>
          </p:cNvSpPr>
          <p:nvPr/>
        </p:nvSpPr>
        <p:spPr>
          <a:xfrm>
            <a:off x="2532778" y="1282927"/>
            <a:ext cx="8022147" cy="638246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defRPr/>
            </a:pPr>
            <a:r>
              <a:rPr lang="en-US" altLang="zh-CN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MSP--</a:t>
            </a: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成员服务提供商</a:t>
            </a:r>
            <a:endParaRPr lang="en-US" alt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961CBE81-75C0-49A3-94C8-2C55859B4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4152845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</a:rPr>
              <a:t>4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5E177606-CAB1-4AC7-9243-C0D99248A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2235404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5CCC6CD-4049-42D9-839F-6D045D4C9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1333362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1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627F759D-E22A-4550-AE3B-59972978D02A}"/>
              </a:ext>
            </a:extLst>
          </p:cNvPr>
          <p:cNvSpPr txBox="1">
            <a:spLocks/>
          </p:cNvSpPr>
          <p:nvPr/>
        </p:nvSpPr>
        <p:spPr>
          <a:xfrm>
            <a:off x="2611641" y="5095436"/>
            <a:ext cx="5941064" cy="439115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3">
            <a:extLst>
              <a:ext uri="{FF2B5EF4-FFF2-40B4-BE49-F238E27FC236}">
                <a16:creationId xmlns:a16="http://schemas.microsoft.com/office/drawing/2014/main" id="{ABF8D24A-8DDD-41D4-912F-B4A9D1524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5147593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D1A0E4-DDE4-4E64-9A4B-76DFEC342497}"/>
              </a:ext>
            </a:extLst>
          </p:cNvPr>
          <p:cNvSpPr/>
          <p:nvPr/>
        </p:nvSpPr>
        <p:spPr>
          <a:xfrm>
            <a:off x="2532778" y="2234691"/>
            <a:ext cx="4724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Fabric CA </a:t>
            </a:r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证书颁发机构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5E177606-CAB1-4AC7-9243-C0D99248A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3176258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D1A0E4-DDE4-4E64-9A4B-76DFEC342497}"/>
              </a:ext>
            </a:extLst>
          </p:cNvPr>
          <p:cNvSpPr/>
          <p:nvPr/>
        </p:nvSpPr>
        <p:spPr>
          <a:xfrm>
            <a:off x="2532778" y="3176258"/>
            <a:ext cx="3082895" cy="611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Fabric CA </a:t>
            </a:r>
          </a:p>
        </p:txBody>
      </p:sp>
    </p:spTree>
    <p:extLst>
      <p:ext uri="{BB962C8B-B14F-4D97-AF65-F5344CB8AC3E}">
        <p14:creationId xmlns:p14="http://schemas.microsoft.com/office/powerpoint/2010/main" val="192332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22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MSP</a:t>
            </a:r>
            <a:r>
              <a:rPr kumimoji="1" lang="zh-CN" altLang="en-US" sz="3200" b="1" dirty="0" smtClean="0"/>
              <a:t>的概念</a:t>
            </a:r>
            <a:endParaRPr kumimoji="1" lang="en-US" altLang="zh-CN" sz="3200" b="1" dirty="0"/>
          </a:p>
        </p:txBody>
      </p:sp>
      <p:sp>
        <p:nvSpPr>
          <p:cNvPr id="2" name="矩形 1"/>
          <p:cNvSpPr/>
          <p:nvPr/>
        </p:nvSpPr>
        <p:spPr>
          <a:xfrm>
            <a:off x="646387" y="12130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-apple-system"/>
              </a:rPr>
              <a:t>MSP</a:t>
            </a:r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（</a:t>
            </a:r>
            <a:r>
              <a:rPr lang="en-US" altLang="zh-CN" b="1" dirty="0">
                <a:solidFill>
                  <a:srgbClr val="333333"/>
                </a:solidFill>
                <a:latin typeface="-apple-system"/>
              </a:rPr>
              <a:t>Membership Service Provider</a:t>
            </a:r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）：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成员服务提供商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，用于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定义身份验证，进行身份验证和允许访问网络的规则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。</a:t>
            </a:r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MSP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是 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Hyperledger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Fabric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对网络中的组成成员进行身份管理与验证的模块组件。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0979" y="2769704"/>
            <a:ext cx="101125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MSP</a:t>
            </a:r>
            <a:r>
              <a:rPr lang="zh-CN" altLang="en-US" sz="3200" b="1" dirty="0" smtClean="0"/>
              <a:t>的分类</a:t>
            </a:r>
            <a:endParaRPr lang="en-US" altLang="zh-CN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网络</a:t>
            </a:r>
            <a:r>
              <a:rPr lang="en-US" altLang="zh-CN" sz="2400" b="1" dirty="0" smtClean="0"/>
              <a:t>MSP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通道</a:t>
            </a:r>
            <a:r>
              <a:rPr lang="en-US" altLang="zh-CN" sz="2400" b="1" dirty="0" smtClean="0"/>
              <a:t>MSP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</a:t>
            </a:r>
            <a:r>
              <a:rPr lang="en-US" altLang="zh-CN" sz="2400" b="1" dirty="0" smtClean="0"/>
              <a:t>eer MSP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</a:t>
            </a:r>
            <a:r>
              <a:rPr lang="en-US" altLang="zh-CN" sz="2400" b="1" dirty="0" smtClean="0"/>
              <a:t>rder MSP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U</a:t>
            </a:r>
            <a:r>
              <a:rPr lang="en-US" altLang="zh-CN" sz="2400" b="1" dirty="0" smtClean="0"/>
              <a:t>ser MSP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5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MSP</a:t>
            </a:r>
            <a:r>
              <a:rPr kumimoji="1" lang="zh-CN" altLang="en-US" sz="3200" b="1" dirty="0" smtClean="0"/>
              <a:t>的组成结构</a:t>
            </a:r>
            <a:endParaRPr kumimoji="1" lang="en-US" altLang="zh-CN" sz="3200" b="1" dirty="0"/>
          </a:p>
        </p:txBody>
      </p:sp>
      <p:pic>
        <p:nvPicPr>
          <p:cNvPr id="1026" name="Picture 2" descr="MSPæå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1" y="1705158"/>
            <a:ext cx="9542926" cy="415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9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1999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Fabric CA</a:t>
            </a:r>
            <a:endParaRPr kumimoji="1" lang="en-US" altLang="zh-CN" sz="3200" b="1" dirty="0"/>
          </a:p>
        </p:txBody>
      </p:sp>
      <p:sp>
        <p:nvSpPr>
          <p:cNvPr id="5" name="矩形 4"/>
          <p:cNvSpPr/>
          <p:nvPr/>
        </p:nvSpPr>
        <p:spPr>
          <a:xfrm>
            <a:off x="788275" y="1120676"/>
            <a:ext cx="11138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latin typeface="+mn-ea"/>
              </a:rPr>
              <a:t>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</a:rPr>
              <a:t>Fabric CA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</a:rPr>
              <a:t>是 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</a:rPr>
              <a:t>Hyperledger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</a:rPr>
              <a:t> Fabric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</a:rPr>
              <a:t>的证书颁发机构（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</a:rPr>
              <a:t>CA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</a:rPr>
              <a:t>），是超级账本 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</a:rPr>
              <a:t>Hyperledger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</a:rPr>
              <a:t> Fabric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</a:rPr>
              <a:t>内一个可选的 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</a:rPr>
              <a:t>MemberService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</a:rPr>
              <a:t>组件，对网络内各个实体的身份证书进行管理，主要实现</a:t>
            </a:r>
            <a:r>
              <a:rPr lang="zh-CN" altLang="en-US" sz="2800" b="1" dirty="0" smtClean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800" b="1" dirty="0" smtClean="0">
              <a:solidFill>
                <a:srgbClr val="333333"/>
              </a:solidFill>
              <a:latin typeface="+mn-ea"/>
            </a:endParaRPr>
          </a:p>
          <a:p>
            <a:endParaRPr lang="zh-CN" altLang="en-US" sz="2800" dirty="0">
              <a:solidFill>
                <a:srgbClr val="333333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+mj-lt"/>
              </a:rPr>
              <a:t>负责 </a:t>
            </a:r>
            <a:r>
              <a:rPr lang="en-US" altLang="zh-CN" sz="2800" dirty="0">
                <a:solidFill>
                  <a:srgbClr val="333333"/>
                </a:solidFill>
                <a:latin typeface="+mj-lt"/>
              </a:rPr>
              <a:t>Fabric </a:t>
            </a:r>
            <a:r>
              <a:rPr lang="zh-CN" altLang="en-US" sz="2800" dirty="0">
                <a:solidFill>
                  <a:srgbClr val="333333"/>
                </a:solidFill>
                <a:latin typeface="+mj-lt"/>
              </a:rPr>
              <a:t>网络内所有实体（</a:t>
            </a:r>
            <a:r>
              <a:rPr lang="en-US" altLang="zh-CN" sz="2800" dirty="0">
                <a:solidFill>
                  <a:srgbClr val="333333"/>
                </a:solidFill>
                <a:latin typeface="+mj-lt"/>
              </a:rPr>
              <a:t>Identity</a:t>
            </a:r>
            <a:r>
              <a:rPr lang="zh-CN" altLang="en-US" sz="2800" dirty="0">
                <a:solidFill>
                  <a:srgbClr val="333333"/>
                </a:solidFill>
                <a:latin typeface="+mj-lt"/>
              </a:rPr>
              <a:t>）身份的注册。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+mj-lt"/>
              </a:rPr>
              <a:t>负责对数字证书的签发，包括 </a:t>
            </a:r>
            <a:r>
              <a:rPr lang="en-US" altLang="zh-CN" sz="2800" dirty="0" err="1">
                <a:solidFill>
                  <a:srgbClr val="333333"/>
                </a:solidFill>
                <a:latin typeface="+mj-lt"/>
              </a:rPr>
              <a:t>ECerts</a:t>
            </a:r>
            <a:r>
              <a:rPr lang="zh-CN" altLang="en-US" sz="2800" dirty="0">
                <a:solidFill>
                  <a:srgbClr val="333333"/>
                </a:solidFill>
                <a:latin typeface="+mj-lt"/>
              </a:rPr>
              <a:t>（身份证书）、</a:t>
            </a:r>
            <a:r>
              <a:rPr lang="en-US" altLang="zh-CN" sz="2800" dirty="0" err="1">
                <a:solidFill>
                  <a:srgbClr val="333333"/>
                </a:solidFill>
                <a:latin typeface="+mj-lt"/>
              </a:rPr>
              <a:t>TCerts</a:t>
            </a:r>
            <a:r>
              <a:rPr lang="zh-CN" altLang="en-US" sz="2800" dirty="0">
                <a:solidFill>
                  <a:srgbClr val="333333"/>
                </a:solidFill>
                <a:latin typeface="+mj-lt"/>
              </a:rPr>
              <a:t>（交易证书）。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+mj-lt"/>
              </a:rPr>
              <a:t>证书的续签或吊销。</a:t>
            </a:r>
            <a:endParaRPr lang="zh-CN" altLang="en-US" sz="2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83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1999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Fabric CA</a:t>
            </a:r>
            <a:endParaRPr kumimoji="1"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95" y="882869"/>
            <a:ext cx="8754369" cy="58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1999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Fabric CA</a:t>
            </a:r>
            <a:endParaRPr kumimoji="1" lang="en-US" altLang="zh-CN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88275" y="1020417"/>
            <a:ext cx="2549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安装</a:t>
            </a:r>
            <a:r>
              <a:rPr lang="en-US" altLang="zh-CN" sz="2800" b="1" dirty="0" smtClean="0">
                <a:latin typeface="+mj-ea"/>
                <a:ea typeface="+mj-ea"/>
              </a:rPr>
              <a:t>Fabric CA 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224968751"/>
              </p:ext>
            </p:extLst>
          </p:nvPr>
        </p:nvGraphicFramePr>
        <p:xfrm>
          <a:off x="740979" y="8727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7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2934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启动 </a:t>
            </a:r>
            <a:r>
              <a:rPr kumimoji="1" lang="en-US" altLang="zh-CN" sz="3200" b="1" dirty="0" smtClean="0"/>
              <a:t>Fabric CA</a:t>
            </a:r>
            <a:endParaRPr kumimoji="1" lang="en-US" altLang="zh-CN" sz="3200" b="1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959584447"/>
              </p:ext>
            </p:extLst>
          </p:nvPr>
        </p:nvGraphicFramePr>
        <p:xfrm>
          <a:off x="693683" y="8779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08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9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416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Fabric CA </a:t>
            </a:r>
            <a:r>
              <a:rPr kumimoji="1" lang="zh-CN" altLang="en-US" sz="3200" b="1" dirty="0" smtClean="0"/>
              <a:t>的配置文件</a:t>
            </a:r>
            <a:endParaRPr kumimoji="1" lang="en-US" altLang="zh-CN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88275" y="1391478"/>
            <a:ext cx="67919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配置 </a:t>
            </a:r>
            <a:r>
              <a:rPr lang="en-US" altLang="zh-CN" sz="3200" dirty="0" smtClean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配置 </a:t>
            </a:r>
            <a:r>
              <a:rPr lang="en-US" altLang="zh-CN" sz="3200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配置</a:t>
            </a:r>
            <a:r>
              <a:rPr lang="en-US" altLang="zh-CN" sz="3200" dirty="0"/>
              <a:t>LDAP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37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7953</TotalTime>
  <Words>368</Words>
  <Application>Microsoft Office PowerPoint</Application>
  <PresentationFormat>宽屏</PresentationFormat>
  <Paragraphs>92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Avenir Next</vt:lpstr>
      <vt:lpstr>等线</vt:lpstr>
      <vt:lpstr>Microsoft YaHei</vt:lpstr>
      <vt:lpstr>Microsoft YaHei</vt:lpstr>
      <vt:lpstr>微软雅黑 Light</vt:lpstr>
      <vt:lpstr>Arial</vt:lpstr>
      <vt:lpstr>Segoe UI</vt:lpstr>
      <vt:lpstr>Segoe UI Light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王业伟</cp:lastModifiedBy>
  <cp:revision>279</cp:revision>
  <dcterms:created xsi:type="dcterms:W3CDTF">2019-07-24T02:41:14Z</dcterms:created>
  <dcterms:modified xsi:type="dcterms:W3CDTF">2019-11-04T10:29:04Z</dcterms:modified>
</cp:coreProperties>
</file>