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6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5A6-7D0B-4FD9-98B4-285CF7354972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977D-7E8B-4B90-B3F4-06EA90617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80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5A6-7D0B-4FD9-98B4-285CF7354972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977D-7E8B-4B90-B3F4-06EA90617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78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5A6-7D0B-4FD9-98B4-285CF7354972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977D-7E8B-4B90-B3F4-06EA90617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8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5A6-7D0B-4FD9-98B4-285CF7354972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977D-7E8B-4B90-B3F4-06EA90617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71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5A6-7D0B-4FD9-98B4-285CF7354972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977D-7E8B-4B90-B3F4-06EA90617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79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5A6-7D0B-4FD9-98B4-285CF7354972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977D-7E8B-4B90-B3F4-06EA90617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22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5A6-7D0B-4FD9-98B4-285CF7354972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977D-7E8B-4B90-B3F4-06EA90617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3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5A6-7D0B-4FD9-98B4-285CF7354972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977D-7E8B-4B90-B3F4-06EA90617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03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5A6-7D0B-4FD9-98B4-285CF7354972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977D-7E8B-4B90-B3F4-06EA90617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02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5A6-7D0B-4FD9-98B4-285CF7354972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977D-7E8B-4B90-B3F4-06EA90617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77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C5A6-7D0B-4FD9-98B4-285CF7354972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D977D-7E8B-4B90-B3F4-06EA90617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89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0C5A6-7D0B-4FD9-98B4-285CF7354972}" type="datetimeFigureOut">
              <a:rPr lang="zh-CN" altLang="en-US" smtClean="0"/>
              <a:t>2022/8/17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D977D-7E8B-4B90-B3F4-06EA90617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68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70" y="2052403"/>
            <a:ext cx="2184141" cy="1922697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3543300" y="2819400"/>
            <a:ext cx="162560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59239" y="23876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特征提取算法</a:t>
            </a:r>
          </a:p>
        </p:txBody>
      </p:sp>
      <p:sp>
        <p:nvSpPr>
          <p:cNvPr id="9" name="矩形 8"/>
          <p:cNvSpPr/>
          <p:nvPr/>
        </p:nvSpPr>
        <p:spPr>
          <a:xfrm>
            <a:off x="5339288" y="2654300"/>
            <a:ext cx="1112311" cy="8763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特征值</a:t>
            </a:r>
          </a:p>
        </p:txBody>
      </p:sp>
      <p:sp>
        <p:nvSpPr>
          <p:cNvPr id="10" name="矩形 9"/>
          <p:cNvSpPr/>
          <p:nvPr/>
        </p:nvSpPr>
        <p:spPr>
          <a:xfrm>
            <a:off x="7409537" y="1593850"/>
            <a:ext cx="390535" cy="32639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特征向量</a:t>
            </a:r>
          </a:p>
        </p:txBody>
      </p:sp>
      <p:sp>
        <p:nvSpPr>
          <p:cNvPr id="11" name="右箭头 10"/>
          <p:cNvSpPr/>
          <p:nvPr/>
        </p:nvSpPr>
        <p:spPr>
          <a:xfrm>
            <a:off x="6574968" y="2819400"/>
            <a:ext cx="71120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7923441" y="2819400"/>
            <a:ext cx="71120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860130" y="2572266"/>
            <a:ext cx="1112311" cy="8763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分类器</a:t>
            </a:r>
          </a:p>
        </p:txBody>
      </p:sp>
      <p:sp>
        <p:nvSpPr>
          <p:cNvPr id="16" name="右箭头 15"/>
          <p:cNvSpPr/>
          <p:nvPr/>
        </p:nvSpPr>
        <p:spPr>
          <a:xfrm>
            <a:off x="10092868" y="2819400"/>
            <a:ext cx="71120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876636" y="269943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一组</a:t>
            </a:r>
            <a:endParaRPr lang="en-US" altLang="zh-CN" dirty="0"/>
          </a:p>
          <a:p>
            <a:r>
              <a:rPr lang="zh-CN" altLang="en-US" dirty="0"/>
              <a:t>概率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860130" y="192593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SVM</a:t>
            </a:r>
          </a:p>
          <a:p>
            <a:pPr algn="ctr"/>
            <a:r>
              <a:rPr lang="zh-CN" altLang="en-US" dirty="0"/>
              <a:t>逻辑回归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860130" y="35306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神经网络</a:t>
            </a:r>
          </a:p>
        </p:txBody>
      </p:sp>
    </p:spTree>
    <p:extLst>
      <p:ext uri="{BB962C8B-B14F-4D97-AF65-F5344CB8AC3E}">
        <p14:creationId xmlns:p14="http://schemas.microsoft.com/office/powerpoint/2010/main" val="43901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3" y="2131101"/>
            <a:ext cx="2184141" cy="1922697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2989116" y="2819400"/>
            <a:ext cx="162560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005055" y="23876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特征提取算法</a:t>
            </a:r>
          </a:p>
        </p:txBody>
      </p:sp>
      <p:sp>
        <p:nvSpPr>
          <p:cNvPr id="9" name="矩形 8"/>
          <p:cNvSpPr/>
          <p:nvPr/>
        </p:nvSpPr>
        <p:spPr>
          <a:xfrm>
            <a:off x="4840205" y="2552700"/>
            <a:ext cx="1112311" cy="8763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特征值</a:t>
            </a:r>
          </a:p>
        </p:txBody>
      </p:sp>
      <p:sp>
        <p:nvSpPr>
          <p:cNvPr id="13" name="矩形 12"/>
          <p:cNvSpPr/>
          <p:nvPr/>
        </p:nvSpPr>
        <p:spPr>
          <a:xfrm>
            <a:off x="7015339" y="1880632"/>
            <a:ext cx="1112311" cy="8763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分类器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132797" y="192593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一组</a:t>
            </a:r>
            <a:endParaRPr lang="en-US" altLang="zh-CN" dirty="0"/>
          </a:p>
          <a:p>
            <a:r>
              <a:rPr lang="zh-CN" altLang="en-US" dirty="0"/>
              <a:t>概率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00A55CA-C6E5-469B-A91D-0549DD98A505}"/>
              </a:ext>
            </a:extLst>
          </p:cNvPr>
          <p:cNvCxnSpPr/>
          <p:nvPr/>
        </p:nvCxnSpPr>
        <p:spPr>
          <a:xfrm flipV="1">
            <a:off x="6096000" y="2387600"/>
            <a:ext cx="775855" cy="5634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66F5C6A-6F71-4FF8-8544-27CEADD9EA1B}"/>
              </a:ext>
            </a:extLst>
          </p:cNvPr>
          <p:cNvCxnSpPr>
            <a:cxnSpLocks/>
          </p:cNvCxnSpPr>
          <p:nvPr/>
        </p:nvCxnSpPr>
        <p:spPr>
          <a:xfrm>
            <a:off x="8271134" y="2249100"/>
            <a:ext cx="7181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B6F64C-BE55-4666-BF40-6B8185DA7F9B}"/>
              </a:ext>
            </a:extLst>
          </p:cNvPr>
          <p:cNvCxnSpPr>
            <a:cxnSpLocks/>
          </p:cNvCxnSpPr>
          <p:nvPr/>
        </p:nvCxnSpPr>
        <p:spPr>
          <a:xfrm>
            <a:off x="6096000" y="3092449"/>
            <a:ext cx="678873" cy="6067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00AA0007-3031-45F7-9457-15518ACFA732}"/>
              </a:ext>
            </a:extLst>
          </p:cNvPr>
          <p:cNvSpPr/>
          <p:nvPr/>
        </p:nvSpPr>
        <p:spPr>
          <a:xfrm>
            <a:off x="7015339" y="3261014"/>
            <a:ext cx="1112311" cy="8763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回归器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2C0A4AA-1A41-4013-94A1-9FA756A009FD}"/>
              </a:ext>
            </a:extLst>
          </p:cNvPr>
          <p:cNvCxnSpPr>
            <a:cxnSpLocks/>
          </p:cNvCxnSpPr>
          <p:nvPr/>
        </p:nvCxnSpPr>
        <p:spPr>
          <a:xfrm>
            <a:off x="8271133" y="3699164"/>
            <a:ext cx="7181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76321AD-5428-400F-AA01-9AB99B5D60CE}"/>
              </a:ext>
            </a:extLst>
          </p:cNvPr>
          <p:cNvSpPr txBox="1"/>
          <p:nvPr/>
        </p:nvSpPr>
        <p:spPr>
          <a:xfrm>
            <a:off x="9132797" y="337599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定位</a:t>
            </a:r>
            <a:endParaRPr lang="en-US" altLang="zh-CN" dirty="0"/>
          </a:p>
          <a:p>
            <a:r>
              <a:rPr lang="zh-CN" altLang="en-US" dirty="0"/>
              <a:t>信息</a:t>
            </a:r>
          </a:p>
        </p:txBody>
      </p:sp>
    </p:spTree>
    <p:extLst>
      <p:ext uri="{BB962C8B-B14F-4D97-AF65-F5344CB8AC3E}">
        <p14:creationId xmlns:p14="http://schemas.microsoft.com/office/powerpoint/2010/main" val="360484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BJTT</dc:creator>
  <cp:lastModifiedBy>BJTT</cp:lastModifiedBy>
  <cp:revision>4</cp:revision>
  <dcterms:created xsi:type="dcterms:W3CDTF">2022-08-16T01:18:05Z</dcterms:created>
  <dcterms:modified xsi:type="dcterms:W3CDTF">2022-08-17T01:38:31Z</dcterms:modified>
</cp:coreProperties>
</file>