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F32A-9007-B249-8191-103774302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F9B0B-D22C-E443-8392-FC9211047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3D4A-7D05-2B4A-88E0-A77C7EFA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6365-0B68-9243-B09D-B4415614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90ABA-2C86-504E-B0D7-56D19DC3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2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67EB-7255-EE49-B474-A9DC6FF5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ED8D1-5B6E-2146-8D05-30D5BDF1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5206-618B-FC42-BC87-A2A3BFEF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1F530-21F0-C241-BCDE-475B81C5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94DB9-9CD0-E94B-841F-5A5C974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B8AE9-5D73-1646-9076-D92268049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F160B-FC1A-CF44-96C7-1C2F9DD3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22F97-96D3-5E42-9EF0-CE226C14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C5BC-CE4E-A448-90C8-7A81FEFA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F846-9A20-3441-A167-321D8577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AB4C-E73F-EC48-BADD-9D15F332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AA6D-3CE9-DF4E-B369-3E64AA3B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64F92-854A-3D42-BEB4-75AAACEC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102B4-3645-8F4E-9014-239DC7D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4A914-DA26-5144-9126-FD466461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8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E3AC-C29D-6149-9B3F-021F5152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1B11E-6146-E74A-BADB-EE92ADED8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E5C5-DDA3-D343-8AA1-8F46C090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29AE-C214-6E44-A884-61C5D01C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A02C-4B04-5E4E-8A73-E52FBD0D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2849-0F6A-E848-A0AD-4D755A11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3B4-4154-6E40-BAE9-EEEF5CF77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B1F83-0CAD-EB48-B1F7-2A8D8FB6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2F392-3F53-594A-851B-7DA89E4B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C985B-AB7F-7F42-83FF-14478D3F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89139-C4CF-5E43-AA58-59BD6F5A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9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8453-0B66-114A-96F9-B9C2F08A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49C2-041D-2446-993F-7AF04686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3FFF3-C815-1D4A-98F0-D89774A12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1C7ED-0678-A148-B783-8CB0E046E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00059-4B65-184B-84FD-B8E7AB48B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DDC8E-9DFC-3A49-951E-24B3F6BA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C891C-CF0C-4B48-807C-71E11AA6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AB916-A563-354F-B3AA-660E3F8D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3C3-4735-B042-BB7A-CC2EDFA0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9B369-B24B-A24B-9486-C5D39BCD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4389D-F4D0-6E48-BE82-FD913EEB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8E88B-0F7F-2C45-8D29-476523E7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7BB21-5CD3-1E4F-9CA6-5319B08C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2068C-D8D3-894E-8B4A-C71C0E13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C4ECE-B66A-6E46-A4E1-4305C55B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F6C-FB9B-5B48-BF7D-D0380DDD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C036-FE13-4F48-9D2A-46B5D4E5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24E3A-6008-5849-8580-0D289E7CD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BD212-D0CA-CD40-8E42-05CEFD03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42A64-33CC-9845-BFB1-2FA21B7F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91802-8959-E94D-8FD1-DD226F64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EDA3-7DF2-6C47-9599-B1C821A2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B1123-C80A-AF40-875C-93272A851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4E40A-0A37-B741-BE87-3CA971817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5D8A8-925F-354B-A48B-1749F20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01421-A0D2-1A4C-8FB9-A9EEEB4E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01E87-376F-F143-B3FD-B5AD9530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3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DE99D-AFE0-AC44-80F0-AF720883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4C99-D0C4-6245-95CD-E64D5DE4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6093-4D8A-224D-B8EC-08CAD4E56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04D3-FA88-8246-B7ED-93985F91D9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2688-0C63-D444-A495-F88DC81FB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6971-A6E8-4541-B40B-03187595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6D7CF-7878-1D4E-A92A-DAA7638D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6482667-3CE1-154E-B1BD-2F42FB5CEE3D}"/>
              </a:ext>
            </a:extLst>
          </p:cNvPr>
          <p:cNvGrpSpPr/>
          <p:nvPr/>
        </p:nvGrpSpPr>
        <p:grpSpPr>
          <a:xfrm>
            <a:off x="1893496" y="750850"/>
            <a:ext cx="7269889" cy="5266323"/>
            <a:chOff x="2461055" y="1129222"/>
            <a:chExt cx="7269889" cy="52663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48612D-F742-804E-B45D-520BB3898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055" y="1629915"/>
              <a:ext cx="7269889" cy="4765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48F35-8358-4846-BBA4-38C5B0E13309}"/>
                </a:ext>
              </a:extLst>
            </p:cNvPr>
            <p:cNvSpPr/>
            <p:nvPr/>
          </p:nvSpPr>
          <p:spPr>
            <a:xfrm>
              <a:off x="2461055" y="1129222"/>
              <a:ext cx="574150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Deep</a:t>
              </a:r>
              <a:r>
                <a:rPr lang="zh-CN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Q-network(DQN</a:t>
              </a:r>
              <a:r>
                <a:rPr lang="en-US" altLang="zh-CN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r>
                <a:rPr lang="zh-CN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Algorithm</a:t>
              </a:r>
              <a:endPara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2020-07-08T11:00:34Z</dcterms:created>
  <dcterms:modified xsi:type="dcterms:W3CDTF">2020-07-08T12:02:51Z</dcterms:modified>
</cp:coreProperties>
</file>