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1" autoAdjust="0"/>
  </p:normalViewPr>
  <p:slideViewPr>
    <p:cSldViewPr>
      <p:cViewPr varScale="1">
        <p:scale>
          <a:sx n="147" d="100"/>
          <a:sy n="147" d="100"/>
        </p:scale>
        <p:origin x="2106" y="10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Linux</a:t>
            </a:r>
            <a:r>
              <a:rPr lang="zh-CN" altLang="en-US" sz="4800" dirty="0"/>
              <a:t>下</a:t>
            </a:r>
            <a:r>
              <a:rPr lang="en-US" altLang="zh-CN" sz="4800" dirty="0"/>
              <a:t>C</a:t>
            </a:r>
            <a:r>
              <a:rPr lang="zh-CN" altLang="en-US" sz="4800" dirty="0"/>
              <a:t>工具应用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计算机系统的基本信息获取编程</a:t>
            </a:r>
            <a:endParaRPr lang="en-US" altLang="zh-CN" dirty="0"/>
          </a:p>
          <a:p>
            <a:pPr lvl="1"/>
            <a:r>
              <a:rPr lang="zh-CN" altLang="en-US" dirty="0"/>
              <a:t>大小端判断   </a:t>
            </a:r>
            <a:r>
              <a:rPr lang="en-US" altLang="zh-CN" dirty="0"/>
              <a:t>		bool </a:t>
            </a:r>
            <a:r>
              <a:rPr lang="en-US" altLang="zh-CN" dirty="0" err="1"/>
              <a:t>isLittleEndian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的位数</a:t>
            </a:r>
            <a:r>
              <a:rPr lang="en-US" altLang="zh-CN" dirty="0"/>
              <a:t>/</a:t>
            </a:r>
            <a:r>
              <a:rPr lang="zh-CN" altLang="en-US" dirty="0"/>
              <a:t>字长</a:t>
            </a: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   </a:t>
            </a:r>
            <a:r>
              <a:rPr lang="en-US" altLang="zh-CN" dirty="0" err="1"/>
              <a:t>cpuWordSize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CPUID</a:t>
            </a:r>
            <a:r>
              <a:rPr lang="zh-CN" altLang="en-US" dirty="0"/>
              <a:t>（略）                           调用</a:t>
            </a:r>
            <a:r>
              <a:rPr lang="en-US" altLang="zh-CN" dirty="0" err="1"/>
              <a:t>cpuid</a:t>
            </a:r>
            <a:r>
              <a:rPr lang="zh-CN" altLang="en-US" dirty="0"/>
              <a:t>机器指令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（略）</a:t>
            </a:r>
            <a:r>
              <a:rPr lang="en-US" altLang="zh-CN" dirty="0"/>
              <a:t>                              </a:t>
            </a:r>
            <a:r>
              <a:rPr lang="zh-CN" altLang="en-US" dirty="0"/>
              <a:t>调用驱动程序函数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Datatype.c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各种数据类型，包括指针、数组、</a:t>
            </a:r>
            <a:r>
              <a:rPr lang="en-US" altLang="zh-CN" dirty="0" err="1"/>
              <a:t>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、函数</a:t>
            </a:r>
            <a:r>
              <a:rPr lang="en-US" altLang="zh-CN" dirty="0"/>
              <a:t>main</a:t>
            </a:r>
            <a:r>
              <a:rPr lang="zh-CN" altLang="en-US" dirty="0"/>
              <a:t>的地址、</a:t>
            </a:r>
            <a:r>
              <a:rPr lang="en-US" altLang="zh-CN" dirty="0" err="1"/>
              <a:t>printf</a:t>
            </a:r>
            <a:r>
              <a:rPr lang="zh-CN" altLang="en-US" dirty="0"/>
              <a:t>的地址等。</a:t>
            </a:r>
            <a:endParaRPr lang="en-US" altLang="zh-CN" dirty="0"/>
          </a:p>
          <a:p>
            <a:pPr lvl="1"/>
            <a:r>
              <a:rPr lang="zh-CN" altLang="en-US" dirty="0"/>
              <a:t>打印每个变量名、内容、地址、对应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</a:t>
            </a:r>
            <a:endParaRPr lang="en-US" altLang="zh-CN" dirty="0"/>
          </a:p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220851" y="1371600"/>
            <a:ext cx="4983164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34000" y="457200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使用浮点数时应注意什么？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3098439"/>
            <a:ext cx="1905000" cy="3581399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周内提交至授课教师。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实验类型：综合型实验实验目的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一人一组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实验学分：</a:t>
            </a:r>
            <a:r>
              <a:rPr lang="en-US" altLang="zh-CN" dirty="0"/>
              <a:t>2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G710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下编写 </a:t>
            </a:r>
            <a:r>
              <a:rPr lang="en-US" altLang="zh-CN" dirty="0" err="1"/>
              <a:t>hellowin.c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学霸”（可用记事本、</a:t>
            </a:r>
            <a:r>
              <a:rPr lang="en-US" altLang="zh-CN" dirty="0"/>
              <a:t>VS</a:t>
            </a:r>
            <a:r>
              <a:rPr lang="zh-CN" altLang="en-US" dirty="0"/>
              <a:t>、</a:t>
            </a:r>
            <a:r>
              <a:rPr lang="en-US" altLang="zh-CN" dirty="0"/>
              <a:t>CB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下编写 </a:t>
            </a:r>
            <a:r>
              <a:rPr lang="en-US" altLang="zh-CN" dirty="0" err="1"/>
              <a:t>hellolinux.c</a:t>
            </a:r>
            <a:r>
              <a:rPr lang="zh-CN" altLang="en-US" dirty="0"/>
              <a:t>，显示“</a:t>
            </a:r>
            <a:r>
              <a:rPr lang="en-US" altLang="zh-CN" dirty="0"/>
              <a:t>Hello 1160300199</a:t>
            </a:r>
            <a:r>
              <a:rPr lang="zh-CN" altLang="en-US" dirty="0"/>
              <a:t>学霸”（可用</a:t>
            </a:r>
            <a:r>
              <a:rPr lang="en-US" altLang="zh-CN" dirty="0"/>
              <a:t>VI</a:t>
            </a:r>
            <a:r>
              <a:rPr lang="zh-CN" altLang="en-US" dirty="0"/>
              <a:t>、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/>
              <a:t>EMACS</a:t>
            </a:r>
            <a:r>
              <a:rPr lang="zh-CN" altLang="en-US" dirty="0"/>
              <a:t>、</a:t>
            </a:r>
            <a:r>
              <a:rPr lang="en-US" altLang="zh-CN" dirty="0"/>
              <a:t>GEDIT</a:t>
            </a:r>
            <a:r>
              <a:rPr lang="zh-CN" altLang="en-US" dirty="0"/>
              <a:t>等，换成学生自己信息）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showbyte.c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进制显示文件</a:t>
            </a:r>
            <a:r>
              <a:rPr lang="en-US" altLang="zh-CN" dirty="0" err="1"/>
              <a:t>hello.c</a:t>
            </a:r>
            <a:r>
              <a:rPr lang="zh-CN" altLang="en-US" dirty="0"/>
              <a:t>等的内容：每行</a:t>
            </a:r>
            <a:r>
              <a:rPr lang="en-US" altLang="zh-CN" dirty="0"/>
              <a:t>16</a:t>
            </a:r>
            <a:r>
              <a:rPr lang="zh-CN" altLang="en-US" dirty="0"/>
              <a:t>个字符，上一行为字符，下一行为其对应的</a:t>
            </a:r>
            <a:r>
              <a:rPr lang="en-US" altLang="zh-CN" dirty="0"/>
              <a:t>16</a:t>
            </a:r>
            <a:r>
              <a:rPr lang="zh-CN" altLang="en-US" dirty="0"/>
              <a:t>进制形式。</a:t>
            </a:r>
            <a:endParaRPr lang="en-US" altLang="zh-CN" dirty="0"/>
          </a:p>
          <a:p>
            <a:r>
              <a:rPr lang="zh-CN" altLang="en-US" dirty="0"/>
              <a:t>编写 </a:t>
            </a:r>
            <a:r>
              <a:rPr lang="en-US" altLang="zh-CN" dirty="0" err="1"/>
              <a:t>datatype.c</a:t>
            </a:r>
            <a:r>
              <a:rPr lang="zh-CN" altLang="en-US" dirty="0"/>
              <a:t>，定义</a:t>
            </a:r>
            <a:r>
              <a:rPr lang="en-US" altLang="zh-CN" dirty="0"/>
              <a:t>C</a:t>
            </a:r>
            <a:r>
              <a:rPr lang="zh-CN" altLang="en-US" dirty="0"/>
              <a:t>所有类型的全局变量，并赋初值。如整数可以是学号</a:t>
            </a:r>
            <a:r>
              <a:rPr lang="en-US" altLang="zh-CN" dirty="0"/>
              <a:t>(</a:t>
            </a:r>
            <a:r>
              <a:rPr lang="zh-CN" altLang="en-US" dirty="0"/>
              <a:t>数字部分</a:t>
            </a:r>
            <a:r>
              <a:rPr lang="en-US" altLang="zh-CN" dirty="0"/>
              <a:t>)</a:t>
            </a:r>
            <a:r>
              <a:rPr lang="zh-CN" altLang="en-US" dirty="0"/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/>
              <a:t>16</a:t>
            </a:r>
            <a:r>
              <a:rPr lang="zh-CN" altLang="en-US" dirty="0"/>
              <a:t>进制的内存各字节。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Visual Studio 2019 64</a:t>
            </a:r>
            <a:r>
              <a:rPr lang="zh-CN" altLang="en-US" dirty="0"/>
              <a:t>位以上的开发工具，运行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CodeBlocks</a:t>
            </a:r>
            <a:r>
              <a:rPr lang="zh-CN" altLang="en-US" dirty="0"/>
              <a:t>，编译运行</a:t>
            </a:r>
            <a:r>
              <a:rPr lang="en-US" altLang="zh-CN" dirty="0" err="1"/>
              <a:t>HelloWin.c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盘或某个目录共享给</a:t>
            </a:r>
            <a:r>
              <a:rPr lang="en-US" altLang="zh-CN" dirty="0"/>
              <a:t>Linux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，安装中文输入法</a:t>
            </a:r>
            <a:r>
              <a:rPr lang="en-US" altLang="zh-CN" dirty="0"/>
              <a:t>(</a:t>
            </a:r>
            <a:r>
              <a:rPr lang="zh-CN" altLang="en-US" dirty="0"/>
              <a:t>搜狗输入法</a:t>
            </a:r>
            <a:r>
              <a:rPr lang="en-US" altLang="zh-CN" dirty="0"/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gcc</a:t>
            </a:r>
            <a:r>
              <a:rPr lang="zh-CN" altLang="en-US" dirty="0"/>
              <a:t>编译并运行</a:t>
            </a:r>
            <a:r>
              <a:rPr lang="en-US" altLang="zh-CN" dirty="0" err="1"/>
              <a:t>HelloLinux.c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u="sng" dirty="0">
                <a:solidFill>
                  <a:srgbClr val="FF0000"/>
                </a:solidFill>
              </a:rPr>
              <a:t>使用</a:t>
            </a:r>
            <a:r>
              <a:rPr lang="en-US" altLang="zh-CN" b="1" u="sng" dirty="0">
                <a:solidFill>
                  <a:srgbClr val="FF0000"/>
                </a:solidFill>
              </a:rPr>
              <a:t>Linux</a:t>
            </a:r>
            <a:r>
              <a:rPr lang="zh-CN" altLang="en-US" b="1" u="sng" dirty="0">
                <a:solidFill>
                  <a:srgbClr val="FF0000"/>
                </a:solidFill>
              </a:rPr>
              <a:t>虚拟机 或 </a:t>
            </a:r>
            <a:r>
              <a:rPr lang="en-US" altLang="zh-CN" b="1" u="sng" dirty="0" err="1">
                <a:solidFill>
                  <a:srgbClr val="FF0000"/>
                </a:solidFill>
              </a:rPr>
              <a:t>Windows+Linux</a:t>
            </a:r>
            <a:r>
              <a:rPr lang="zh-CN" altLang="en-US" b="1" u="sng" dirty="0">
                <a:solidFill>
                  <a:srgbClr val="FF0000"/>
                </a:solidFill>
              </a:rPr>
              <a:t>双系统均可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r>
              <a:rPr lang="en-US" altLang="zh-CN" dirty="0"/>
              <a:t>2.Windows </a:t>
            </a:r>
            <a:r>
              <a:rPr lang="zh-CN" altLang="en-US" dirty="0"/>
              <a:t>软硬件系统观察分析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查看计算机基本信息：截图。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</a:p>
          <a:p>
            <a:pPr lvl="1"/>
            <a:r>
              <a:rPr lang="zh-CN" altLang="en-US" dirty="0"/>
              <a:t>查看设备管理器信息：按链接列出设备，找出所有的键盘鼠标设备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笔记本有触摸板、触摸屏的也要列出。截屏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下的命令行       </a:t>
            </a:r>
            <a:r>
              <a:rPr lang="en-US" altLang="zh-CN" dirty="0"/>
              <a:t>help</a:t>
            </a:r>
            <a:r>
              <a:rPr lang="zh-CN" altLang="en-US" dirty="0"/>
              <a:t>查看内置命令   </a:t>
            </a:r>
            <a:r>
              <a:rPr lang="en-US" altLang="zh-CN" dirty="0" err="1"/>
              <a:t>systeminfo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/>
              <a:t>--</a:t>
            </a:r>
            <a:r>
              <a:rPr lang="zh-CN" altLang="en-US" dirty="0"/>
              <a:t>注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Win10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r>
              <a:rPr lang="zh-CN" altLang="en-US" dirty="0"/>
              <a:t>系统信息（软硬件资源）、计算机管理（磁盘各分区</a:t>
            </a:r>
            <a:r>
              <a:rPr lang="en-US" altLang="zh-CN" dirty="0"/>
              <a:t>-</a:t>
            </a:r>
            <a:r>
              <a:rPr lang="zh-CN" altLang="en-US" dirty="0"/>
              <a:t>隐藏分区）、系统配置（开机选项的配置）</a:t>
            </a:r>
            <a:endParaRPr lang="en-US" altLang="zh-CN" dirty="0"/>
          </a:p>
          <a:p>
            <a:pPr lvl="1"/>
            <a:r>
              <a:rPr lang="zh-CN" altLang="en-US" dirty="0"/>
              <a:t>任务管理器（选择列）、资源监视器（无</a:t>
            </a:r>
            <a:r>
              <a:rPr lang="en-US" altLang="zh-CN" dirty="0" err="1"/>
              <a:t>Pid</a:t>
            </a:r>
            <a:r>
              <a:rPr lang="zh-CN" altLang="en-US" dirty="0"/>
              <a:t>）、性能监视器 </a:t>
            </a:r>
            <a:r>
              <a:rPr lang="en-US" altLang="zh-CN" dirty="0"/>
              <a:t>( - 0 </a:t>
            </a:r>
            <a:r>
              <a:rPr lang="en-US" altLang="zh-CN" dirty="0" err="1"/>
              <a:t>pid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及网络查看（可略过）：</a:t>
            </a:r>
            <a:r>
              <a:rPr lang="en-US" altLang="zh-CN" dirty="0"/>
              <a:t>IPCONFIG/all    </a:t>
            </a:r>
            <a:r>
              <a:rPr lang="en-US" altLang="zh-CN" dirty="0" err="1"/>
              <a:t>netstat</a:t>
            </a:r>
            <a:r>
              <a:rPr lang="en-US" altLang="zh-CN" dirty="0"/>
              <a:t> -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CPUZ   HDINFO  Aida64  Everest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zh-CN" altLang="en-US" dirty="0"/>
              <a:t>鲁大师 </a:t>
            </a:r>
            <a:r>
              <a:rPr lang="en-US" altLang="zh-CN" dirty="0" err="1"/>
              <a:t>pcmark</a:t>
            </a:r>
            <a:r>
              <a:rPr lang="en-US" altLang="zh-CN" dirty="0"/>
              <a:t>/3dmark/as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 </a:t>
            </a:r>
            <a:r>
              <a:rPr lang="en-US" altLang="zh-CN" dirty="0" err="1"/>
              <a:t>StressMyPC</a:t>
            </a:r>
            <a:r>
              <a:rPr lang="en-US" altLang="zh-CN" dirty="0"/>
              <a:t> </a:t>
            </a:r>
            <a:r>
              <a:rPr lang="zh-CN" altLang="en-US" dirty="0"/>
              <a:t>腾讯管家硬件测试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endParaRPr lang="en-US" altLang="zh-CN" dirty="0"/>
          </a:p>
          <a:p>
            <a:pPr lvl="1"/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显示参数</a:t>
            </a:r>
            <a:r>
              <a:rPr lang="en-US" altLang="zh-CN" sz="1800" dirty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/>
              <a:t>proc</a:t>
            </a:r>
            <a:r>
              <a:rPr lang="en-US" altLang="zh-CN" dirty="0"/>
              <a:t>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en-US" altLang="zh-CN" dirty="0" err="1"/>
              <a:t>df</a:t>
            </a:r>
            <a:r>
              <a:rPr lang="en-US" altLang="zh-CN" dirty="0"/>
              <a:t>   </a:t>
            </a:r>
            <a:r>
              <a:rPr lang="en-US" altLang="zh-CN" dirty="0" err="1"/>
              <a:t>vmstat</a:t>
            </a:r>
            <a:r>
              <a:rPr lang="en-US" altLang="zh-CN" dirty="0"/>
              <a:t>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-l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-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-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en-US" altLang="zh-CN" dirty="0" err="1"/>
              <a:t>Ifconfig</a:t>
            </a:r>
            <a:r>
              <a:rPr lang="en-US" altLang="zh-CN" dirty="0"/>
              <a:t>    ping </a:t>
            </a:r>
            <a:r>
              <a:rPr lang="en-US" altLang="zh-CN" dirty="0" err="1"/>
              <a:t>netstat</a:t>
            </a:r>
            <a:r>
              <a:rPr lang="en-US" altLang="zh-CN" dirty="0"/>
              <a:t>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-a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/>
              <a:t>略  </a:t>
            </a:r>
            <a:r>
              <a:rPr lang="en-US" altLang="zh-CN" dirty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hellowin.c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缺省</a:t>
            </a:r>
            <a:r>
              <a:rPr lang="en-US" altLang="zh-CN" dirty="0" err="1">
                <a:solidFill>
                  <a:srgbClr val="FF0000"/>
                </a:solidFill>
              </a:rPr>
              <a:t>Ansi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hellolinux.c</a:t>
            </a:r>
            <a:r>
              <a:rPr lang="zh-CN" altLang="en-US" b="1" dirty="0"/>
              <a:t>。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-C  </a:t>
            </a:r>
            <a:r>
              <a:rPr lang="zh-CN" altLang="en-US" b="1" dirty="0"/>
              <a:t>文件名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en-US" altLang="zh-CN" dirty="0"/>
              <a:t>                        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请比较两个文件的大小，分析</a:t>
            </a:r>
            <a:r>
              <a:rPr lang="en-US" altLang="zh-CN" b="1" dirty="0"/>
              <a:t>Linux</a:t>
            </a:r>
            <a:r>
              <a:rPr lang="zh-CN" altLang="en-US" b="1" dirty="0"/>
              <a:t>与</a:t>
            </a:r>
            <a:r>
              <a:rPr lang="en-US" altLang="zh-CN" b="1" dirty="0"/>
              <a:t>Windows</a:t>
            </a:r>
            <a:r>
              <a:rPr lang="zh-CN" altLang="en-US" b="1" dirty="0"/>
              <a:t>下文本文件区别。</a:t>
            </a:r>
            <a:endParaRPr lang="en-US" altLang="zh-CN" b="1" dirty="0"/>
          </a:p>
          <a:p>
            <a:pPr lvl="1"/>
            <a:r>
              <a:rPr lang="zh-CN" altLang="en-US" dirty="0"/>
              <a:t>如果用文本编辑器交换打开后效果如何？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交叉复制粘贴呢？ </a:t>
            </a:r>
            <a:r>
              <a:rPr lang="en-US" altLang="zh-CN" dirty="0"/>
              <a:t>Win</a:t>
            </a:r>
            <a:r>
              <a:rPr lang="zh-CN" altLang="en-US" dirty="0"/>
              <a:t>下存成</a:t>
            </a:r>
            <a:r>
              <a:rPr lang="en-US" altLang="zh-CN" dirty="0"/>
              <a:t>utf-8</a:t>
            </a:r>
            <a:r>
              <a:rPr lang="zh-CN" altLang="en-US" dirty="0"/>
              <a:t>格式呢（记事本）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程序的生成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各生成文件）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各类命令。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-E </a:t>
            </a:r>
            <a:r>
              <a:rPr lang="en-US" altLang="zh-CN" dirty="0" err="1"/>
              <a:t>hello.c</a:t>
            </a:r>
            <a:r>
              <a:rPr lang="en-US" altLang="zh-CN" dirty="0"/>
              <a:t> -o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-S </a:t>
            </a:r>
            <a:r>
              <a:rPr lang="en-US" altLang="zh-CN" dirty="0" err="1"/>
              <a:t>hello.c</a:t>
            </a:r>
            <a:r>
              <a:rPr lang="en-US" altLang="zh-CN" dirty="0"/>
              <a:t> -o </a:t>
            </a:r>
            <a:r>
              <a:rPr lang="en-US" altLang="zh-CN" dirty="0" err="1"/>
              <a:t>hello.s</a:t>
            </a:r>
            <a:r>
              <a:rPr lang="en-US" altLang="zh-CN" dirty="0"/>
              <a:t>      </a:t>
            </a:r>
            <a:r>
              <a:rPr lang="en-US" altLang="zh-CN" dirty="0" err="1"/>
              <a:t>gcc</a:t>
            </a:r>
            <a:r>
              <a:rPr lang="en-US" altLang="zh-CN" dirty="0"/>
              <a:t> -v </a:t>
            </a:r>
            <a:r>
              <a:rPr lang="en-US" altLang="zh-CN" dirty="0" err="1"/>
              <a:t>hello.c</a:t>
            </a:r>
            <a:r>
              <a:rPr lang="zh-CN" altLang="en-US" dirty="0"/>
              <a:t>看怎么生成执行文件的</a:t>
            </a:r>
            <a:endParaRPr lang="en-US" altLang="zh-CN" dirty="0"/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-c </a:t>
            </a:r>
            <a:r>
              <a:rPr lang="en-US" altLang="zh-CN" dirty="0" err="1"/>
              <a:t>hello.s</a:t>
            </a:r>
            <a:r>
              <a:rPr lang="en-US" altLang="zh-CN" dirty="0"/>
              <a:t> -o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-o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看内容                </a:t>
            </a:r>
            <a:r>
              <a:rPr lang="en-US" altLang="zh-CN" dirty="0"/>
              <a:t>file </a:t>
            </a:r>
            <a:r>
              <a:rPr lang="zh-CN" altLang="en-US" dirty="0"/>
              <a:t>文件名                  看文件类型</a:t>
            </a:r>
            <a:endParaRPr lang="en-US" altLang="zh-CN" dirty="0"/>
          </a:p>
          <a:p>
            <a:r>
              <a:rPr lang="en-US" altLang="zh-CN" dirty="0"/>
              <a:t>7. 64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</a:t>
            </a:r>
            <a:endParaRPr lang="en-US" altLang="zh-CN" dirty="0"/>
          </a:p>
          <a:p>
            <a:pPr lvl="1"/>
            <a:r>
              <a:rPr lang="zh-CN" altLang="en-US" dirty="0"/>
              <a:t>略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exe_filename</a:t>
            </a:r>
            <a:r>
              <a:rPr lang="en-US" altLang="zh-CN" sz="2000" dirty="0"/>
              <a:t>  </a:t>
            </a:r>
            <a:r>
              <a:rPr lang="zh-CN" altLang="en-US" sz="2000" dirty="0"/>
              <a:t>查看文件的链接信息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/>
              <a:t>a.out</a:t>
            </a:r>
            <a:r>
              <a:rPr lang="en-US" altLang="zh-CN" sz="2000" dirty="0"/>
              <a:t>   </a:t>
            </a:r>
            <a:r>
              <a:rPr lang="zh-CN" altLang="en-US" sz="2000" dirty="0"/>
              <a:t>看怎么连接的。</a:t>
            </a:r>
            <a:endParaRPr lang="en-US" altLang="zh-CN" sz="2000" dirty="0"/>
          </a:p>
          <a:p>
            <a:r>
              <a:rPr lang="en-US" altLang="zh-CN" sz="2000" dirty="0" err="1"/>
              <a:t>gcc</a:t>
            </a:r>
            <a:r>
              <a:rPr lang="en-US" altLang="zh-CN" sz="2000" dirty="0"/>
              <a:t> </a:t>
            </a:r>
            <a:r>
              <a:rPr lang="zh-CN" altLang="en-US" sz="2000" dirty="0"/>
              <a:t>等命令  </a:t>
            </a:r>
            <a:r>
              <a:rPr lang="en-US" altLang="zh-CN" sz="2000" dirty="0"/>
              <a:t>-v  </a:t>
            </a:r>
            <a:r>
              <a:rPr lang="zh-CN" altLang="en-US" sz="2000" dirty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Pages>0</Pages>
  <Words>1522</Words>
  <Characters>0</Characters>
  <Application>Microsoft Office PowerPoint</Application>
  <PresentationFormat>全屏显示(4:3)</PresentationFormat>
  <Lines>0</Lines>
  <Paragraphs>128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Linux下C工具应用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Zheng Guibin</cp:lastModifiedBy>
  <cp:revision>251</cp:revision>
  <cp:lastPrinted>2012-09-05T04:08:39Z</cp:lastPrinted>
  <dcterms:created xsi:type="dcterms:W3CDTF">2012-09-06T15:16:51Z</dcterms:created>
  <dcterms:modified xsi:type="dcterms:W3CDTF">2021-03-10T15:36:27Z</dcterms:modified>
</cp:coreProperties>
</file>