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2"/>
  </p:notesMasterIdLst>
  <p:handoutMasterIdLst>
    <p:handoutMasterId r:id="rId23"/>
  </p:handoutMasterIdLst>
  <p:sldIdLst>
    <p:sldId id="331" r:id="rId2"/>
    <p:sldId id="330" r:id="rId3"/>
    <p:sldId id="332" r:id="rId4"/>
    <p:sldId id="336" r:id="rId5"/>
    <p:sldId id="339" r:id="rId6"/>
    <p:sldId id="337" r:id="rId7"/>
    <p:sldId id="357" r:id="rId8"/>
    <p:sldId id="358" r:id="rId9"/>
    <p:sldId id="344" r:id="rId10"/>
    <p:sldId id="359" r:id="rId11"/>
    <p:sldId id="347" r:id="rId12"/>
    <p:sldId id="362" r:id="rId13"/>
    <p:sldId id="350" r:id="rId14"/>
    <p:sldId id="348" r:id="rId15"/>
    <p:sldId id="364" r:id="rId16"/>
    <p:sldId id="365" r:id="rId17"/>
    <p:sldId id="360" r:id="rId18"/>
    <p:sldId id="363" r:id="rId19"/>
    <p:sldId id="361" r:id="rId20"/>
    <p:sldId id="333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0" d="100"/>
          <a:sy n="80" d="100"/>
        </p:scale>
        <p:origin x="1522" y="3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oyji1992/article/details/8003036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hello </a:t>
            </a:r>
            <a:r>
              <a:rPr lang="zh-CN" altLang="en-US" dirty="0"/>
              <a:t>查看可</a:t>
            </a:r>
            <a:r>
              <a:rPr lang="zh-CN" altLang="zh-CN" dirty="0"/>
              <a:t>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               (</a:t>
            </a:r>
            <a:r>
              <a:rPr lang="en-US" altLang="zh-CN" dirty="0" err="1"/>
              <a:t>gdb</a:t>
            </a:r>
            <a:r>
              <a:rPr lang="en-US" altLang="zh-CN" dirty="0"/>
              <a:t>) b main  </a:t>
            </a:r>
            <a:r>
              <a:rPr lang="zh-CN" altLang="en-US" dirty="0"/>
              <a:t>断点</a:t>
            </a:r>
            <a:r>
              <a:rPr lang="en-US" altLang="zh-CN" dirty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r  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</a:t>
            </a:r>
            <a:r>
              <a:rPr lang="en-US" altLang="zh-CN" dirty="0" err="1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268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791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dirty="0"/>
              <a:t>4. </a:t>
            </a:r>
            <a:r>
              <a:rPr lang="zh-CN" altLang="en-US" sz="2800" dirty="0"/>
              <a:t>类型的数据存储：类型本质是空间 </a:t>
            </a:r>
            <a:r>
              <a:rPr lang="en-US" altLang="zh-CN" dirty="0" err="1"/>
              <a:t>sizeof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下分别查看</a:t>
            </a:r>
            <a:r>
              <a:rPr lang="en-US" altLang="zh-CN" dirty="0"/>
              <a:t>32/64</a:t>
            </a:r>
            <a:r>
              <a:rPr lang="zh-CN" altLang="en-US" dirty="0"/>
              <a:t>位模式的各类型所占字节数</a:t>
            </a:r>
            <a:r>
              <a:rPr lang="en-US" altLang="zh-CN" dirty="0"/>
              <a:t>:char/short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 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CB</a:t>
            </a:r>
            <a:r>
              <a:rPr lang="zh-CN" altLang="en-US" dirty="0"/>
              <a:t>或</a:t>
            </a:r>
            <a:r>
              <a:rPr lang="en-US" altLang="zh-CN" dirty="0"/>
              <a:t>GCC/GDB</a:t>
            </a:r>
            <a:r>
              <a:rPr lang="zh-CN" altLang="en-US" dirty="0"/>
              <a:t>下</a:t>
            </a:r>
            <a:r>
              <a:rPr lang="en-US" altLang="zh-CN" dirty="0"/>
              <a:t>32/64</a:t>
            </a:r>
            <a:r>
              <a:rPr lang="zh-CN" altLang="en-US" dirty="0"/>
              <a:t>位模式下查看。   画一个表格</a:t>
            </a:r>
            <a:r>
              <a:rPr lang="en-US" altLang="zh-CN" dirty="0"/>
              <a:t>!</a:t>
            </a:r>
          </a:p>
          <a:p>
            <a:pPr lvl="1">
              <a:spcAft>
                <a:spcPts val="600"/>
              </a:spcAft>
            </a:pP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zh-CN" altLang="en-US" dirty="0">
                <a:solidFill>
                  <a:srgbClr val="0070C0"/>
                </a:solidFill>
              </a:rPr>
              <a:t>是函数吗？  通过汇编代码、反汇编可执行文件看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本质</a:t>
            </a:r>
            <a:r>
              <a:rPr lang="zh-CN" altLang="en-US" dirty="0"/>
              <a:t>。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5. </a:t>
            </a:r>
            <a:r>
              <a:rPr lang="zh-CN" altLang="en-US" sz="2800" dirty="0"/>
              <a:t>探索数据存储的位置：地址！（</a:t>
            </a:r>
            <a:r>
              <a:rPr lang="en-US" altLang="zh-CN" sz="2800" dirty="0"/>
              <a:t>x86-32</a:t>
            </a:r>
            <a:r>
              <a:rPr lang="zh-CN" altLang="en-US" sz="2800" dirty="0"/>
              <a:t>位）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常量：编写</a:t>
            </a:r>
            <a:r>
              <a:rPr lang="en-US" altLang="zh-CN" dirty="0"/>
              <a:t>C</a:t>
            </a:r>
            <a:r>
              <a:rPr lang="zh-CN" altLang="en-US" dirty="0"/>
              <a:t>子程序，全局变量</a:t>
            </a:r>
            <a:r>
              <a:rPr lang="en-US" altLang="zh-CN" dirty="0"/>
              <a:t>x=</a:t>
            </a:r>
            <a:r>
              <a:rPr lang="zh-CN" altLang="en-US" dirty="0"/>
              <a:t>整型常量</a:t>
            </a:r>
            <a:r>
              <a:rPr lang="en-US" altLang="zh-CN" dirty="0"/>
              <a:t>=-</a:t>
            </a:r>
            <a:r>
              <a:rPr lang="zh-CN" altLang="en-US" dirty="0"/>
              <a:t>学号（去掉学号中的字母）；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局部变量</a:t>
            </a:r>
            <a:r>
              <a:rPr lang="en-US" altLang="zh-CN" dirty="0"/>
              <a:t>y=</a:t>
            </a:r>
            <a:r>
              <a:rPr lang="zh-CN" altLang="en-US" dirty="0"/>
              <a:t>浮点常量</a:t>
            </a:r>
            <a:r>
              <a:rPr lang="en-US" altLang="zh-CN" dirty="0"/>
              <a:t>=</a:t>
            </a:r>
            <a:r>
              <a:rPr lang="zh-CN" altLang="en-US" dirty="0"/>
              <a:t>身份证号（身份证号中如有</a:t>
            </a:r>
            <a:r>
              <a:rPr lang="en-US" altLang="zh-CN" dirty="0"/>
              <a:t>x</a:t>
            </a:r>
            <a:r>
              <a:rPr lang="zh-CN" altLang="en-US" dirty="0"/>
              <a:t>替换为</a:t>
            </a:r>
            <a:r>
              <a:rPr lang="en-US" altLang="zh-CN" dirty="0"/>
              <a:t>0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静态局部变量</a:t>
            </a:r>
            <a:r>
              <a:rPr lang="en-US" altLang="zh-CN" dirty="0"/>
              <a:t>z=</a:t>
            </a:r>
            <a:r>
              <a:rPr lang="zh-CN" altLang="en-US" dirty="0"/>
              <a:t>字符串常量</a:t>
            </a:r>
            <a:r>
              <a:rPr lang="en-US" altLang="zh-CN" dirty="0"/>
              <a:t>=“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分行打印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。反汇编查看这些常量出现在内存什么段？每个字节内容？代码中的形式？截图说明</a:t>
            </a:r>
            <a:r>
              <a:rPr lang="en-US" altLang="zh-CN" dirty="0"/>
              <a:t>.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分析验证：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是什么阶段转换成补码与</a:t>
            </a:r>
            <a:r>
              <a:rPr lang="en-US" altLang="zh-CN" dirty="0"/>
              <a:t>ieee754</a:t>
            </a:r>
            <a:r>
              <a:rPr lang="zh-CN" altLang="en-US" dirty="0"/>
              <a:t>编码的？数值型常量与变量在存储空间上有什么区别！字符串型呢？ 常量表达式呢？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43FB97-5573-42A6-8C7B-64D1DE07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04800"/>
            <a:ext cx="8594725" cy="632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0" dirty="0"/>
              <a:t>5. </a:t>
            </a:r>
            <a:r>
              <a:rPr lang="zh-CN" altLang="en-US" sz="2800" b="0" dirty="0"/>
              <a:t>探索数据存储的位置：地址！（</a:t>
            </a:r>
            <a:r>
              <a:rPr lang="en-US" altLang="zh-CN" sz="2800" b="0" dirty="0"/>
              <a:t>x86-32</a:t>
            </a:r>
            <a:r>
              <a:rPr lang="zh-CN" altLang="en-US" sz="2800" b="0" dirty="0"/>
              <a:t>位）</a:t>
            </a:r>
            <a:endParaRPr lang="en-US" altLang="zh-CN" sz="2800" b="0" dirty="0"/>
          </a:p>
          <a:p>
            <a:pPr lvl="1">
              <a:lnSpc>
                <a:spcPct val="150000"/>
              </a:lnSpc>
            </a:pPr>
            <a:r>
              <a:rPr lang="en-US" altLang="zh-CN" sz="2400" b="1" dirty="0"/>
              <a:t>main</a:t>
            </a:r>
            <a:r>
              <a:rPr lang="zh-CN" altLang="en-US" sz="2400" b="1" dirty="0"/>
              <a:t>参数的位置：将前述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z </a:t>
            </a:r>
            <a:r>
              <a:rPr lang="zh-CN" altLang="en-US" sz="2400" b="1" dirty="0"/>
              <a:t>三个变量的数值作为命令行参数，传递给</a:t>
            </a:r>
            <a:r>
              <a:rPr lang="en-US" altLang="zh-CN" sz="2400" b="1" dirty="0"/>
              <a:t>main</a:t>
            </a:r>
            <a:r>
              <a:rPr lang="zh-CN" altLang="en-US" sz="2400" b="1"/>
              <a:t>函数并</a:t>
            </a:r>
            <a:r>
              <a:rPr lang="zh-CN" altLang="en-US" sz="2400" b="1" dirty="0"/>
              <a:t>打印输出！分析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参数在内存中的位置以及存储形式（</a:t>
            </a:r>
            <a:r>
              <a:rPr lang="en-US" altLang="zh-CN" sz="2400" b="1" dirty="0" err="1"/>
              <a:t>argc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argv</a:t>
            </a:r>
            <a:r>
              <a:rPr lang="zh-CN" altLang="en-US" sz="2400" b="1" dirty="0"/>
              <a:t>）。 截图！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指针与字符串的区别： 全局变量 </a:t>
            </a:r>
            <a:r>
              <a:rPr lang="en-US" altLang="zh-CN" sz="2400" b="1" dirty="0"/>
              <a:t>char </a:t>
            </a:r>
            <a:r>
              <a:rPr lang="en-US" altLang="zh-CN" sz="2400" b="1" dirty="0" err="1"/>
              <a:t>cstr</a:t>
            </a:r>
            <a:r>
              <a:rPr lang="en-US" altLang="zh-CN" sz="2400" b="1" dirty="0"/>
              <a:t>[100]=“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姓名</a:t>
            </a:r>
            <a:r>
              <a:rPr lang="en-US" altLang="zh-CN" sz="2400" b="1" dirty="0"/>
              <a:t>”; char *</a:t>
            </a:r>
            <a:r>
              <a:rPr lang="en-US" altLang="zh-CN" sz="2400" b="1" dirty="0" err="1"/>
              <a:t>pstr</a:t>
            </a:r>
            <a:r>
              <a:rPr lang="en-US" altLang="zh-CN" sz="2400" b="1" dirty="0"/>
              <a:t>=“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姓名</a:t>
            </a:r>
            <a:r>
              <a:rPr lang="en-US" altLang="zh-CN" sz="2400" b="1" dirty="0"/>
              <a:t>“</a:t>
            </a:r>
            <a:r>
              <a:rPr lang="zh-CN" altLang="en-US" sz="2400" b="1" dirty="0"/>
              <a:t>。编程，把字符串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身份证号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复制到</a:t>
            </a:r>
            <a:r>
              <a:rPr lang="en-US" altLang="zh-CN" sz="2400" b="1" dirty="0" err="1"/>
              <a:t>cstr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pstr</a:t>
            </a:r>
            <a:r>
              <a:rPr lang="zh-CN" altLang="en-US" sz="2400" b="1" dirty="0"/>
              <a:t>，会有什么问题出现？</a:t>
            </a:r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深入分析程序的编码</a:t>
            </a:r>
            <a:endParaRPr lang="en-US" altLang="zh-CN" sz="2800" dirty="0"/>
          </a:p>
          <a:p>
            <a:pPr lvl="1"/>
            <a:r>
              <a:rPr lang="zh-CN" altLang="en-US" sz="2400" b="1" dirty="0"/>
              <a:t>源程序的编码：和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、编辑器、编译器相关，</a:t>
            </a:r>
            <a:r>
              <a:rPr lang="en-US" altLang="zh-CN" sz="2400" b="1" dirty="0"/>
              <a:t>Linux / windows/Mac </a:t>
            </a:r>
            <a:r>
              <a:rPr lang="zh-CN" altLang="en-US" sz="2400" b="1" dirty="0"/>
              <a:t>下的编码与回车处理不同，所以不同编码在不正确的使用环境下可能有编译以及错误输出。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分析验证：</a:t>
            </a:r>
            <a:r>
              <a:rPr lang="en-US" altLang="zh-CN" sz="2400" b="1" dirty="0"/>
              <a:t>VS/CB/GCC</a:t>
            </a:r>
            <a:r>
              <a:rPr lang="zh-CN" altLang="en-US" sz="2400" b="1" dirty="0"/>
              <a:t>下不同源程序编码是怎么处理的？</a:t>
            </a:r>
            <a:endParaRPr lang="en-US" altLang="zh-CN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47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943600"/>
          </a:xfrm>
        </p:spPr>
        <p:txBody>
          <a:bodyPr/>
          <a:lstStyle/>
          <a:p>
            <a:r>
              <a:rPr lang="en-US" altLang="zh-CN" sz="2800" dirty="0"/>
              <a:t>7.</a:t>
            </a:r>
            <a:r>
              <a:rPr lang="zh-CN" altLang="en-US" sz="2800" dirty="0"/>
              <a:t> </a:t>
            </a:r>
            <a:r>
              <a:rPr lang="en-US" altLang="zh-CN" sz="2800" dirty="0"/>
              <a:t>Unicode</a:t>
            </a:r>
            <a:r>
              <a:rPr lang="zh-CN" altLang="en-US" sz="2800" dirty="0"/>
              <a:t>与</a:t>
            </a:r>
            <a:r>
              <a:rPr lang="en-US" altLang="zh-CN" sz="2800" dirty="0"/>
              <a:t>UTF-8</a:t>
            </a:r>
            <a:r>
              <a:rPr lang="zh-CN" altLang="en-US" sz="2800" dirty="0"/>
              <a:t>编码</a:t>
            </a:r>
            <a:endParaRPr lang="en-US" altLang="zh-CN" sz="2800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Unicode.org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学习！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chart       CJK:   U4E00.PDF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基本多文种平面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https://blog.csdn.net/oyji1992/article/details/80030366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个平面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的一种编码方式，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有各种编码转换函数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0000 – 0000 007F: 	0xxxxxxx                                     7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zh-CN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0080 – 0000 07FF: 	110xxxxx 10xxxxxx		11 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0800 – 0000 FFFF: 	1110xxxx 10xxxxxx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16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//0001 0000 -- 001F FFFF: 	11110xxx 10xxxxxx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21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常用汉字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cjk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4e00-9fbf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所以三个字节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万多个中日韩汉字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编写子程序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utf8len(char*)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返回字符个数（一个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编码一个字符）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分析验证字符串比较函数，不同编码的串按姓名排序的正确性！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讨论：按照姓氏笔画排序怎么实现呢？  输入法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显示打印软件中编码。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数据变换与输入输出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/float</a:t>
            </a:r>
            <a:r>
              <a:rPr lang="zh-CN" altLang="en-US" sz="2800" dirty="0"/>
              <a:t>与</a:t>
            </a:r>
            <a:r>
              <a:rPr lang="en-US" altLang="zh-CN" sz="2800" dirty="0"/>
              <a:t>char*</a:t>
            </a:r>
            <a:r>
              <a:rPr lang="zh-CN" altLang="en-US" sz="2800" dirty="0"/>
              <a:t>的转换情景：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编译器碰到的常数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cs_atoi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cs_atof</a:t>
            </a:r>
            <a:r>
              <a:rPr lang="en-US" altLang="zh-CN" sz="2800" dirty="0"/>
              <a:t>  </a:t>
            </a:r>
            <a:r>
              <a:rPr lang="zh-CN" altLang="en-US" sz="2800" dirty="0"/>
              <a:t>字符串转正数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语言内置函数如</a:t>
            </a:r>
            <a:r>
              <a:rPr lang="en-US" altLang="zh-CN" sz="2400" dirty="0" err="1"/>
              <a:t>sprintf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atoi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scanf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cs_itoa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cs_ftoa</a:t>
            </a:r>
            <a:r>
              <a:rPr lang="en-US" altLang="zh-CN" sz="2800" dirty="0"/>
              <a:t>  </a:t>
            </a:r>
            <a:r>
              <a:rPr lang="zh-CN" altLang="en-US" sz="2800" dirty="0"/>
              <a:t>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浮点数转字符串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</a:t>
            </a:r>
            <a:r>
              <a:rPr lang="en-US" altLang="zh-CN" sz="2400" dirty="0" err="1"/>
              <a:t>itoa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sprintf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r>
              <a:rPr lang="zh-CN" altLang="en-US" sz="2800" dirty="0"/>
              <a:t>讨论：</a:t>
            </a:r>
            <a:r>
              <a:rPr lang="en-US" altLang="zh-CN" sz="2800" dirty="0"/>
              <a:t>OS</a:t>
            </a:r>
            <a:r>
              <a:rPr lang="zh-CN" altLang="en-US" sz="2800" dirty="0"/>
              <a:t>的函数对输入输出的数据有类型要求吗？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8E5189E-2A61-4490-BE59-25E1C2C2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整数表示与运算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480370-A95C-45AA-9DA1-723B1C4E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/>
              <a:t>int/long/unsigned int/unsigned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先用递归程序实现，会出现什么问题？   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8……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再用循环方式实现。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语言中整数除以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10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D2A6128-4D82-430B-AFE9-F7417490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i="1" dirty="0"/>
              <a:t>10.</a:t>
            </a:r>
            <a:r>
              <a:rPr lang="zh-CN" altLang="en-US" sz="3600" i="1" dirty="0"/>
              <a:t>千年虫</a:t>
            </a:r>
            <a:r>
              <a:rPr lang="en-US" altLang="zh-CN" sz="3600" i="1" dirty="0"/>
              <a:t>/</a:t>
            </a:r>
            <a:r>
              <a:rPr lang="zh-CN" altLang="en-US" sz="3600" i="1" dirty="0"/>
              <a:t>万年虫模拟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BFAD14-5B1D-4972-ADA2-A984E321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kern="0" dirty="0"/>
              <a:t>2000</a:t>
            </a:r>
            <a:r>
              <a:rPr lang="zh-CN" altLang="en-US" i="1" kern="0" dirty="0"/>
              <a:t>年问题：年份而已，只有两位，问题是什么？怎么解决</a:t>
            </a:r>
            <a:endParaRPr lang="en-US" altLang="zh-CN" i="1" kern="0" dirty="0"/>
          </a:p>
          <a:p>
            <a:pPr>
              <a:lnSpc>
                <a:spcPct val="150000"/>
              </a:lnSpc>
            </a:pPr>
            <a:r>
              <a:rPr lang="en-US" altLang="zh-CN" i="1" kern="0" dirty="0"/>
              <a:t>9999</a:t>
            </a:r>
            <a:r>
              <a:rPr lang="zh-CN" altLang="en-US" i="1" kern="0" dirty="0"/>
              <a:t>年问题：</a:t>
            </a:r>
            <a:r>
              <a:rPr lang="en-US" altLang="zh-CN" i="1" kern="0" dirty="0"/>
              <a:t>4</a:t>
            </a:r>
            <a:r>
              <a:rPr lang="zh-CN" altLang="en-US" i="1" kern="0" dirty="0"/>
              <a:t>位年份，问题是什么？怎么解决？  </a:t>
            </a:r>
            <a:endParaRPr lang="en-US" altLang="zh-CN" i="1" kern="0" dirty="0"/>
          </a:p>
          <a:p>
            <a:pPr lvl="1">
              <a:lnSpc>
                <a:spcPct val="150000"/>
              </a:lnSpc>
            </a:pPr>
            <a:r>
              <a:rPr lang="zh-CN" altLang="en-US" i="1" kern="0" dirty="0"/>
              <a:t>请在</a:t>
            </a:r>
            <a:r>
              <a:rPr lang="en-US" altLang="zh-CN" i="1" kern="0" dirty="0"/>
              <a:t>BIOS</a:t>
            </a:r>
            <a:r>
              <a:rPr lang="zh-CN" altLang="en-US" i="1" kern="0" dirty="0"/>
              <a:t>与</a:t>
            </a:r>
            <a:r>
              <a:rPr lang="en-US" altLang="zh-CN" i="1" kern="0" dirty="0"/>
              <a:t>OS</a:t>
            </a:r>
            <a:r>
              <a:rPr lang="zh-CN" altLang="en-US" i="1" kern="0" dirty="0"/>
              <a:t>中验证你的机器到底会有什么问题？包括</a:t>
            </a:r>
            <a:r>
              <a:rPr lang="en-US" altLang="zh-CN" i="1" kern="0" dirty="0"/>
              <a:t>C</a:t>
            </a:r>
            <a:r>
              <a:rPr lang="zh-CN" altLang="en-US" i="1" kern="0" dirty="0"/>
              <a:t>中获取日期时间的函数。</a:t>
            </a:r>
            <a:endParaRPr lang="en-US" altLang="zh-CN" i="1" kern="0" dirty="0"/>
          </a:p>
          <a:p>
            <a:pPr>
              <a:lnSpc>
                <a:spcPct val="150000"/>
              </a:lnSpc>
            </a:pPr>
            <a:r>
              <a:rPr lang="en-US" altLang="zh-CN" i="1" kern="0" dirty="0"/>
              <a:t>2038</a:t>
            </a:r>
            <a:r>
              <a:rPr lang="zh-CN" altLang="en-US" i="1" kern="0" dirty="0"/>
              <a:t>虫问题：计算机的时间获取与</a:t>
            </a:r>
            <a:r>
              <a:rPr lang="en-US" altLang="zh-CN" i="1" kern="0" dirty="0"/>
              <a:t>long</a:t>
            </a:r>
            <a:r>
              <a:rPr lang="zh-CN" altLang="en-US" i="1" kern="0" dirty="0"/>
              <a:t>的计数问题</a:t>
            </a:r>
            <a:endParaRPr lang="en-US" altLang="zh-CN" i="1" kern="0" dirty="0"/>
          </a:p>
          <a:p>
            <a:pPr lvl="1">
              <a:lnSpc>
                <a:spcPct val="150000"/>
              </a:lnSpc>
            </a:pPr>
            <a:r>
              <a:rPr lang="zh-CN" altLang="en-US" i="1" kern="0" dirty="0"/>
              <a:t>请在</a:t>
            </a:r>
            <a:r>
              <a:rPr lang="en-US" altLang="zh-CN" i="1" kern="0" dirty="0"/>
              <a:t>BIOS</a:t>
            </a:r>
            <a:r>
              <a:rPr lang="zh-CN" altLang="en-US" i="1" kern="0" dirty="0"/>
              <a:t>与</a:t>
            </a:r>
            <a:r>
              <a:rPr lang="en-US" altLang="zh-CN" i="1" kern="0" dirty="0"/>
              <a:t>OS</a:t>
            </a:r>
            <a:r>
              <a:rPr lang="zh-CN" altLang="en-US" i="1" kern="0" dirty="0"/>
              <a:t>中验证你的机器到底会有什么问题？包括</a:t>
            </a:r>
            <a:r>
              <a:rPr lang="en-US" altLang="zh-CN" i="1" kern="0" dirty="0"/>
              <a:t>C</a:t>
            </a:r>
            <a:r>
              <a:rPr lang="zh-CN" altLang="en-US" i="1" kern="0" dirty="0"/>
              <a:t>中获取日期时间的函数。会出问题吗？</a:t>
            </a:r>
            <a:endParaRPr lang="en-US" altLang="zh-CN" i="1" kern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74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浮点数据的表示与运算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进制，编写子程序在内存验证，截图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构造多</a:t>
            </a:r>
            <a:r>
              <a:rPr lang="en-US" altLang="zh-CN" dirty="0"/>
              <a:t>float</a:t>
            </a:r>
            <a:r>
              <a:rPr lang="zh-CN" altLang="en-US" dirty="0"/>
              <a:t>变量，分别存储</a:t>
            </a:r>
            <a:r>
              <a:rPr lang="en-US" altLang="zh-CN" dirty="0"/>
              <a:t>+0-0</a:t>
            </a:r>
            <a:r>
              <a:rPr lang="zh-CN" altLang="en-US" dirty="0"/>
              <a:t>，最小浮点正数，最大浮点正数、最小正的规格化浮点数、正无穷大、</a:t>
            </a:r>
            <a:r>
              <a:rPr lang="en-US" altLang="zh-CN" dirty="0"/>
              <a:t>Nan,</a:t>
            </a:r>
            <a:r>
              <a:rPr lang="zh-CN" altLang="en-US" dirty="0"/>
              <a:t>并打印最可能的精确结果输出（十进制</a:t>
            </a:r>
            <a:r>
              <a:rPr lang="en-US" altLang="zh-CN" dirty="0"/>
              <a:t>/16</a:t>
            </a:r>
            <a:r>
              <a:rPr lang="zh-CN" altLang="en-US" dirty="0"/>
              <a:t>进制）。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en-US" altLang="zh-CN" dirty="0"/>
              <a:t>float</a:t>
            </a:r>
            <a:r>
              <a:rPr lang="zh-CN" altLang="en-US" dirty="0"/>
              <a:t>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304800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00188" y="3689294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03BDEC8-0B88-4BDF-9DF2-2EC77FC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12.Float</a:t>
            </a:r>
            <a:r>
              <a:rPr lang="zh-CN" altLang="en-US" dirty="0"/>
              <a:t>的微观与宏观世界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BF3E06-F40E-41EE-850E-BE024967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的最大密度区域范围及其密度，最小密度区域及其密度（区域长度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表示的浮点个数）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锱铢必究的微观世界：最可能能精确到多少呢？变成十进制科学记数法呢？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心系宇宙的宏观世界：心有多粗呢？十进制科学记数法呢？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讨论：怎么判断两个浮点数的大小呢？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718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 </a:t>
            </a:r>
            <a:r>
              <a:rPr lang="zh-CN" altLang="en-US" dirty="0"/>
              <a:t>舍尾平衡的讨论：当天税务局长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zh-CN" altLang="en-US" sz="2800" dirty="0"/>
              <a:t>全国税收是从一个个单位</a:t>
            </a:r>
            <a:r>
              <a:rPr lang="en-US" altLang="zh-CN" sz="2800" dirty="0"/>
              <a:t>/</a:t>
            </a:r>
            <a:r>
              <a:rPr lang="zh-CN" altLang="en-US" sz="2800" dirty="0"/>
              <a:t>个人的每一笔消费</a:t>
            </a:r>
            <a:r>
              <a:rPr lang="en-US" altLang="zh-CN" sz="2800" dirty="0"/>
              <a:t>/</a:t>
            </a:r>
            <a:r>
              <a:rPr lang="zh-CN" altLang="en-US" sz="2800" dirty="0"/>
              <a:t>营收等计算出来的。</a:t>
            </a:r>
            <a:endParaRPr lang="en-US" altLang="zh-CN" sz="2800" dirty="0"/>
          </a:p>
          <a:p>
            <a:r>
              <a:rPr lang="zh-CN" altLang="en-US" sz="2800" dirty="0"/>
              <a:t>不同时间段、不同行业、不同县市省国的统计口径不同，最后的统计数据也不一样，经常出现分项数据的和与总数不一致的情况。</a:t>
            </a:r>
            <a:endParaRPr lang="en-US" altLang="zh-CN" sz="2800" dirty="0"/>
          </a:p>
          <a:p>
            <a:r>
              <a:rPr lang="zh-CN" altLang="en-US" sz="2800" dirty="0"/>
              <a:t>浮点数的二进制表示，导致有精度问题。浮点数据的密度不同，也导致数据的精度。</a:t>
            </a:r>
            <a:endParaRPr lang="en-US" altLang="zh-CN" sz="2800" dirty="0"/>
          </a:p>
          <a:p>
            <a:r>
              <a:rPr lang="zh-CN" altLang="en-US" sz="2800" dirty="0"/>
              <a:t>不要找借口、不要推脱！</a:t>
            </a:r>
            <a:endParaRPr lang="en-US" altLang="zh-CN" sz="2800" dirty="0"/>
          </a:p>
          <a:p>
            <a:r>
              <a:rPr lang="zh-CN" altLang="en-US" sz="2800" dirty="0"/>
              <a:t>设计一套完美的舍尾平衡算法吧！！！！！！！！</a:t>
            </a:r>
            <a:endParaRPr lang="en-US" altLang="zh-CN" sz="2800" dirty="0"/>
          </a:p>
          <a:p>
            <a:r>
              <a:rPr lang="en-US" altLang="zh-CN" sz="2800" dirty="0"/>
              <a:t>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VS/CB/GCC</a:t>
            </a:r>
            <a:r>
              <a:rPr lang="zh-CN" altLang="en-US" dirty="0"/>
              <a:t>等工具的使用技巧与注意事项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任课教师：郑贵滨</a:t>
            </a:r>
            <a:endParaRPr lang="en-US" altLang="zh-CN" dirty="0"/>
          </a:p>
          <a:p>
            <a:pPr lvl="1"/>
            <a:r>
              <a:rPr lang="zh-CN" altLang="en-US" dirty="0"/>
              <a:t>实验室教师：王晴、王宇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：王庆尧、杨宇奇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3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个文件包，课代表提交</a:t>
            </a:r>
            <a:r>
              <a:rPr lang="en-US" altLang="zh-CN" dirty="0"/>
              <a:t>1</a:t>
            </a:r>
            <a:r>
              <a:rPr lang="zh-CN" altLang="en-US"/>
              <a:t>个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18:30-21:00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sizeof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CB/GCC</a:t>
            </a:r>
            <a:r>
              <a:rPr lang="zh-CN" altLang="en-US" dirty="0"/>
              <a:t>下获得</a:t>
            </a:r>
            <a:r>
              <a:rPr lang="en-US" altLang="zh-CN" dirty="0"/>
              <a:t>C</a:t>
            </a:r>
            <a:r>
              <a:rPr lang="zh-CN" altLang="en-US" dirty="0"/>
              <a:t>语言每一类型在</a:t>
            </a:r>
            <a:r>
              <a:rPr lang="en-US" altLang="zh-CN" dirty="0"/>
              <a:t>32/64</a:t>
            </a:r>
            <a:r>
              <a:rPr lang="zh-CN" altLang="en-US" dirty="0"/>
              <a:t>位模式下的空间大小</a:t>
            </a:r>
            <a:endParaRPr lang="en-US" altLang="zh-CN" dirty="0"/>
          </a:p>
          <a:p>
            <a:pPr lvl="1"/>
            <a:r>
              <a:rPr lang="en-US" altLang="zh-CN" dirty="0"/>
              <a:t>Char 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r>
              <a:rPr lang="en-US" altLang="zh-CN"/>
              <a:t>0000…01  0111..10111…11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按照阶码区域写出</a:t>
            </a:r>
            <a:r>
              <a:rPr lang="en-US" altLang="zh-CN" dirty="0"/>
              <a:t>float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最大密度区域范围及其密度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最小密度区域及其密度</a:t>
            </a:r>
            <a:r>
              <a:rPr lang="zh-CN" altLang="en-US" dirty="0"/>
              <a:t>（区域长度</a:t>
            </a:r>
            <a:r>
              <a:rPr lang="en-US" altLang="zh-CN" dirty="0"/>
              <a:t>/</a:t>
            </a:r>
            <a:r>
              <a:rPr lang="zh-CN" altLang="en-US" dirty="0"/>
              <a:t>表示的浮点个数）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2019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环境下开发工具使用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-&gt;</a:t>
            </a:r>
            <a:r>
              <a:rPr lang="zh-CN" altLang="en-US" dirty="0"/>
              <a:t>工程</a:t>
            </a:r>
            <a:r>
              <a:rPr lang="en-US" altLang="zh-CN" dirty="0"/>
              <a:t>-&gt;</a:t>
            </a:r>
            <a:r>
              <a:rPr lang="zh-CN" altLang="en-US" dirty="0"/>
              <a:t>源程序</a:t>
            </a:r>
            <a:r>
              <a:rPr lang="en-US" altLang="zh-CN" dirty="0"/>
              <a:t>-&gt;</a:t>
            </a:r>
            <a:r>
              <a:rPr lang="zh-CN" altLang="en-US" dirty="0"/>
              <a:t>头文件</a:t>
            </a:r>
            <a:r>
              <a:rPr lang="en-US" altLang="zh-CN" dirty="0"/>
              <a:t>/</a:t>
            </a:r>
            <a:r>
              <a:rPr lang="zh-CN" altLang="en-US" dirty="0"/>
              <a:t>资源文件等的软件工程理念</a:t>
            </a:r>
            <a:endParaRPr lang="en-US" altLang="zh-CN" dirty="0"/>
          </a:p>
          <a:p>
            <a:pPr lvl="1"/>
            <a:r>
              <a:rPr lang="en-US" altLang="zh-CN" dirty="0"/>
              <a:t>Visual Studio 2019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x86/x64</a:t>
            </a:r>
            <a:r>
              <a:rPr lang="zh-CN" altLang="en-US" dirty="0"/>
              <a:t>切换下看看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问题与解决、各类开关的含义</a:t>
            </a:r>
            <a:endParaRPr lang="en-US" altLang="zh-CN" dirty="0"/>
          </a:p>
          <a:p>
            <a:pPr lvl="2"/>
            <a:r>
              <a:rPr lang="zh-CN" altLang="en-US" dirty="0"/>
              <a:t>调试查看各类寄存器、变量</a:t>
            </a:r>
            <a:r>
              <a:rPr lang="en-US" altLang="zh-CN" dirty="0"/>
              <a:t>/</a:t>
            </a:r>
            <a:r>
              <a:rPr lang="zh-CN" altLang="en-US" dirty="0"/>
              <a:t>参数、汇编与机器代码、堆栈等等</a:t>
            </a:r>
            <a:endParaRPr lang="en-US" altLang="zh-CN" dirty="0"/>
          </a:p>
          <a:p>
            <a:pPr lvl="2"/>
            <a:r>
              <a:rPr lang="zh-CN" altLang="en-US" dirty="0"/>
              <a:t>性能分析              源程序的编码切换！！执行对吗？</a:t>
            </a:r>
            <a:endParaRPr lang="en-US" altLang="zh-CN" dirty="0"/>
          </a:p>
          <a:p>
            <a:pPr lvl="1"/>
            <a:r>
              <a:rPr lang="en-US" altLang="zh-CN" dirty="0" err="1"/>
              <a:t>CodeBlocks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m32/m64</a:t>
            </a:r>
            <a:r>
              <a:rPr lang="zh-CN" altLang="en-US" dirty="0"/>
              <a:t>的切换</a:t>
            </a:r>
            <a:endParaRPr lang="en-US" altLang="zh-CN" dirty="0"/>
          </a:p>
          <a:p>
            <a:pPr lvl="2"/>
            <a:r>
              <a:rPr lang="zh-CN" altLang="en-US" dirty="0"/>
              <a:t>源程序是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utf-8</a:t>
            </a:r>
            <a:r>
              <a:rPr lang="zh-CN" altLang="en-US" dirty="0"/>
              <a:t>编码。验证下。</a:t>
            </a:r>
            <a:endParaRPr lang="en-US" altLang="zh-CN" dirty="0"/>
          </a:p>
          <a:p>
            <a:pPr lvl="2"/>
            <a:r>
              <a:rPr lang="zh-CN" altLang="en-US" dirty="0"/>
              <a:t>能变更源程序编码吗？                        采用类</a:t>
            </a:r>
            <a:r>
              <a:rPr lang="en-US" altLang="zh-CN" dirty="0"/>
              <a:t>Linux</a:t>
            </a:r>
            <a:r>
              <a:rPr lang="zh-CN" altLang="en-US" dirty="0"/>
              <a:t>编译调试环境。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b="0" dirty="0">
                <a:hlinkClick r:id="rId2"/>
              </a:rPr>
              <a:t>http://blog.csdn.net/xiaoguaihai/article/details/8705992</a:t>
            </a:r>
            <a:endParaRPr lang="en-US" altLang="zh-CN" b="0" dirty="0"/>
          </a:p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   </a:t>
            </a:r>
            <a:r>
              <a:rPr lang="en-US" altLang="zh-CN" dirty="0"/>
              <a:t>  cd ~  </a:t>
            </a:r>
            <a:r>
              <a:rPr lang="zh-CN" altLang="en-US" dirty="0"/>
              <a:t>返回主目录     </a:t>
            </a:r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                                注：可以单独用，可以组合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</a:t>
            </a:r>
            <a:r>
              <a:rPr lang="en-US" altLang="zh-CN" dirty="0" err="1"/>
              <a:t>cp</a:t>
            </a:r>
            <a:r>
              <a:rPr lang="en-US" altLang="zh-CN" dirty="0"/>
              <a:t>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en-US" altLang="zh-CN" dirty="0"/>
              <a:t>  mv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显示打印操作</a:t>
            </a:r>
            <a:r>
              <a:rPr lang="en-US" altLang="zh-CN" dirty="0"/>
              <a:t>: 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</a:p>
          <a:p>
            <a:r>
              <a:rPr lang="zh-CN" altLang="en-US" dirty="0"/>
              <a:t>编辑操作：</a:t>
            </a:r>
            <a:r>
              <a:rPr lang="en-US" altLang="zh-CN" dirty="0"/>
              <a:t> vi   vim </a:t>
            </a:r>
            <a:r>
              <a:rPr lang="en-US" altLang="zh-CN" dirty="0" err="1"/>
              <a:t>emacs</a:t>
            </a:r>
            <a:r>
              <a:rPr lang="en-US" altLang="zh-CN" dirty="0"/>
              <a:t>     </a:t>
            </a:r>
            <a:r>
              <a:rPr lang="zh-CN" altLang="en-US" dirty="0"/>
              <a:t>建议</a:t>
            </a:r>
            <a:r>
              <a:rPr lang="en-US" altLang="zh-CN" dirty="0" err="1"/>
              <a:t>gedit</a:t>
            </a:r>
            <a:endParaRPr lang="en-US" altLang="zh-CN" dirty="0"/>
          </a:p>
          <a:p>
            <a:pPr lvl="1"/>
            <a:r>
              <a:rPr lang="zh-CN" altLang="en-US" dirty="0"/>
              <a:t>可用其他集成环境如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</a:p>
          <a:p>
            <a:pPr lvl="1"/>
            <a:r>
              <a:rPr lang="en-US" altLang="zh-CN" dirty="0" err="1"/>
              <a:t>Gedit</a:t>
            </a:r>
            <a:r>
              <a:rPr lang="zh-CN" altLang="en-US" dirty="0"/>
              <a:t>下更改</a:t>
            </a:r>
            <a:r>
              <a:rPr lang="en-US" altLang="zh-CN" dirty="0"/>
              <a:t>C</a:t>
            </a:r>
            <a:r>
              <a:rPr lang="zh-CN" altLang="en-US" dirty="0"/>
              <a:t>源程序（任意文件）的编码格式</a:t>
            </a:r>
            <a:r>
              <a:rPr lang="en-US" altLang="zh-CN" dirty="0"/>
              <a:t>/</a:t>
            </a:r>
            <a:r>
              <a:rPr lang="zh-CN" altLang="en-US" dirty="0"/>
              <a:t>换行方式。运行下看看！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3.Linux</a:t>
            </a:r>
            <a:r>
              <a:rPr lang="zh-CN" altLang="en-US" sz="3200" kern="0" dirty="0"/>
              <a:t>常用命令复习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4817</TotalTime>
  <Pages>0</Pages>
  <Words>2777</Words>
  <Characters>0</Characters>
  <Application>Microsoft Office PowerPoint</Application>
  <PresentationFormat>全屏显示(4:3)</PresentationFormat>
  <Lines>0</Lines>
  <Paragraphs>209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GDB的使用</vt:lpstr>
      <vt:lpstr>PowerPoint 演示文稿</vt:lpstr>
      <vt:lpstr>PowerPoint 演示文稿</vt:lpstr>
      <vt:lpstr>PowerPoint 演示文稿</vt:lpstr>
      <vt:lpstr>8.数据变换与输入输出</vt:lpstr>
      <vt:lpstr>9.整数表示与运算</vt:lpstr>
      <vt:lpstr>10.千年虫/万年虫模拟</vt:lpstr>
      <vt:lpstr>11.浮点数据的表示与运算</vt:lpstr>
      <vt:lpstr>12.Float的微观与宏观世界</vt:lpstr>
      <vt:lpstr>13. 舍尾平衡的讨论：当天税务局长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林 燕燕</cp:lastModifiedBy>
  <cp:revision>325</cp:revision>
  <cp:lastPrinted>2012-09-05T04:08:39Z</cp:lastPrinted>
  <dcterms:created xsi:type="dcterms:W3CDTF">2012-09-06T15:16:51Z</dcterms:created>
  <dcterms:modified xsi:type="dcterms:W3CDTF">2021-04-02T07:29:50Z</dcterms:modified>
</cp:coreProperties>
</file>