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3"/>
    <p:sldId id="281" r:id="rId4"/>
    <p:sldId id="282" r:id="rId5"/>
    <p:sldId id="298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846" autoAdjust="0"/>
  </p:normalViewPr>
  <p:slideViewPr>
    <p:cSldViewPr snapToGrid="0" showGuides="1">
      <p:cViewPr varScale="1">
        <p:scale>
          <a:sx n="109" d="100"/>
          <a:sy n="109" d="100"/>
        </p:scale>
        <p:origin x="656" y="184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830-699A-4B80-BCA1-49D7486BA40C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CC4E-6561-47F8-B1DF-892D2DCAC0D5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D6D0-D4CA-4D96-9AB5-264B0182192A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E43-49EB-43A5-A489-2BAFA8B24959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9948-4AD1-4DE6-AB40-C2FDF06DA315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48AC-EDB2-4B5F-BA14-0FE4A63897B4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E222-7A27-4374-AFC0-E48A98F8E6CF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8E4C-064F-4199-A847-2D54DBEE1A0E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C51AB971-F9DD-4C56-938A-D743D74B1794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3831-3FD2-4D0E-A79A-681CAA028AA1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C900-A36B-4698-94FF-ACCD171307F5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33A6-5DCB-4BC2-8044-9274E8A155B0}" type="datetime1">
              <a:rPr lang="zh-CN" alt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BD0D-F1C3-4DAF-B3C4-919BE65D977E}" type="datetime1">
              <a:rPr lang="zh-CN" alt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005-7B58-450E-8C3E-DCAB223F0433}" type="datetime1">
              <a:rPr lang="zh-CN" alt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054-4303-4554-87A2-3CEFA9306665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7548-91B0-4B21-97FA-EFC0DD21AE20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DED007-6C3D-4171-8888-21D099F7CB7C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deep_learning_2022@163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实验六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@outlook.com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589211" y="1601169"/>
            <a:ext cx="9302752" cy="366933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基于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完成一个项目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图像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视频复原、去噪、超分辨率、去模糊；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图像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视频生成与合成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；人脸属性编辑、引导人脸增强；物体检测；语义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示例分割；视觉跟踪；人流密度估计等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注意：不能与之前实验有重复，比如用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MNIST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或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CIFAR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数据集做分类等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组队：最多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4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人一组，要求提交代码、实验报告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645378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实验报告要求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至少包含选题说明及任务描述、数据集描述（包含数据本身和预处理过程等）、方案设计（包含损失函数和网络结构等）、实验过程、实验结果、方案评价、成员分工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提交文件要求</a:t>
            </a:r>
            <a:endParaRPr lang="en-US" altLang="zh-CN" sz="2600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可运行的代码（要求基于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CUDA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）、预训练的模型、训练的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Tensorboard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/text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实验报告</a:t>
            </a:r>
            <a:endParaRPr lang="zh-CN" altLang="en-US" sz="2400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B971-F9DD-4C56-938A-D743D74B1794}" type="datetime1">
              <a:rPr lang="zh-CN" altLang="en-US" smtClean="0"/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344870" y="1799579"/>
            <a:ext cx="915974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考试之前将压缩包提交至邮箱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hlinkClick r:id="rId1"/>
              </a:rPr>
              <a:t>deep_learning_2022@163.com</a:t>
            </a:r>
            <a:endParaRPr lang="en-US" altLang="zh-CN" sz="28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邮件主题以及压缩包命名：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实验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 …</a:t>
            </a:r>
            <a:endParaRPr lang="en-US" altLang="zh-CN" sz="28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在以上截止日期之前请将仍未提交的实验一并提交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提交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1638299" y="3972477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sz="2800" b="1" i="1" dirty="0" err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sz="2800" i="1" dirty="0" err="1">
                <a:solidFill>
                  <a:schemeClr val="bg1">
                    <a:lumMod val="65000"/>
                  </a:schemeClr>
                </a:solidFill>
              </a:rPr>
              <a:t>@outlook.com</a:t>
            </a:r>
            <a:endParaRPr lang="en-US" altLang="zh-CN" sz="28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sz="2800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sz="28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654</Words>
  <Application>WPS 文字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方正书宋_GBK</vt:lpstr>
      <vt:lpstr>Wingdings</vt:lpstr>
      <vt:lpstr>Times New Roman</vt:lpstr>
      <vt:lpstr>黑体</vt:lpstr>
      <vt:lpstr>汉仪中黑KW</vt:lpstr>
      <vt:lpstr>Wingdings 3</vt:lpstr>
      <vt:lpstr>仿宋</vt:lpstr>
      <vt:lpstr>方正仿宋_GBK</vt:lpstr>
      <vt:lpstr>Arial</vt:lpstr>
      <vt:lpstr>Courier New</vt:lpstr>
      <vt:lpstr>华文仿宋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主题1</vt:lpstr>
      <vt:lpstr>模式识别与深度学习 实验六 </vt:lpstr>
      <vt:lpstr>Project</vt:lpstr>
      <vt:lpstr>Project</vt:lpstr>
      <vt:lpstr>提交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jiangjingjing</cp:lastModifiedBy>
  <cp:revision>230</cp:revision>
  <dcterms:created xsi:type="dcterms:W3CDTF">2022-06-06T02:10:39Z</dcterms:created>
  <dcterms:modified xsi:type="dcterms:W3CDTF">2022-06-06T02:10:39Z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