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64" r:id="rId6"/>
    <p:sldId id="277" r:id="rId7"/>
    <p:sldId id="278" r:id="rId8"/>
    <p:sldId id="266" r:id="rId9"/>
    <p:sldId id="267" r:id="rId10"/>
    <p:sldId id="270" r:id="rId11"/>
    <p:sldId id="271" r:id="rId12"/>
    <p:sldId id="272" r:id="rId13"/>
    <p:sldId id="275" r:id="rId14"/>
    <p:sldId id="280" r:id="rId15"/>
    <p:sldId id="279" r:id="rId16"/>
    <p:sldId id="276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ónio Fernandes (1190402)" initials="AF(" lastIdx="1" clrIdx="0">
    <p:extLst>
      <p:ext uri="{19B8F6BF-5375-455C-9EA6-DF929625EA0E}">
        <p15:presenceInfo xmlns:p15="http://schemas.microsoft.com/office/powerpoint/2012/main" userId="António Fernandes (119040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38092-C675-49DD-9133-7533B78E5C3A}" v="52" dt="2020-12-15T14:56:34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Moreira (1190745)" userId="S::1190745@isep.ipp.pt::f8b03795-3d61-40ba-a2ec-61c125ff740c" providerId="AD" clId="Web-{1667C2CD-850F-2C95-951A-070AD981930B}"/>
    <pc:docChg chg="addSld delSld modSld">
      <pc:chgData name="João Moreira (1190745)" userId="S::1190745@isep.ipp.pt::f8b03795-3d61-40ba-a2ec-61c125ff740c" providerId="AD" clId="Web-{1667C2CD-850F-2C95-951A-070AD981930B}" dt="2020-11-04T17:18:37.747" v="2215" actId="20577"/>
      <pc:docMkLst>
        <pc:docMk/>
      </pc:docMkLst>
      <pc:sldChg chg="addSp modSp">
        <pc:chgData name="João Moreira (1190745)" userId="S::1190745@isep.ipp.pt::f8b03795-3d61-40ba-a2ec-61c125ff740c" providerId="AD" clId="Web-{1667C2CD-850F-2C95-951A-070AD981930B}" dt="2020-11-04T16:54:05.047" v="762" actId="1076"/>
        <pc:sldMkLst>
          <pc:docMk/>
          <pc:sldMk cId="3933332983" sldId="265"/>
        </pc:sldMkLst>
        <pc:spChg chg="mod">
          <ac:chgData name="João Moreira (1190745)" userId="S::1190745@isep.ipp.pt::f8b03795-3d61-40ba-a2ec-61c125ff740c" providerId="AD" clId="Web-{1667C2CD-850F-2C95-951A-070AD981930B}" dt="2020-11-04T16:47:29.130" v="755" actId="20577"/>
          <ac:spMkLst>
            <pc:docMk/>
            <pc:sldMk cId="3933332983" sldId="265"/>
            <ac:spMk id="3" creationId="{38B141F3-062B-4F5D-929E-C280678F6443}"/>
          </ac:spMkLst>
        </pc:spChg>
        <pc:spChg chg="mod">
          <ac:chgData name="João Moreira (1190745)" userId="S::1190745@isep.ipp.pt::f8b03795-3d61-40ba-a2ec-61c125ff740c" providerId="AD" clId="Web-{1667C2CD-850F-2C95-951A-070AD981930B}" dt="2020-11-04T16:30:01.475" v="6" actId="1076"/>
          <ac:spMkLst>
            <pc:docMk/>
            <pc:sldMk cId="3933332983" sldId="265"/>
            <ac:spMk id="5" creationId="{DE240477-4B9F-4B9B-8A48-AA1350E5A267}"/>
          </ac:spMkLst>
        </pc:spChg>
        <pc:picChg chg="add mod">
          <ac:chgData name="João Moreira (1190745)" userId="S::1190745@isep.ipp.pt::f8b03795-3d61-40ba-a2ec-61c125ff740c" providerId="AD" clId="Web-{1667C2CD-850F-2C95-951A-070AD981930B}" dt="2020-11-04T16:54:05.047" v="762" actId="1076"/>
          <ac:picMkLst>
            <pc:docMk/>
            <pc:sldMk cId="3933332983" sldId="265"/>
            <ac:picMk id="2" creationId="{8B11A5FD-7291-465F-8D56-11767D9CF6D9}"/>
          </ac:picMkLst>
        </pc:picChg>
      </pc:sldChg>
      <pc:sldChg chg="addSp delSp modSp add replId">
        <pc:chgData name="João Moreira (1190745)" userId="S::1190745@isep.ipp.pt::f8b03795-3d61-40ba-a2ec-61c125ff740c" providerId="AD" clId="Web-{1667C2CD-850F-2C95-951A-070AD981930B}" dt="2020-11-04T17:18:05.371" v="2206" actId="20577"/>
        <pc:sldMkLst>
          <pc:docMk/>
          <pc:sldMk cId="617378506" sldId="279"/>
        </pc:sldMkLst>
        <pc:spChg chg="mod">
          <ac:chgData name="João Moreira (1190745)" userId="S::1190745@isep.ipp.pt::f8b03795-3d61-40ba-a2ec-61c125ff740c" providerId="AD" clId="Web-{1667C2CD-850F-2C95-951A-070AD981930B}" dt="2020-11-04T17:18:05.371" v="2206" actId="20577"/>
          <ac:spMkLst>
            <pc:docMk/>
            <pc:sldMk cId="617378506" sldId="279"/>
            <ac:spMk id="3" creationId="{38B141F3-062B-4F5D-929E-C280678F6443}"/>
          </ac:spMkLst>
        </pc:spChg>
        <pc:spChg chg="mod">
          <ac:chgData name="João Moreira (1190745)" userId="S::1190745@isep.ipp.pt::f8b03795-3d61-40ba-a2ec-61c125ff740c" providerId="AD" clId="Web-{1667C2CD-850F-2C95-951A-070AD981930B}" dt="2020-11-04T17:01:27.373" v="1291" actId="20577"/>
          <ac:spMkLst>
            <pc:docMk/>
            <pc:sldMk cId="617378506" sldId="279"/>
            <ac:spMk id="5" creationId="{DE240477-4B9F-4B9B-8A48-AA1350E5A267}"/>
          </ac:spMkLst>
        </pc:spChg>
        <pc:picChg chg="del">
          <ac:chgData name="João Moreira (1190745)" userId="S::1190745@isep.ipp.pt::f8b03795-3d61-40ba-a2ec-61c125ff740c" providerId="AD" clId="Web-{1667C2CD-850F-2C95-951A-070AD981930B}" dt="2020-11-04T16:54:21.407" v="765"/>
          <ac:picMkLst>
            <pc:docMk/>
            <pc:sldMk cId="617378506" sldId="279"/>
            <ac:picMk id="2" creationId="{8B11A5FD-7291-465F-8D56-11767D9CF6D9}"/>
          </ac:picMkLst>
        </pc:picChg>
        <pc:picChg chg="add mod">
          <ac:chgData name="João Moreira (1190745)" userId="S::1190745@isep.ipp.pt::f8b03795-3d61-40ba-a2ec-61c125ff740c" providerId="AD" clId="Web-{1667C2CD-850F-2C95-951A-070AD981930B}" dt="2020-11-04T17:01:46.748" v="1293" actId="1076"/>
          <ac:picMkLst>
            <pc:docMk/>
            <pc:sldMk cId="617378506" sldId="279"/>
            <ac:picMk id="6" creationId="{41EBB238-3229-4357-951C-6041EABA2A22}"/>
          </ac:picMkLst>
        </pc:picChg>
      </pc:sldChg>
      <pc:sldChg chg="new del">
        <pc:chgData name="João Moreira (1190745)" userId="S::1190745@isep.ipp.pt::f8b03795-3d61-40ba-a2ec-61c125ff740c" providerId="AD" clId="Web-{1667C2CD-850F-2C95-951A-070AD981930B}" dt="2020-11-04T16:54:12.782" v="763"/>
        <pc:sldMkLst>
          <pc:docMk/>
          <pc:sldMk cId="4107571942" sldId="279"/>
        </pc:sldMkLst>
      </pc:sldChg>
      <pc:sldChg chg="delSp modSp add replId">
        <pc:chgData name="João Moreira (1190745)" userId="S::1190745@isep.ipp.pt::f8b03795-3d61-40ba-a2ec-61c125ff740c" providerId="AD" clId="Web-{1667C2CD-850F-2C95-951A-070AD981930B}" dt="2020-11-04T17:15:56.071" v="2194" actId="20577"/>
        <pc:sldMkLst>
          <pc:docMk/>
          <pc:sldMk cId="1484894632" sldId="281"/>
        </pc:sldMkLst>
        <pc:spChg chg="mod">
          <ac:chgData name="João Moreira (1190745)" userId="S::1190745@isep.ipp.pt::f8b03795-3d61-40ba-a2ec-61c125ff740c" providerId="AD" clId="Web-{1667C2CD-850F-2C95-951A-070AD981930B}" dt="2020-11-04T17:15:56.071" v="2194" actId="20577"/>
          <ac:spMkLst>
            <pc:docMk/>
            <pc:sldMk cId="1484894632" sldId="281"/>
            <ac:spMk id="3" creationId="{38B141F3-062B-4F5D-929E-C280678F6443}"/>
          </ac:spMkLst>
        </pc:spChg>
        <pc:spChg chg="mod">
          <ac:chgData name="João Moreira (1190745)" userId="S::1190745@isep.ipp.pt::f8b03795-3d61-40ba-a2ec-61c125ff740c" providerId="AD" clId="Web-{1667C2CD-850F-2C95-951A-070AD981930B}" dt="2020-11-04T17:04:37.378" v="1341" actId="20577"/>
          <ac:spMkLst>
            <pc:docMk/>
            <pc:sldMk cId="1484894632" sldId="281"/>
            <ac:spMk id="5" creationId="{DE240477-4B9F-4B9B-8A48-AA1350E5A267}"/>
          </ac:spMkLst>
        </pc:spChg>
        <pc:picChg chg="del">
          <ac:chgData name="João Moreira (1190745)" userId="S::1190745@isep.ipp.pt::f8b03795-3d61-40ba-a2ec-61c125ff740c" providerId="AD" clId="Web-{1667C2CD-850F-2C95-951A-070AD981930B}" dt="2020-11-04T17:04:50.363" v="1344"/>
          <ac:picMkLst>
            <pc:docMk/>
            <pc:sldMk cId="1484894632" sldId="281"/>
            <ac:picMk id="6" creationId="{41EBB238-3229-4357-951C-6041EABA2A22}"/>
          </ac:picMkLst>
        </pc:picChg>
      </pc:sldChg>
      <pc:sldChg chg="modSp add replId">
        <pc:chgData name="João Moreira (1190745)" userId="S::1190745@isep.ipp.pt::f8b03795-3d61-40ba-a2ec-61c125ff740c" providerId="AD" clId="Web-{1667C2CD-850F-2C95-951A-070AD981930B}" dt="2020-11-04T17:18:37.747" v="2214" actId="20577"/>
        <pc:sldMkLst>
          <pc:docMk/>
          <pc:sldMk cId="4066417055" sldId="282"/>
        </pc:sldMkLst>
        <pc:spChg chg="mod">
          <ac:chgData name="João Moreira (1190745)" userId="S::1190745@isep.ipp.pt::f8b03795-3d61-40ba-a2ec-61c125ff740c" providerId="AD" clId="Web-{1667C2CD-850F-2C95-951A-070AD981930B}" dt="2020-11-04T17:18:37.747" v="2214" actId="20577"/>
          <ac:spMkLst>
            <pc:docMk/>
            <pc:sldMk cId="4066417055" sldId="282"/>
            <ac:spMk id="5" creationId="{DE240477-4B9F-4B9B-8A48-AA1350E5A267}"/>
          </ac:spMkLst>
        </pc:spChg>
      </pc:sldChg>
      <pc:sldChg chg="add replId">
        <pc:chgData name="João Moreira (1190745)" userId="S::1190745@isep.ipp.pt::f8b03795-3d61-40ba-a2ec-61c125ff740c" providerId="AD" clId="Web-{1667C2CD-850F-2C95-951A-070AD981930B}" dt="2020-11-04T17:18:09.965" v="2209"/>
        <pc:sldMkLst>
          <pc:docMk/>
          <pc:sldMk cId="3864426269" sldId="283"/>
        </pc:sldMkLst>
      </pc:sldChg>
    </pc:docChg>
  </pc:docChgLst>
  <pc:docChgLst>
    <pc:chgData name="João Moreira (1190745)" userId="f8b03795-3d61-40ba-a2ec-61c125ff740c" providerId="ADAL" clId="{C57C7524-AA61-4CFB-9222-AE63CB6B7B93}"/>
    <pc:docChg chg="undo custSel mod addSld delSld modSld">
      <pc:chgData name="João Moreira (1190745)" userId="f8b03795-3d61-40ba-a2ec-61c125ff740c" providerId="ADAL" clId="{C57C7524-AA61-4CFB-9222-AE63CB6B7B93}" dt="2020-11-10T18:42:57.893" v="148" actId="20577"/>
      <pc:docMkLst>
        <pc:docMk/>
      </pc:docMkLst>
      <pc:sldChg chg="modSp mod">
        <pc:chgData name="João Moreira (1190745)" userId="f8b03795-3d61-40ba-a2ec-61c125ff740c" providerId="ADAL" clId="{C57C7524-AA61-4CFB-9222-AE63CB6B7B93}" dt="2020-11-10T18:42:29.927" v="133" actId="20577"/>
        <pc:sldMkLst>
          <pc:docMk/>
          <pc:sldMk cId="2885810251" sldId="260"/>
        </pc:sldMkLst>
        <pc:spChg chg="mod">
          <ac:chgData name="João Moreira (1190745)" userId="f8b03795-3d61-40ba-a2ec-61c125ff740c" providerId="ADAL" clId="{C57C7524-AA61-4CFB-9222-AE63CB6B7B93}" dt="2020-11-10T18:42:29.927" v="133" actId="20577"/>
          <ac:spMkLst>
            <pc:docMk/>
            <pc:sldMk cId="2885810251" sldId="260"/>
            <ac:spMk id="4" creationId="{238D6A05-3BE4-4DCA-A7CD-AD9959B605FE}"/>
          </ac:spMkLst>
        </pc:spChg>
      </pc:sldChg>
      <pc:sldChg chg="modSp mod">
        <pc:chgData name="João Moreira (1190745)" userId="f8b03795-3d61-40ba-a2ec-61c125ff740c" providerId="ADAL" clId="{C57C7524-AA61-4CFB-9222-AE63CB6B7B93}" dt="2020-11-10T18:42:35.643" v="135" actId="20577"/>
        <pc:sldMkLst>
          <pc:docMk/>
          <pc:sldMk cId="3593530361" sldId="266"/>
        </pc:sldMkLst>
        <pc:spChg chg="mod">
          <ac:chgData name="João Moreira (1190745)" userId="f8b03795-3d61-40ba-a2ec-61c125ff740c" providerId="ADAL" clId="{C57C7524-AA61-4CFB-9222-AE63CB6B7B93}" dt="2020-11-10T18:42:35.643" v="135" actId="20577"/>
          <ac:spMkLst>
            <pc:docMk/>
            <pc:sldMk cId="3593530361" sldId="266"/>
            <ac:spMk id="4" creationId="{C611B6DA-5F3A-43C3-ACDD-3408B059B38E}"/>
          </ac:spMkLst>
        </pc:spChg>
      </pc:sldChg>
      <pc:sldChg chg="modSp mod">
        <pc:chgData name="João Moreira (1190745)" userId="f8b03795-3d61-40ba-a2ec-61c125ff740c" providerId="ADAL" clId="{C57C7524-AA61-4CFB-9222-AE63CB6B7B93}" dt="2020-11-10T18:42:57.893" v="148" actId="20577"/>
        <pc:sldMkLst>
          <pc:docMk/>
          <pc:sldMk cId="1905960702" sldId="267"/>
        </pc:sldMkLst>
        <pc:spChg chg="mod">
          <ac:chgData name="João Moreira (1190745)" userId="f8b03795-3d61-40ba-a2ec-61c125ff740c" providerId="ADAL" clId="{C57C7524-AA61-4CFB-9222-AE63CB6B7B93}" dt="2020-11-10T18:42:57.893" v="148" actId="20577"/>
          <ac:spMkLst>
            <pc:docMk/>
            <pc:sldMk cId="1905960702" sldId="267"/>
            <ac:spMk id="4" creationId="{C611B6DA-5F3A-43C3-ACDD-3408B059B38E}"/>
          </ac:spMkLst>
        </pc:spChg>
      </pc:sldChg>
      <pc:sldChg chg="modSp mod">
        <pc:chgData name="João Moreira (1190745)" userId="f8b03795-3d61-40ba-a2ec-61c125ff740c" providerId="ADAL" clId="{C57C7524-AA61-4CFB-9222-AE63CB6B7B93}" dt="2020-11-10T18:42:47.286" v="144" actId="20577"/>
        <pc:sldMkLst>
          <pc:docMk/>
          <pc:sldMk cId="2273588400" sldId="275"/>
        </pc:sldMkLst>
        <pc:spChg chg="mod">
          <ac:chgData name="João Moreira (1190745)" userId="f8b03795-3d61-40ba-a2ec-61c125ff740c" providerId="ADAL" clId="{C57C7524-AA61-4CFB-9222-AE63CB6B7B93}" dt="2020-11-10T18:42:47.286" v="144" actId="20577"/>
          <ac:spMkLst>
            <pc:docMk/>
            <pc:sldMk cId="2273588400" sldId="275"/>
            <ac:spMk id="4" creationId="{9C15680F-8B01-4C62-AD94-57CEC221F0E5}"/>
          </ac:spMkLst>
        </pc:spChg>
      </pc:sldChg>
      <pc:sldChg chg="modSp mod">
        <pc:chgData name="João Moreira (1190745)" userId="f8b03795-3d61-40ba-a2ec-61c125ff740c" providerId="ADAL" clId="{C57C7524-AA61-4CFB-9222-AE63CB6B7B93}" dt="2020-11-10T18:42:54.048" v="146" actId="20577"/>
        <pc:sldMkLst>
          <pc:docMk/>
          <pc:sldMk cId="317457887" sldId="278"/>
        </pc:sldMkLst>
        <pc:spChg chg="mod">
          <ac:chgData name="João Moreira (1190745)" userId="f8b03795-3d61-40ba-a2ec-61c125ff740c" providerId="ADAL" clId="{C57C7524-AA61-4CFB-9222-AE63CB6B7B93}" dt="2020-11-10T18:42:54.048" v="146" actId="20577"/>
          <ac:spMkLst>
            <pc:docMk/>
            <pc:sldMk cId="317457887" sldId="278"/>
            <ac:spMk id="2" creationId="{8A2E0099-D37D-471E-8F98-76C15112A07E}"/>
          </ac:spMkLst>
        </pc:spChg>
      </pc:sldChg>
      <pc:sldChg chg="modSp mod">
        <pc:chgData name="João Moreira (1190745)" userId="f8b03795-3d61-40ba-a2ec-61c125ff740c" providerId="ADAL" clId="{C57C7524-AA61-4CFB-9222-AE63CB6B7B93}" dt="2020-11-10T18:42:39.754" v="137" actId="20577"/>
        <pc:sldMkLst>
          <pc:docMk/>
          <pc:sldMk cId="850990066" sldId="280"/>
        </pc:sldMkLst>
        <pc:spChg chg="mod">
          <ac:chgData name="João Moreira (1190745)" userId="f8b03795-3d61-40ba-a2ec-61c125ff740c" providerId="ADAL" clId="{C57C7524-AA61-4CFB-9222-AE63CB6B7B93}" dt="2020-11-10T18:42:39.754" v="137" actId="20577"/>
          <ac:spMkLst>
            <pc:docMk/>
            <pc:sldMk cId="850990066" sldId="280"/>
            <ac:spMk id="4" creationId="{803694A0-AFDE-4479-9D03-C5D11FEF19C8}"/>
          </ac:spMkLst>
        </pc:spChg>
      </pc:sldChg>
      <pc:sldChg chg="addSp delSp modSp new del mod">
        <pc:chgData name="João Moreira (1190745)" userId="f8b03795-3d61-40ba-a2ec-61c125ff740c" providerId="ADAL" clId="{C57C7524-AA61-4CFB-9222-AE63CB6B7B93}" dt="2020-11-10T18:37:23.838" v="24" actId="47"/>
        <pc:sldMkLst>
          <pc:docMk/>
          <pc:sldMk cId="1417735940" sldId="286"/>
        </pc:sldMkLst>
        <pc:spChg chg="del mod">
          <ac:chgData name="João Moreira (1190745)" userId="f8b03795-3d61-40ba-a2ec-61c125ff740c" providerId="ADAL" clId="{C57C7524-AA61-4CFB-9222-AE63CB6B7B93}" dt="2020-11-10T18:36:57.704" v="8" actId="478"/>
          <ac:spMkLst>
            <pc:docMk/>
            <pc:sldMk cId="1417735940" sldId="286"/>
            <ac:spMk id="2" creationId="{4EB92ACC-01B1-4C91-97B2-0EC8C9BD0C16}"/>
          </ac:spMkLst>
        </pc:spChg>
        <pc:spChg chg="mod">
          <ac:chgData name="João Moreira (1190745)" userId="f8b03795-3d61-40ba-a2ec-61c125ff740c" providerId="ADAL" clId="{C57C7524-AA61-4CFB-9222-AE63CB6B7B93}" dt="2020-11-10T18:36:41.469" v="6" actId="20577"/>
          <ac:spMkLst>
            <pc:docMk/>
            <pc:sldMk cId="1417735940" sldId="286"/>
            <ac:spMk id="3" creationId="{A196232D-F996-4AB1-8BCE-970D303C67C9}"/>
          </ac:spMkLst>
        </pc:spChg>
        <pc:spChg chg="add del mod">
          <ac:chgData name="João Moreira (1190745)" userId="f8b03795-3d61-40ba-a2ec-61c125ff740c" providerId="ADAL" clId="{C57C7524-AA61-4CFB-9222-AE63CB6B7B93}" dt="2020-11-10T18:37:00.121" v="9" actId="478"/>
          <ac:spMkLst>
            <pc:docMk/>
            <pc:sldMk cId="1417735940" sldId="286"/>
            <ac:spMk id="6" creationId="{7D66320C-9EBB-4286-9F70-9A5FC3DEAF95}"/>
          </ac:spMkLst>
        </pc:spChg>
        <pc:spChg chg="add mod">
          <ac:chgData name="João Moreira (1190745)" userId="f8b03795-3d61-40ba-a2ec-61c125ff740c" providerId="ADAL" clId="{C57C7524-AA61-4CFB-9222-AE63CB6B7B93}" dt="2020-11-10T18:37:16.503" v="23" actId="20577"/>
          <ac:spMkLst>
            <pc:docMk/>
            <pc:sldMk cId="1417735940" sldId="286"/>
            <ac:spMk id="8" creationId="{BFFD6732-A7EC-4CA9-A468-0A5E771ED69D}"/>
          </ac:spMkLst>
        </pc:spChg>
      </pc:sldChg>
      <pc:sldChg chg="addSp delSp modSp add mod setBg setClrOvrMap">
        <pc:chgData name="João Moreira (1190745)" userId="f8b03795-3d61-40ba-a2ec-61c125ff740c" providerId="ADAL" clId="{C57C7524-AA61-4CFB-9222-AE63CB6B7B93}" dt="2020-11-10T18:42:22.365" v="124" actId="20577"/>
        <pc:sldMkLst>
          <pc:docMk/>
          <pc:sldMk cId="3125310418" sldId="286"/>
        </pc:sldMkLst>
        <pc:spChg chg="add del mod">
          <ac:chgData name="João Moreira (1190745)" userId="f8b03795-3d61-40ba-a2ec-61c125ff740c" providerId="ADAL" clId="{C57C7524-AA61-4CFB-9222-AE63CB6B7B93}" dt="2020-11-10T18:40:27.682" v="121" actId="5793"/>
          <ac:spMkLst>
            <pc:docMk/>
            <pc:sldMk cId="3125310418" sldId="286"/>
            <ac:spMk id="3" creationId="{38B141F3-062B-4F5D-929E-C280678F6443}"/>
          </ac:spMkLst>
        </pc:spChg>
        <pc:spChg chg="mod">
          <ac:chgData name="João Moreira (1190745)" userId="f8b03795-3d61-40ba-a2ec-61c125ff740c" providerId="ADAL" clId="{C57C7524-AA61-4CFB-9222-AE63CB6B7B93}" dt="2020-11-10T18:42:22.365" v="124" actId="20577"/>
          <ac:spMkLst>
            <pc:docMk/>
            <pc:sldMk cId="3125310418" sldId="286"/>
            <ac:spMk id="4" creationId="{C611B6DA-5F3A-43C3-ACDD-3408B059B38E}"/>
          </ac:spMkLst>
        </pc:spChg>
        <pc:spChg chg="mod">
          <ac:chgData name="João Moreira (1190745)" userId="f8b03795-3d61-40ba-a2ec-61c125ff740c" providerId="ADAL" clId="{C57C7524-AA61-4CFB-9222-AE63CB6B7B93}" dt="2020-11-10T18:40:11.014" v="105" actId="26606"/>
          <ac:spMkLst>
            <pc:docMk/>
            <pc:sldMk cId="3125310418" sldId="286"/>
            <ac:spMk id="6" creationId="{9A4CB39E-3D55-4AE3-B0C9-5E9576C61C52}"/>
          </ac:spMkLst>
        </pc:spChg>
        <pc:spChg chg="add del">
          <ac:chgData name="João Moreira (1190745)" userId="f8b03795-3d61-40ba-a2ec-61c125ff740c" providerId="ADAL" clId="{C57C7524-AA61-4CFB-9222-AE63CB6B7B93}" dt="2020-11-10T18:40:11.014" v="105" actId="26606"/>
          <ac:spMkLst>
            <pc:docMk/>
            <pc:sldMk cId="3125310418" sldId="286"/>
            <ac:spMk id="14" creationId="{9B76D444-2756-434F-AE61-96D69830C13E}"/>
          </ac:spMkLst>
        </pc:spChg>
        <pc:spChg chg="add">
          <ac:chgData name="João Moreira (1190745)" userId="f8b03795-3d61-40ba-a2ec-61c125ff740c" providerId="ADAL" clId="{C57C7524-AA61-4CFB-9222-AE63CB6B7B93}" dt="2020-11-10T18:40:11.014" v="105" actId="26606"/>
          <ac:spMkLst>
            <pc:docMk/>
            <pc:sldMk cId="3125310418" sldId="286"/>
            <ac:spMk id="21" creationId="{F98ED85F-DCEE-4B50-802E-71A6E3E12B04}"/>
          </ac:spMkLst>
        </pc:spChg>
        <pc:spChg chg="add del">
          <ac:chgData name="João Moreira (1190745)" userId="f8b03795-3d61-40ba-a2ec-61c125ff740c" providerId="ADAL" clId="{C57C7524-AA61-4CFB-9222-AE63CB6B7B93}" dt="2020-11-10T18:39:46.902" v="70" actId="26606"/>
          <ac:spMkLst>
            <pc:docMk/>
            <pc:sldMk cId="3125310418" sldId="286"/>
            <ac:spMk id="23" creationId="{3A5B4632-C963-4296-86F0-79AA9EA5AE98}"/>
          </ac:spMkLst>
        </pc:spChg>
        <pc:graphicFrameChg chg="add del mod ord modGraphic">
          <ac:chgData name="João Moreira (1190745)" userId="f8b03795-3d61-40ba-a2ec-61c125ff740c" providerId="ADAL" clId="{C57C7524-AA61-4CFB-9222-AE63CB6B7B93}" dt="2020-11-10T18:39:49.138" v="76" actId="26606"/>
          <ac:graphicFrameMkLst>
            <pc:docMk/>
            <pc:sldMk cId="3125310418" sldId="286"/>
            <ac:graphicFrameMk id="18" creationId="{3AFA15E7-E939-437A-B610-F4CA74024EA7}"/>
          </ac:graphicFrameMkLst>
        </pc:graphicFrameChg>
        <pc:picChg chg="del">
          <ac:chgData name="João Moreira (1190745)" userId="f8b03795-3d61-40ba-a2ec-61c125ff740c" providerId="ADAL" clId="{C57C7524-AA61-4CFB-9222-AE63CB6B7B93}" dt="2020-11-10T18:37:48.783" v="30" actId="478"/>
          <ac:picMkLst>
            <pc:docMk/>
            <pc:sldMk cId="3125310418" sldId="286"/>
            <ac:picMk id="2" creationId="{520AE739-E4CD-4D11-B312-8264FFAFF622}"/>
          </ac:picMkLst>
        </pc:picChg>
        <pc:cxnChg chg="add del">
          <ac:chgData name="João Moreira (1190745)" userId="f8b03795-3d61-40ba-a2ec-61c125ff740c" providerId="ADAL" clId="{C57C7524-AA61-4CFB-9222-AE63CB6B7B93}" dt="2020-11-10T18:40:11.014" v="105" actId="26606"/>
          <ac:cxnSpMkLst>
            <pc:docMk/>
            <pc:sldMk cId="3125310418" sldId="286"/>
            <ac:cxnSpMk id="16" creationId="{EDF5FE34-0A41-407A-8D94-10FCF68F1D0B}"/>
          </ac:cxnSpMkLst>
        </pc:cxnChg>
        <pc:cxnChg chg="add">
          <ac:chgData name="João Moreira (1190745)" userId="f8b03795-3d61-40ba-a2ec-61c125ff740c" providerId="ADAL" clId="{C57C7524-AA61-4CFB-9222-AE63CB6B7B93}" dt="2020-11-10T18:40:11.014" v="105" actId="26606"/>
          <ac:cxnSpMkLst>
            <pc:docMk/>
            <pc:sldMk cId="3125310418" sldId="286"/>
            <ac:cxnSpMk id="19" creationId="{E8E35B83-1EC3-4F87-9D54-D863463351B9}"/>
          </ac:cxnSpMkLst>
        </pc:cxnChg>
      </pc:sldChg>
    </pc:docChg>
  </pc:docChgLst>
  <pc:docChgLst>
    <pc:chgData name="Bernardo" userId="e91672e5-1f24-443c-b9e1-1c4af51bae12" providerId="ADAL" clId="{4C1EAB5C-9618-4D05-9CE8-D45B0EFB5B72}"/>
    <pc:docChg chg="undo custSel mod modSld">
      <pc:chgData name="Bernardo" userId="e91672e5-1f24-443c-b9e1-1c4af51bae12" providerId="ADAL" clId="{4C1EAB5C-9618-4D05-9CE8-D45B0EFB5B72}" dt="2020-11-10T16:32:30.144" v="26" actId="1076"/>
      <pc:docMkLst>
        <pc:docMk/>
      </pc:docMkLst>
      <pc:sldChg chg="addSp delSp modSp mod setBg">
        <pc:chgData name="Bernardo" userId="e91672e5-1f24-443c-b9e1-1c4af51bae12" providerId="ADAL" clId="{4C1EAB5C-9618-4D05-9CE8-D45B0EFB5B72}" dt="2020-11-10T16:32:30.144" v="26" actId="1076"/>
        <pc:sldMkLst>
          <pc:docMk/>
          <pc:sldMk cId="3593530361" sldId="266"/>
        </pc:sldMkLst>
        <pc:spChg chg="mod ord">
          <ac:chgData name="Bernardo" userId="e91672e5-1f24-443c-b9e1-1c4af51bae12" providerId="ADAL" clId="{4C1EAB5C-9618-4D05-9CE8-D45B0EFB5B72}" dt="2020-11-10T16:32:26.256" v="25" actId="1076"/>
          <ac:spMkLst>
            <pc:docMk/>
            <pc:sldMk cId="3593530361" sldId="266"/>
            <ac:spMk id="3" creationId="{38B141F3-062B-4F5D-929E-C280678F6443}"/>
          </ac:spMkLst>
        </pc:spChg>
        <pc:spChg chg="mod ord">
          <ac:chgData name="Bernardo" userId="e91672e5-1f24-443c-b9e1-1c4af51bae12" providerId="ADAL" clId="{4C1EAB5C-9618-4D05-9CE8-D45B0EFB5B72}" dt="2020-11-10T16:32:19.579" v="24" actId="26606"/>
          <ac:spMkLst>
            <pc:docMk/>
            <pc:sldMk cId="3593530361" sldId="266"/>
            <ac:spMk id="4" creationId="{C611B6DA-5F3A-43C3-ACDD-3408B059B38E}"/>
          </ac:spMkLst>
        </pc:spChg>
        <pc:spChg chg="mod">
          <ac:chgData name="Bernardo" userId="e91672e5-1f24-443c-b9e1-1c4af51bae12" providerId="ADAL" clId="{4C1EAB5C-9618-4D05-9CE8-D45B0EFB5B72}" dt="2020-11-10T16:32:19.579" v="24" actId="26606"/>
          <ac:spMkLst>
            <pc:docMk/>
            <pc:sldMk cId="3593530361" sldId="266"/>
            <ac:spMk id="5" creationId="{DE240477-4B9F-4B9B-8A48-AA1350E5A267}"/>
          </ac:spMkLst>
        </pc:spChg>
        <pc:spChg chg="add del">
          <ac:chgData name="Bernardo" userId="e91672e5-1f24-443c-b9e1-1c4af51bae12" providerId="ADAL" clId="{4C1EAB5C-9618-4D05-9CE8-D45B0EFB5B72}" dt="2020-11-10T16:32:19.579" v="24" actId="26606"/>
          <ac:spMkLst>
            <pc:docMk/>
            <pc:sldMk cId="3593530361" sldId="266"/>
            <ac:spMk id="11" creationId="{EBF87945-A001-489F-9D9B-7D9435F0B9CA}"/>
          </ac:spMkLst>
        </pc:spChg>
        <pc:picChg chg="add mod">
          <ac:chgData name="Bernardo" userId="e91672e5-1f24-443c-b9e1-1c4af51bae12" providerId="ADAL" clId="{4C1EAB5C-9618-4D05-9CE8-D45B0EFB5B72}" dt="2020-11-10T16:32:30.144" v="26" actId="1076"/>
          <ac:picMkLst>
            <pc:docMk/>
            <pc:sldMk cId="3593530361" sldId="266"/>
            <ac:picMk id="6" creationId="{F37FDA99-B919-4441-A5F1-BF58C38BF773}"/>
          </ac:picMkLst>
        </pc:picChg>
      </pc:sldChg>
      <pc:sldChg chg="modSp mod">
        <pc:chgData name="Bernardo" userId="e91672e5-1f24-443c-b9e1-1c4af51bae12" providerId="ADAL" clId="{4C1EAB5C-9618-4D05-9CE8-D45B0EFB5B72}" dt="2020-11-10T16:26:56.598" v="20" actId="20577"/>
        <pc:sldMkLst>
          <pc:docMk/>
          <pc:sldMk cId="2273588400" sldId="275"/>
        </pc:sldMkLst>
        <pc:spChg chg="mod">
          <ac:chgData name="Bernardo" userId="e91672e5-1f24-443c-b9e1-1c4af51bae12" providerId="ADAL" clId="{4C1EAB5C-9618-4D05-9CE8-D45B0EFB5B72}" dt="2020-11-10T16:26:56.598" v="20" actId="20577"/>
          <ac:spMkLst>
            <pc:docMk/>
            <pc:sldMk cId="2273588400" sldId="275"/>
            <ac:spMk id="3" creationId="{B710BE48-C0BF-4402-A0C9-22902EDA1AA7}"/>
          </ac:spMkLst>
        </pc:spChg>
      </pc:sldChg>
    </pc:docChg>
  </pc:docChgLst>
  <pc:docChgLst>
    <pc:chgData name="Rui Ribeiro (1191048)" userId="110ba41d-2f3e-4230-86c6-4ecce2f9505c" providerId="ADAL" clId="{AA0AE12A-8548-40E2-9A7F-4B9B8724A3C1}"/>
    <pc:docChg chg="custSel modSld">
      <pc:chgData name="Rui Ribeiro (1191048)" userId="110ba41d-2f3e-4230-86c6-4ecce2f9505c" providerId="ADAL" clId="{AA0AE12A-8548-40E2-9A7F-4B9B8724A3C1}" dt="2020-11-10T20:27:31.528" v="9" actId="115"/>
      <pc:docMkLst>
        <pc:docMk/>
      </pc:docMkLst>
      <pc:sldChg chg="modSp mod">
        <pc:chgData name="Rui Ribeiro (1191048)" userId="110ba41d-2f3e-4230-86c6-4ecce2f9505c" providerId="ADAL" clId="{AA0AE12A-8548-40E2-9A7F-4B9B8724A3C1}" dt="2020-11-10T20:27:31.528" v="9" actId="115"/>
        <pc:sldMkLst>
          <pc:docMk/>
          <pc:sldMk cId="4187447669" sldId="264"/>
        </pc:sldMkLst>
        <pc:spChg chg="mod">
          <ac:chgData name="Rui Ribeiro (1191048)" userId="110ba41d-2f3e-4230-86c6-4ecce2f9505c" providerId="ADAL" clId="{AA0AE12A-8548-40E2-9A7F-4B9B8724A3C1}" dt="2020-11-10T20:27:31.528" v="9" actId="115"/>
          <ac:spMkLst>
            <pc:docMk/>
            <pc:sldMk cId="4187447669" sldId="264"/>
            <ac:spMk id="7" creationId="{6D960E0F-EFB6-4069-BE7C-228E9C8728A9}"/>
          </ac:spMkLst>
        </pc:spChg>
      </pc:sldChg>
      <pc:sldChg chg="delSp modSp mod">
        <pc:chgData name="Rui Ribeiro (1191048)" userId="110ba41d-2f3e-4230-86c6-4ecce2f9505c" providerId="ADAL" clId="{AA0AE12A-8548-40E2-9A7F-4B9B8724A3C1}" dt="2020-11-10T20:26:25.913" v="4" actId="1076"/>
        <pc:sldMkLst>
          <pc:docMk/>
          <pc:sldMk cId="2629048764" sldId="277"/>
        </pc:sldMkLst>
        <pc:spChg chg="mod">
          <ac:chgData name="Rui Ribeiro (1191048)" userId="110ba41d-2f3e-4230-86c6-4ecce2f9505c" providerId="ADAL" clId="{AA0AE12A-8548-40E2-9A7F-4B9B8724A3C1}" dt="2020-11-10T20:26:25.913" v="4" actId="1076"/>
          <ac:spMkLst>
            <pc:docMk/>
            <pc:sldMk cId="2629048764" sldId="277"/>
            <ac:spMk id="5" creationId="{A4AF47E3-E4B6-4F3D-8844-D1942DB386A2}"/>
          </ac:spMkLst>
        </pc:spChg>
        <pc:spChg chg="mod">
          <ac:chgData name="Rui Ribeiro (1191048)" userId="110ba41d-2f3e-4230-86c6-4ecce2f9505c" providerId="ADAL" clId="{AA0AE12A-8548-40E2-9A7F-4B9B8724A3C1}" dt="2020-11-10T20:26:25.913" v="4" actId="1076"/>
          <ac:spMkLst>
            <pc:docMk/>
            <pc:sldMk cId="2629048764" sldId="277"/>
            <ac:spMk id="8" creationId="{5E5A5641-BD02-4980-8EB3-484C495B90A8}"/>
          </ac:spMkLst>
        </pc:spChg>
        <pc:spChg chg="mod">
          <ac:chgData name="Rui Ribeiro (1191048)" userId="110ba41d-2f3e-4230-86c6-4ecce2f9505c" providerId="ADAL" clId="{AA0AE12A-8548-40E2-9A7F-4B9B8724A3C1}" dt="2020-11-10T20:26:25.913" v="4" actId="1076"/>
          <ac:spMkLst>
            <pc:docMk/>
            <pc:sldMk cId="2629048764" sldId="277"/>
            <ac:spMk id="23" creationId="{845F3CD6-5D50-498E-B242-D55946514D12}"/>
          </ac:spMkLst>
        </pc:spChg>
        <pc:spChg chg="mod">
          <ac:chgData name="Rui Ribeiro (1191048)" userId="110ba41d-2f3e-4230-86c6-4ecce2f9505c" providerId="ADAL" clId="{AA0AE12A-8548-40E2-9A7F-4B9B8724A3C1}" dt="2020-11-10T20:26:25.913" v="4" actId="1076"/>
          <ac:spMkLst>
            <pc:docMk/>
            <pc:sldMk cId="2629048764" sldId="277"/>
            <ac:spMk id="26" creationId="{00DF341B-DAFF-432A-87AA-3DA9BB42E0EE}"/>
          </ac:spMkLst>
        </pc:spChg>
        <pc:spChg chg="mod">
          <ac:chgData name="Rui Ribeiro (1191048)" userId="110ba41d-2f3e-4230-86c6-4ecce2f9505c" providerId="ADAL" clId="{AA0AE12A-8548-40E2-9A7F-4B9B8724A3C1}" dt="2020-11-10T20:26:25.913" v="4" actId="1076"/>
          <ac:spMkLst>
            <pc:docMk/>
            <pc:sldMk cId="2629048764" sldId="277"/>
            <ac:spMk id="36" creationId="{98EA8308-D408-4D79-BEC6-FC639B7F69EC}"/>
          </ac:spMkLst>
        </pc:spChg>
        <pc:spChg chg="mod">
          <ac:chgData name="Rui Ribeiro (1191048)" userId="110ba41d-2f3e-4230-86c6-4ecce2f9505c" providerId="ADAL" clId="{AA0AE12A-8548-40E2-9A7F-4B9B8724A3C1}" dt="2020-11-10T20:26:25.913" v="4" actId="1076"/>
          <ac:spMkLst>
            <pc:docMk/>
            <pc:sldMk cId="2629048764" sldId="277"/>
            <ac:spMk id="41" creationId="{49EE69C0-4D90-4F85-B854-420113FCA9C4}"/>
          </ac:spMkLst>
        </pc:spChg>
        <pc:spChg chg="mod">
          <ac:chgData name="Rui Ribeiro (1191048)" userId="110ba41d-2f3e-4230-86c6-4ecce2f9505c" providerId="ADAL" clId="{AA0AE12A-8548-40E2-9A7F-4B9B8724A3C1}" dt="2020-11-10T20:26:25.913" v="4" actId="1076"/>
          <ac:spMkLst>
            <pc:docMk/>
            <pc:sldMk cId="2629048764" sldId="277"/>
            <ac:spMk id="44" creationId="{A88751F5-C325-4F6A-8D07-BB3FDF21B9A9}"/>
          </ac:spMkLst>
        </pc:spChg>
        <pc:spChg chg="del">
          <ac:chgData name="Rui Ribeiro (1191048)" userId="110ba41d-2f3e-4230-86c6-4ecce2f9505c" providerId="ADAL" clId="{AA0AE12A-8548-40E2-9A7F-4B9B8724A3C1}" dt="2020-11-10T19:57:07.665" v="0" actId="478"/>
          <ac:spMkLst>
            <pc:docMk/>
            <pc:sldMk cId="2629048764" sldId="277"/>
            <ac:spMk id="48" creationId="{33A1D43C-302C-4528-9754-BF88F29963C5}"/>
          </ac:spMkLst>
        </pc:spChg>
        <pc:spChg chg="del mod">
          <ac:chgData name="Rui Ribeiro (1191048)" userId="110ba41d-2f3e-4230-86c6-4ecce2f9505c" providerId="ADAL" clId="{AA0AE12A-8548-40E2-9A7F-4B9B8724A3C1}" dt="2020-11-10T19:57:09.301" v="2" actId="478"/>
          <ac:spMkLst>
            <pc:docMk/>
            <pc:sldMk cId="2629048764" sldId="277"/>
            <ac:spMk id="56" creationId="{7BA7D137-E6D2-4EF3-B8EF-717FAE6EF6B5}"/>
          </ac:spMkLst>
        </pc:spChg>
        <pc:cxnChg chg="mod">
          <ac:chgData name="Rui Ribeiro (1191048)" userId="110ba41d-2f3e-4230-86c6-4ecce2f9505c" providerId="ADAL" clId="{AA0AE12A-8548-40E2-9A7F-4B9B8724A3C1}" dt="2020-11-10T20:26:25.913" v="4" actId="1076"/>
          <ac:cxnSpMkLst>
            <pc:docMk/>
            <pc:sldMk cId="2629048764" sldId="277"/>
            <ac:cxnSpMk id="28" creationId="{18506708-FB28-4773-8F53-1FCC0785CFED}"/>
          </ac:cxnSpMkLst>
        </pc:cxnChg>
        <pc:cxnChg chg="mod">
          <ac:chgData name="Rui Ribeiro (1191048)" userId="110ba41d-2f3e-4230-86c6-4ecce2f9505c" providerId="ADAL" clId="{AA0AE12A-8548-40E2-9A7F-4B9B8724A3C1}" dt="2020-11-10T20:26:25.913" v="4" actId="1076"/>
          <ac:cxnSpMkLst>
            <pc:docMk/>
            <pc:sldMk cId="2629048764" sldId="277"/>
            <ac:cxnSpMk id="30" creationId="{CF9292DE-5B9A-4D04-B71E-2C7BD376FDA1}"/>
          </ac:cxnSpMkLst>
        </pc:cxnChg>
        <pc:cxnChg chg="mod">
          <ac:chgData name="Rui Ribeiro (1191048)" userId="110ba41d-2f3e-4230-86c6-4ecce2f9505c" providerId="ADAL" clId="{AA0AE12A-8548-40E2-9A7F-4B9B8724A3C1}" dt="2020-11-10T20:26:25.913" v="4" actId="1076"/>
          <ac:cxnSpMkLst>
            <pc:docMk/>
            <pc:sldMk cId="2629048764" sldId="277"/>
            <ac:cxnSpMk id="43" creationId="{AFA934BC-EAB7-4724-A559-E8BD97ED0C6C}"/>
          </ac:cxnSpMkLst>
        </pc:cxnChg>
        <pc:cxnChg chg="del mod">
          <ac:chgData name="Rui Ribeiro (1191048)" userId="110ba41d-2f3e-4230-86c6-4ecce2f9505c" providerId="ADAL" clId="{AA0AE12A-8548-40E2-9A7F-4B9B8724A3C1}" dt="2020-11-10T19:57:10.778" v="3" actId="478"/>
          <ac:cxnSpMkLst>
            <pc:docMk/>
            <pc:sldMk cId="2629048764" sldId="277"/>
            <ac:cxnSpMk id="52" creationId="{92749899-2337-4346-A7AE-881FB9A33A9C}"/>
          </ac:cxnSpMkLst>
        </pc:cxnChg>
      </pc:sldChg>
    </pc:docChg>
  </pc:docChgLst>
  <pc:docChgLst>
    <pc:chgData name="António Fernandes (1190402)" userId="30c52f75-e31c-43cb-985a-25c57ce1ff07" providerId="ADAL" clId="{7169C04F-EBE8-44B4-BDCC-9C687A3CA3C1}"/>
    <pc:docChg chg="modSld">
      <pc:chgData name="António Fernandes (1190402)" userId="30c52f75-e31c-43cb-985a-25c57ce1ff07" providerId="ADAL" clId="{7169C04F-EBE8-44B4-BDCC-9C687A3CA3C1}" dt="2020-11-01T10:32:57.351" v="7" actId="20577"/>
      <pc:docMkLst>
        <pc:docMk/>
      </pc:docMkLst>
      <pc:sldChg chg="modSp mod">
        <pc:chgData name="António Fernandes (1190402)" userId="30c52f75-e31c-43cb-985a-25c57ce1ff07" providerId="ADAL" clId="{7169C04F-EBE8-44B4-BDCC-9C687A3CA3C1}" dt="2020-11-01T10:32:57.351" v="7" actId="20577"/>
        <pc:sldMkLst>
          <pc:docMk/>
          <pc:sldMk cId="3127416792" sldId="256"/>
        </pc:sldMkLst>
        <pc:spChg chg="mod">
          <ac:chgData name="António Fernandes (1190402)" userId="30c52f75-e31c-43cb-985a-25c57ce1ff07" providerId="ADAL" clId="{7169C04F-EBE8-44B4-BDCC-9C687A3CA3C1}" dt="2020-11-01T10:32:57.351" v="7" actId="20577"/>
          <ac:spMkLst>
            <pc:docMk/>
            <pc:sldMk cId="3127416792" sldId="256"/>
            <ac:spMk id="12" creationId="{BF78D3CD-6191-4845-A5E6-98073D5C075B}"/>
          </ac:spMkLst>
        </pc:spChg>
      </pc:sldChg>
    </pc:docChg>
  </pc:docChgLst>
  <pc:docChgLst>
    <pc:chgData name="João Moreira (1190745)" userId="S::1190745@isep.ipp.pt::f8b03795-3d61-40ba-a2ec-61c125ff740c" providerId="AD" clId="Web-{13ADA31F-5157-E992-B57A-336725D19811}"/>
    <pc:docChg chg="modSld">
      <pc:chgData name="João Moreira (1190745)" userId="S::1190745@isep.ipp.pt::f8b03795-3d61-40ba-a2ec-61c125ff740c" providerId="AD" clId="Web-{13ADA31F-5157-E992-B57A-336725D19811}" dt="2020-10-28T17:30:34.196" v="19" actId="20577"/>
      <pc:docMkLst>
        <pc:docMk/>
      </pc:docMkLst>
      <pc:sldChg chg="modSp">
        <pc:chgData name="João Moreira (1190745)" userId="S::1190745@isep.ipp.pt::f8b03795-3d61-40ba-a2ec-61c125ff740c" providerId="AD" clId="Web-{13ADA31F-5157-E992-B57A-336725D19811}" dt="2020-10-28T17:30:34.196" v="19" actId="20577"/>
        <pc:sldMkLst>
          <pc:docMk/>
          <pc:sldMk cId="3127416792" sldId="256"/>
        </pc:sldMkLst>
        <pc:spChg chg="mod">
          <ac:chgData name="João Moreira (1190745)" userId="S::1190745@isep.ipp.pt::f8b03795-3d61-40ba-a2ec-61c125ff740c" providerId="AD" clId="Web-{13ADA31F-5157-E992-B57A-336725D19811}" dt="2020-10-28T17:30:34.196" v="19" actId="20577"/>
          <ac:spMkLst>
            <pc:docMk/>
            <pc:sldMk cId="3127416792" sldId="256"/>
            <ac:spMk id="11" creationId="{4641F830-94C8-477D-9882-D4693514C653}"/>
          </ac:spMkLst>
        </pc:spChg>
      </pc:sldChg>
    </pc:docChg>
  </pc:docChgLst>
  <pc:docChgLst>
    <pc:chgData name="António Fernandes (1190402)" userId="30c52f75-e31c-43cb-985a-25c57ce1ff07" providerId="ADAL" clId="{7DE1B4ED-26C1-4372-B9A0-30C1C0AF71A3}"/>
    <pc:docChg chg="modSld modMainMaster">
      <pc:chgData name="António Fernandes (1190402)" userId="30c52f75-e31c-43cb-985a-25c57ce1ff07" providerId="ADAL" clId="{7DE1B4ED-26C1-4372-B9A0-30C1C0AF71A3}" dt="2020-11-10T20:01:23.366" v="2"/>
      <pc:docMkLst>
        <pc:docMk/>
      </pc:docMkLst>
      <pc:sldChg chg="setBg">
        <pc:chgData name="António Fernandes (1190402)" userId="30c52f75-e31c-43cb-985a-25c57ce1ff07" providerId="ADAL" clId="{7DE1B4ED-26C1-4372-B9A0-30C1C0AF71A3}" dt="2020-11-10T20:01:11.137" v="0"/>
        <pc:sldMkLst>
          <pc:docMk/>
          <pc:sldMk cId="3933332983" sldId="265"/>
        </pc:sldMkLst>
      </pc:sldChg>
      <pc:sldChg chg="setBg">
        <pc:chgData name="António Fernandes (1190402)" userId="30c52f75-e31c-43cb-985a-25c57ce1ff07" providerId="ADAL" clId="{7DE1B4ED-26C1-4372-B9A0-30C1C0AF71A3}" dt="2020-11-10T20:01:11.137" v="0"/>
        <pc:sldMkLst>
          <pc:docMk/>
          <pc:sldMk cId="617378506" sldId="279"/>
        </pc:sldMkLst>
      </pc:sldChg>
      <pc:sldChg chg="setBg">
        <pc:chgData name="António Fernandes (1190402)" userId="30c52f75-e31c-43cb-985a-25c57ce1ff07" providerId="ADAL" clId="{7DE1B4ED-26C1-4372-B9A0-30C1C0AF71A3}" dt="2020-11-10T20:01:11.137" v="0"/>
        <pc:sldMkLst>
          <pc:docMk/>
          <pc:sldMk cId="1484894632" sldId="281"/>
        </pc:sldMkLst>
      </pc:sldChg>
      <pc:sldChg chg="setBg">
        <pc:chgData name="António Fernandes (1190402)" userId="30c52f75-e31c-43cb-985a-25c57ce1ff07" providerId="ADAL" clId="{7DE1B4ED-26C1-4372-B9A0-30C1C0AF71A3}" dt="2020-11-10T20:01:11.137" v="0"/>
        <pc:sldMkLst>
          <pc:docMk/>
          <pc:sldMk cId="4066417055" sldId="282"/>
        </pc:sldMkLst>
      </pc:sldChg>
      <pc:sldChg chg="setBg">
        <pc:chgData name="António Fernandes (1190402)" userId="30c52f75-e31c-43cb-985a-25c57ce1ff07" providerId="ADAL" clId="{7DE1B4ED-26C1-4372-B9A0-30C1C0AF71A3}" dt="2020-11-10T20:01:23.366" v="2"/>
        <pc:sldMkLst>
          <pc:docMk/>
          <pc:sldMk cId="3864426269" sldId="283"/>
        </pc:sldMkLst>
      </pc:sldChg>
      <pc:sldChg chg="setBg">
        <pc:chgData name="António Fernandes (1190402)" userId="30c52f75-e31c-43cb-985a-25c57ce1ff07" providerId="ADAL" clId="{7DE1B4ED-26C1-4372-B9A0-30C1C0AF71A3}" dt="2020-11-10T20:01:11.137" v="0"/>
        <pc:sldMkLst>
          <pc:docMk/>
          <pc:sldMk cId="3125310418" sldId="286"/>
        </pc:sldMkLst>
      </pc:sldChg>
      <pc:sldMasterChg chg="setBg modSldLayout">
        <pc:chgData name="António Fernandes (1190402)" userId="30c52f75-e31c-43cb-985a-25c57ce1ff07" providerId="ADAL" clId="{7DE1B4ED-26C1-4372-B9A0-30C1C0AF71A3}" dt="2020-11-10T20:01:23.366" v="2"/>
        <pc:sldMasterMkLst>
          <pc:docMk/>
          <pc:sldMasterMk cId="3365474492" sldId="2147483648"/>
        </pc:sldMasterMkLst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187424534" sldId="2147483649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2868427842" sldId="2147483650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2573472191" sldId="2147483651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1877282211" sldId="2147483652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4124182133" sldId="2147483653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1190372013" sldId="2147483654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2329908839" sldId="2147483655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4232701553" sldId="2147483656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2756350594" sldId="2147483657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1676895982" sldId="2147483658"/>
          </pc:sldLayoutMkLst>
        </pc:sldLayoutChg>
        <pc:sldLayoutChg chg="setBg">
          <pc:chgData name="António Fernandes (1190402)" userId="30c52f75-e31c-43cb-985a-25c57ce1ff07" providerId="ADAL" clId="{7DE1B4ED-26C1-4372-B9A0-30C1C0AF71A3}" dt="2020-11-10T20:01:23.366" v="2"/>
          <pc:sldLayoutMkLst>
            <pc:docMk/>
            <pc:sldMasterMk cId="3365474492" sldId="2147483648"/>
            <pc:sldLayoutMk cId="2300224770" sldId="2147483659"/>
          </pc:sldLayoutMkLst>
        </pc:sldLayoutChg>
      </pc:sldMasterChg>
    </pc:docChg>
  </pc:docChgLst>
  <pc:docChgLst>
    <pc:chgData name="João Pereira (1190742)" userId="S::1190742@isep.ipp.pt::f0e67e46-41a4-4f8b-a025-d1bbe22983ea" providerId="AD" clId="Web-{1ABCB3BF-430E-DB41-16FB-50D2399D7C0C}"/>
    <pc:docChg chg="modSld">
      <pc:chgData name="João Pereira (1190742)" userId="S::1190742@isep.ipp.pt::f0e67e46-41a4-4f8b-a025-d1bbe22983ea" providerId="AD" clId="Web-{1ABCB3BF-430E-DB41-16FB-50D2399D7C0C}" dt="2020-10-28T17:28:00.163" v="405" actId="20577"/>
      <pc:docMkLst>
        <pc:docMk/>
      </pc:docMkLst>
      <pc:sldChg chg="modSp">
        <pc:chgData name="João Pereira (1190742)" userId="S::1190742@isep.ipp.pt::f0e67e46-41a4-4f8b-a025-d1bbe22983ea" providerId="AD" clId="Web-{1ABCB3BF-430E-DB41-16FB-50D2399D7C0C}" dt="2020-10-28T17:28:00.163" v="405" actId="20577"/>
        <pc:sldMkLst>
          <pc:docMk/>
          <pc:sldMk cId="3127416792" sldId="256"/>
        </pc:sldMkLst>
        <pc:spChg chg="mod">
          <ac:chgData name="João Pereira (1190742)" userId="S::1190742@isep.ipp.pt::f0e67e46-41a4-4f8b-a025-d1bbe22983ea" providerId="AD" clId="Web-{1ABCB3BF-430E-DB41-16FB-50D2399D7C0C}" dt="2020-10-28T17:28:00.163" v="405" actId="20577"/>
          <ac:spMkLst>
            <pc:docMk/>
            <pc:sldMk cId="3127416792" sldId="256"/>
            <ac:spMk id="11" creationId="{4641F830-94C8-477D-9882-D4693514C653}"/>
          </ac:spMkLst>
        </pc:spChg>
      </pc:sldChg>
      <pc:sldChg chg="addSp delSp modSp">
        <pc:chgData name="João Pereira (1190742)" userId="S::1190742@isep.ipp.pt::f0e67e46-41a4-4f8b-a025-d1bbe22983ea" providerId="AD" clId="Web-{1ABCB3BF-430E-DB41-16FB-50D2399D7C0C}" dt="2020-10-28T17:25:36.018" v="379"/>
        <pc:sldMkLst>
          <pc:docMk/>
          <pc:sldMk cId="2312943849" sldId="263"/>
        </pc:sldMkLst>
        <pc:spChg chg="add del mod">
          <ac:chgData name="João Pereira (1190742)" userId="S::1190742@isep.ipp.pt::f0e67e46-41a4-4f8b-a025-d1bbe22983ea" providerId="AD" clId="Web-{1ABCB3BF-430E-DB41-16FB-50D2399D7C0C}" dt="2020-10-28T17:25:36.018" v="379"/>
          <ac:spMkLst>
            <pc:docMk/>
            <pc:sldMk cId="2312943849" sldId="263"/>
            <ac:spMk id="3" creationId="{38B141F3-062B-4F5D-929E-C280678F6443}"/>
          </ac:spMkLst>
        </pc:spChg>
        <pc:graphicFrameChg chg="add del">
          <ac:chgData name="João Pereira (1190742)" userId="S::1190742@isep.ipp.pt::f0e67e46-41a4-4f8b-a025-d1bbe22983ea" providerId="AD" clId="Web-{1ABCB3BF-430E-DB41-16FB-50D2399D7C0C}" dt="2020-10-28T17:25:36.018" v="379"/>
          <ac:graphicFrameMkLst>
            <pc:docMk/>
            <pc:sldMk cId="2312943849" sldId="263"/>
            <ac:graphicFrameMk id="2" creationId="{1F8D0148-5311-45E8-A990-31B2F2E4E2B6}"/>
          </ac:graphicFrameMkLst>
        </pc:graphicFrameChg>
      </pc:sldChg>
    </pc:docChg>
  </pc:docChgLst>
  <pc:docChgLst>
    <pc:chgData name="Bernardo" userId="e91672e5-1f24-443c-b9e1-1c4af51bae12" providerId="ADAL" clId="{AFDF8B3E-E818-457E-B00F-2BB141EE70AC}"/>
    <pc:docChg chg="undo custSel addSld modSld">
      <pc:chgData name="Bernardo" userId="e91672e5-1f24-443c-b9e1-1c4af51bae12" providerId="ADAL" clId="{AFDF8B3E-E818-457E-B00F-2BB141EE70AC}" dt="2020-11-04T17:09:36.384" v="843" actId="20577"/>
      <pc:docMkLst>
        <pc:docMk/>
      </pc:docMkLst>
      <pc:sldChg chg="modSp mod">
        <pc:chgData name="Bernardo" userId="e91672e5-1f24-443c-b9e1-1c4af51bae12" providerId="ADAL" clId="{AFDF8B3E-E818-457E-B00F-2BB141EE70AC}" dt="2020-11-04T16:34:30.639" v="1" actId="1076"/>
        <pc:sldMkLst>
          <pc:docMk/>
          <pc:sldMk cId="2885810251" sldId="260"/>
        </pc:sldMkLst>
        <pc:spChg chg="mod">
          <ac:chgData name="Bernardo" userId="e91672e5-1f24-443c-b9e1-1c4af51bae12" providerId="ADAL" clId="{AFDF8B3E-E818-457E-B00F-2BB141EE70AC}" dt="2020-11-04T16:34:30.639" v="1" actId="1076"/>
          <ac:spMkLst>
            <pc:docMk/>
            <pc:sldMk cId="2885810251" sldId="260"/>
            <ac:spMk id="2" creationId="{E431B732-A143-44FB-AC92-1E2C7B236CCF}"/>
          </ac:spMkLst>
        </pc:spChg>
      </pc:sldChg>
      <pc:sldChg chg="addSp delSp modSp mod">
        <pc:chgData name="Bernardo" userId="e91672e5-1f24-443c-b9e1-1c4af51bae12" providerId="ADAL" clId="{AFDF8B3E-E818-457E-B00F-2BB141EE70AC}" dt="2020-11-04T17:09:36.384" v="843" actId="20577"/>
        <pc:sldMkLst>
          <pc:docMk/>
          <pc:sldMk cId="3593530361" sldId="266"/>
        </pc:sldMkLst>
        <pc:spChg chg="add del mod">
          <ac:chgData name="Bernardo" userId="e91672e5-1f24-443c-b9e1-1c4af51bae12" providerId="ADAL" clId="{AFDF8B3E-E818-457E-B00F-2BB141EE70AC}" dt="2020-11-04T16:58:24.644" v="497" actId="478"/>
          <ac:spMkLst>
            <pc:docMk/>
            <pc:sldMk cId="3593530361" sldId="266"/>
            <ac:spMk id="2" creationId="{97C5B83C-9732-4D21-845F-DE2593909B0D}"/>
          </ac:spMkLst>
        </pc:spChg>
        <pc:spChg chg="mod">
          <ac:chgData name="Bernardo" userId="e91672e5-1f24-443c-b9e1-1c4af51bae12" providerId="ADAL" clId="{AFDF8B3E-E818-457E-B00F-2BB141EE70AC}" dt="2020-11-04T17:09:36.384" v="843" actId="20577"/>
          <ac:spMkLst>
            <pc:docMk/>
            <pc:sldMk cId="3593530361" sldId="266"/>
            <ac:spMk id="3" creationId="{38B141F3-062B-4F5D-929E-C280678F6443}"/>
          </ac:spMkLst>
        </pc:spChg>
        <pc:spChg chg="mod">
          <ac:chgData name="Bernardo" userId="e91672e5-1f24-443c-b9e1-1c4af51bae12" providerId="ADAL" clId="{AFDF8B3E-E818-457E-B00F-2BB141EE70AC}" dt="2020-11-04T17:00:27.798" v="592" actId="20577"/>
          <ac:spMkLst>
            <pc:docMk/>
            <pc:sldMk cId="3593530361" sldId="266"/>
            <ac:spMk id="5" creationId="{DE240477-4B9F-4B9B-8A48-AA1350E5A267}"/>
          </ac:spMkLst>
        </pc:spChg>
      </pc:sldChg>
      <pc:sldChg chg="modSp new mod">
        <pc:chgData name="Bernardo" userId="e91672e5-1f24-443c-b9e1-1c4af51bae12" providerId="ADAL" clId="{AFDF8B3E-E818-457E-B00F-2BB141EE70AC}" dt="2020-11-04T17:07:40.074" v="803" actId="20577"/>
        <pc:sldMkLst>
          <pc:docMk/>
          <pc:sldMk cId="2273588400" sldId="275"/>
        </pc:sldMkLst>
        <pc:spChg chg="mod">
          <ac:chgData name="Bernardo" userId="e91672e5-1f24-443c-b9e1-1c4af51bae12" providerId="ADAL" clId="{AFDF8B3E-E818-457E-B00F-2BB141EE70AC}" dt="2020-11-04T17:00:04.498" v="569" actId="20577"/>
          <ac:spMkLst>
            <pc:docMk/>
            <pc:sldMk cId="2273588400" sldId="275"/>
            <ac:spMk id="2" creationId="{7D3E7741-68C9-4126-92C7-072AB05E33C5}"/>
          </ac:spMkLst>
        </pc:spChg>
        <pc:spChg chg="mod">
          <ac:chgData name="Bernardo" userId="e91672e5-1f24-443c-b9e1-1c4af51bae12" providerId="ADAL" clId="{AFDF8B3E-E818-457E-B00F-2BB141EE70AC}" dt="2020-11-04T17:07:40.074" v="803" actId="20577"/>
          <ac:spMkLst>
            <pc:docMk/>
            <pc:sldMk cId="2273588400" sldId="275"/>
            <ac:spMk id="3" creationId="{B710BE48-C0BF-4402-A0C9-22902EDA1AA7}"/>
          </ac:spMkLst>
        </pc:spChg>
      </pc:sldChg>
      <pc:sldChg chg="addSp delSp modSp new mod">
        <pc:chgData name="Bernardo" userId="e91672e5-1f24-443c-b9e1-1c4af51bae12" providerId="ADAL" clId="{AFDF8B3E-E818-457E-B00F-2BB141EE70AC}" dt="2020-11-04T16:59:08.409" v="517" actId="122"/>
        <pc:sldMkLst>
          <pc:docMk/>
          <pc:sldMk cId="850990066" sldId="280"/>
        </pc:sldMkLst>
        <pc:spChg chg="del">
          <ac:chgData name="Bernardo" userId="e91672e5-1f24-443c-b9e1-1c4af51bae12" providerId="ADAL" clId="{AFDF8B3E-E818-457E-B00F-2BB141EE70AC}" dt="2020-11-04T16:57:39.487" v="492" actId="478"/>
          <ac:spMkLst>
            <pc:docMk/>
            <pc:sldMk cId="850990066" sldId="280"/>
            <ac:spMk id="2" creationId="{5D35D723-76F5-4976-B808-41570ECA9D49}"/>
          </ac:spMkLst>
        </pc:spChg>
        <pc:spChg chg="mod">
          <ac:chgData name="Bernardo" userId="e91672e5-1f24-443c-b9e1-1c4af51bae12" providerId="ADAL" clId="{AFDF8B3E-E818-457E-B00F-2BB141EE70AC}" dt="2020-11-04T16:58:15.013" v="496"/>
          <ac:spMkLst>
            <pc:docMk/>
            <pc:sldMk cId="850990066" sldId="280"/>
            <ac:spMk id="3" creationId="{B2484205-F942-49A2-AD1D-F48D7BA5AD75}"/>
          </ac:spMkLst>
        </pc:spChg>
        <pc:spChg chg="add mod">
          <ac:chgData name="Bernardo" userId="e91672e5-1f24-443c-b9e1-1c4af51bae12" providerId="ADAL" clId="{AFDF8B3E-E818-457E-B00F-2BB141EE70AC}" dt="2020-11-04T16:59:08.409" v="517" actId="122"/>
          <ac:spMkLst>
            <pc:docMk/>
            <pc:sldMk cId="850990066" sldId="280"/>
            <ac:spMk id="6" creationId="{2BAB2FD2-9F29-4425-A83F-8AFDBFD5B3FE}"/>
          </ac:spMkLst>
        </pc:spChg>
        <pc:spChg chg="add">
          <ac:chgData name="Bernardo" userId="e91672e5-1f24-443c-b9e1-1c4af51bae12" providerId="ADAL" clId="{AFDF8B3E-E818-457E-B00F-2BB141EE70AC}" dt="2020-11-04T16:58:28.318" v="498" actId="22"/>
          <ac:spMkLst>
            <pc:docMk/>
            <pc:sldMk cId="850990066" sldId="280"/>
            <ac:spMk id="8" creationId="{A7486809-A947-4210-9B60-44F580B16FD1}"/>
          </ac:spMkLst>
        </pc:spChg>
      </pc:sldChg>
    </pc:docChg>
  </pc:docChgLst>
  <pc:docChgLst>
    <pc:chgData name="João Moreira (1190745)" userId="S::1190745@isep.ipp.pt::f8b03795-3d61-40ba-a2ec-61c125ff740c" providerId="AD" clId="Web-{9D2FD234-3FAD-26E4-9707-CA9F9CD768E5}"/>
    <pc:docChg chg="modSld">
      <pc:chgData name="João Moreira (1190745)" userId="S::1190745@isep.ipp.pt::f8b03795-3d61-40ba-a2ec-61c125ff740c" providerId="AD" clId="Web-{9D2FD234-3FAD-26E4-9707-CA9F9CD768E5}" dt="2020-11-08T16:45:00.725" v="240"/>
      <pc:docMkLst>
        <pc:docMk/>
      </pc:docMkLst>
      <pc:sldChg chg="addSp delSp modSp mod setBg setClrOvrMap">
        <pc:chgData name="João Moreira (1190745)" userId="S::1190745@isep.ipp.pt::f8b03795-3d61-40ba-a2ec-61c125ff740c" providerId="AD" clId="Web-{9D2FD234-3FAD-26E4-9707-CA9F9CD768E5}" dt="2020-11-08T16:45:00.725" v="240"/>
        <pc:sldMkLst>
          <pc:docMk/>
          <pc:sldMk cId="617378506" sldId="279"/>
        </pc:sldMkLst>
        <pc:spChg chg="mod ord">
          <ac:chgData name="João Moreira (1190745)" userId="S::1190745@isep.ipp.pt::f8b03795-3d61-40ba-a2ec-61c125ff740c" providerId="AD" clId="Web-{9D2FD234-3FAD-26E4-9707-CA9F9CD768E5}" dt="2020-11-08T16:45:00.725" v="240"/>
          <ac:spMkLst>
            <pc:docMk/>
            <pc:sldMk cId="617378506" sldId="279"/>
            <ac:spMk id="3" creationId="{38B141F3-062B-4F5D-929E-C280678F6443}"/>
          </ac:spMkLst>
        </pc:spChg>
        <pc:spChg chg="mod ord">
          <ac:chgData name="João Moreira (1190745)" userId="S::1190745@isep.ipp.pt::f8b03795-3d61-40ba-a2ec-61c125ff740c" providerId="AD" clId="Web-{9D2FD234-3FAD-26E4-9707-CA9F9CD768E5}" dt="2020-11-08T16:45:00.725" v="240"/>
          <ac:spMkLst>
            <pc:docMk/>
            <pc:sldMk cId="617378506" sldId="279"/>
            <ac:spMk id="4" creationId="{C611B6DA-5F3A-43C3-ACDD-3408B059B38E}"/>
          </ac:spMkLst>
        </pc:spChg>
        <pc:spChg chg="mod">
          <ac:chgData name="João Moreira (1190745)" userId="S::1190745@isep.ipp.pt::f8b03795-3d61-40ba-a2ec-61c125ff740c" providerId="AD" clId="Web-{9D2FD234-3FAD-26E4-9707-CA9F9CD768E5}" dt="2020-11-08T16:45:00.725" v="240"/>
          <ac:spMkLst>
            <pc:docMk/>
            <pc:sldMk cId="617378506" sldId="279"/>
            <ac:spMk id="5" creationId="{DE240477-4B9F-4B9B-8A48-AA1350E5A267}"/>
          </ac:spMkLst>
        </pc:spChg>
        <pc:spChg chg="add del">
          <ac:chgData name="João Moreira (1190745)" userId="S::1190745@isep.ipp.pt::f8b03795-3d61-40ba-a2ec-61c125ff740c" providerId="AD" clId="Web-{9D2FD234-3FAD-26E4-9707-CA9F9CD768E5}" dt="2020-11-08T16:45:00.725" v="240"/>
          <ac:spMkLst>
            <pc:docMk/>
            <pc:sldMk cId="617378506" sldId="279"/>
            <ac:spMk id="11" creationId="{9B76D444-2756-434F-AE61-96D69830C13E}"/>
          </ac:spMkLst>
        </pc:spChg>
        <pc:picChg chg="mod">
          <ac:chgData name="João Moreira (1190745)" userId="S::1190745@isep.ipp.pt::f8b03795-3d61-40ba-a2ec-61c125ff740c" providerId="AD" clId="Web-{9D2FD234-3FAD-26E4-9707-CA9F9CD768E5}" dt="2020-11-08T16:45:00.725" v="240"/>
          <ac:picMkLst>
            <pc:docMk/>
            <pc:sldMk cId="617378506" sldId="279"/>
            <ac:picMk id="6" creationId="{41EBB238-3229-4357-951C-6041EABA2A22}"/>
          </ac:picMkLst>
        </pc:picChg>
        <pc:cxnChg chg="add del">
          <ac:chgData name="João Moreira (1190745)" userId="S::1190745@isep.ipp.pt::f8b03795-3d61-40ba-a2ec-61c125ff740c" providerId="AD" clId="Web-{9D2FD234-3FAD-26E4-9707-CA9F9CD768E5}" dt="2020-11-08T16:45:00.725" v="240"/>
          <ac:cxnSpMkLst>
            <pc:docMk/>
            <pc:sldMk cId="617378506" sldId="279"/>
            <ac:cxnSpMk id="13" creationId="{EDF5FE34-0A41-407A-8D94-10FCF68F1D0B}"/>
          </ac:cxnSpMkLst>
        </pc:cxnChg>
      </pc:sldChg>
      <pc:sldChg chg="addSp delSp modSp mod setBg setClrOvrMap">
        <pc:chgData name="João Moreira (1190745)" userId="S::1190745@isep.ipp.pt::f8b03795-3d61-40ba-a2ec-61c125ff740c" providerId="AD" clId="Web-{9D2FD234-3FAD-26E4-9707-CA9F9CD768E5}" dt="2020-11-08T16:44:34.505" v="232"/>
        <pc:sldMkLst>
          <pc:docMk/>
          <pc:sldMk cId="1484894632" sldId="281"/>
        </pc:sldMkLst>
        <pc:spChg chg="add mod ord">
          <ac:chgData name="João Moreira (1190745)" userId="S::1190745@isep.ipp.pt::f8b03795-3d61-40ba-a2ec-61c125ff740c" providerId="AD" clId="Web-{9D2FD234-3FAD-26E4-9707-CA9F9CD768E5}" dt="2020-11-08T16:44:34.505" v="232"/>
          <ac:spMkLst>
            <pc:docMk/>
            <pc:sldMk cId="1484894632" sldId="281"/>
            <ac:spMk id="2" creationId="{3DD31680-FAC0-4E64-9613-38AE45D59DC9}"/>
          </ac:spMkLst>
        </pc:spChg>
        <pc:spChg chg="mod">
          <ac:chgData name="João Moreira (1190745)" userId="S::1190745@isep.ipp.pt::f8b03795-3d61-40ba-a2ec-61c125ff740c" providerId="AD" clId="Web-{9D2FD234-3FAD-26E4-9707-CA9F9CD768E5}" dt="2020-11-08T16:42:42.391" v="209"/>
          <ac:spMkLst>
            <pc:docMk/>
            <pc:sldMk cId="1484894632" sldId="281"/>
            <ac:spMk id="3" creationId="{38B141F3-062B-4F5D-929E-C280678F6443}"/>
          </ac:spMkLst>
        </pc:spChg>
        <pc:spChg chg="mod">
          <ac:chgData name="João Moreira (1190745)" userId="S::1190745@isep.ipp.pt::f8b03795-3d61-40ba-a2ec-61c125ff740c" providerId="AD" clId="Web-{9D2FD234-3FAD-26E4-9707-CA9F9CD768E5}" dt="2020-11-08T16:42:42.391" v="209"/>
          <ac:spMkLst>
            <pc:docMk/>
            <pc:sldMk cId="1484894632" sldId="281"/>
            <ac:spMk id="4" creationId="{C611B6DA-5F3A-43C3-ACDD-3408B059B38E}"/>
          </ac:spMkLst>
        </pc:spChg>
        <pc:spChg chg="del mod ord">
          <ac:chgData name="João Moreira (1190745)" userId="S::1190745@isep.ipp.pt::f8b03795-3d61-40ba-a2ec-61c125ff740c" providerId="AD" clId="Web-{9D2FD234-3FAD-26E4-9707-CA9F9CD768E5}" dt="2020-11-08T16:42:56.547" v="211"/>
          <ac:spMkLst>
            <pc:docMk/>
            <pc:sldMk cId="1484894632" sldId="281"/>
            <ac:spMk id="5" creationId="{DE240477-4B9F-4B9B-8A48-AA1350E5A267}"/>
          </ac:spMkLst>
        </pc:spChg>
        <pc:spChg chg="add del">
          <ac:chgData name="João Moreira (1190745)" userId="S::1190745@isep.ipp.pt::f8b03795-3d61-40ba-a2ec-61c125ff740c" providerId="AD" clId="Web-{9D2FD234-3FAD-26E4-9707-CA9F9CD768E5}" dt="2020-11-08T16:44:34.505" v="232"/>
          <ac:spMkLst>
            <pc:docMk/>
            <pc:sldMk cId="1484894632" sldId="281"/>
            <ac:spMk id="10" creationId="{4E65CDE2-194C-4A17-9E3C-017E8A8970E2}"/>
          </ac:spMkLst>
        </pc:spChg>
        <pc:spChg chg="add">
          <ac:chgData name="João Moreira (1190745)" userId="S::1190745@isep.ipp.pt::f8b03795-3d61-40ba-a2ec-61c125ff740c" providerId="AD" clId="Web-{9D2FD234-3FAD-26E4-9707-CA9F9CD768E5}" dt="2020-11-08T16:44:34.505" v="232"/>
          <ac:spMkLst>
            <pc:docMk/>
            <pc:sldMk cId="1484894632" sldId="281"/>
            <ac:spMk id="17" creationId="{4E65CDE2-194C-4A17-9E3C-017E8A8970E2}"/>
          </ac:spMkLst>
        </pc:spChg>
        <pc:cxnChg chg="add del">
          <ac:chgData name="João Moreira (1190745)" userId="S::1190745@isep.ipp.pt::f8b03795-3d61-40ba-a2ec-61c125ff740c" providerId="AD" clId="Web-{9D2FD234-3FAD-26E4-9707-CA9F9CD768E5}" dt="2020-11-08T16:44:34.505" v="232"/>
          <ac:cxnSpMkLst>
            <pc:docMk/>
            <pc:sldMk cId="1484894632" sldId="281"/>
            <ac:cxnSpMk id="12" creationId="{F2AE495E-2AAF-4BC1-87A5-331009D82896}"/>
          </ac:cxnSpMkLst>
        </pc:cxnChg>
        <pc:cxnChg chg="add">
          <ac:chgData name="João Moreira (1190745)" userId="S::1190745@isep.ipp.pt::f8b03795-3d61-40ba-a2ec-61c125ff740c" providerId="AD" clId="Web-{9D2FD234-3FAD-26E4-9707-CA9F9CD768E5}" dt="2020-11-08T16:44:34.505" v="232"/>
          <ac:cxnSpMkLst>
            <pc:docMk/>
            <pc:sldMk cId="1484894632" sldId="281"/>
            <ac:cxnSpMk id="19" creationId="{F2AE495E-2AAF-4BC1-87A5-331009D82896}"/>
          </ac:cxnSpMkLst>
        </pc:cxnChg>
      </pc:sldChg>
      <pc:sldChg chg="addSp modSp mod setBg setClrOvrMap">
        <pc:chgData name="João Moreira (1190745)" userId="S::1190745@isep.ipp.pt::f8b03795-3d61-40ba-a2ec-61c125ff740c" providerId="AD" clId="Web-{9D2FD234-3FAD-26E4-9707-CA9F9CD768E5}" dt="2020-11-08T16:44:27.786" v="231" actId="1076"/>
        <pc:sldMkLst>
          <pc:docMk/>
          <pc:sldMk cId="4066417055" sldId="282"/>
        </pc:sldMkLst>
        <pc:spChg chg="mod ord">
          <ac:chgData name="João Moreira (1190745)" userId="S::1190745@isep.ipp.pt::f8b03795-3d61-40ba-a2ec-61c125ff740c" providerId="AD" clId="Web-{9D2FD234-3FAD-26E4-9707-CA9F9CD768E5}" dt="2020-11-08T16:44:19.096" v="228" actId="14100"/>
          <ac:spMkLst>
            <pc:docMk/>
            <pc:sldMk cId="4066417055" sldId="282"/>
            <ac:spMk id="3" creationId="{38B141F3-062B-4F5D-929E-C280678F6443}"/>
          </ac:spMkLst>
        </pc:spChg>
        <pc:spChg chg="mod ord">
          <ac:chgData name="João Moreira (1190745)" userId="S::1190745@isep.ipp.pt::f8b03795-3d61-40ba-a2ec-61c125ff740c" providerId="AD" clId="Web-{9D2FD234-3FAD-26E4-9707-CA9F9CD768E5}" dt="2020-11-08T16:44:01.487" v="224"/>
          <ac:spMkLst>
            <pc:docMk/>
            <pc:sldMk cId="4066417055" sldId="282"/>
            <ac:spMk id="4" creationId="{C611B6DA-5F3A-43C3-ACDD-3408B059B38E}"/>
          </ac:spMkLst>
        </pc:spChg>
        <pc:spChg chg="mod">
          <ac:chgData name="João Moreira (1190745)" userId="S::1190745@isep.ipp.pt::f8b03795-3d61-40ba-a2ec-61c125ff740c" providerId="AD" clId="Web-{9D2FD234-3FAD-26E4-9707-CA9F9CD768E5}" dt="2020-11-08T16:44:01.487" v="224"/>
          <ac:spMkLst>
            <pc:docMk/>
            <pc:sldMk cId="4066417055" sldId="282"/>
            <ac:spMk id="5" creationId="{DE240477-4B9F-4B9B-8A48-AA1350E5A267}"/>
          </ac:spMkLst>
        </pc:spChg>
        <pc:spChg chg="add">
          <ac:chgData name="João Moreira (1190745)" userId="S::1190745@isep.ipp.pt::f8b03795-3d61-40ba-a2ec-61c125ff740c" providerId="AD" clId="Web-{9D2FD234-3FAD-26E4-9707-CA9F9CD768E5}" dt="2020-11-08T16:44:01.487" v="224"/>
          <ac:spMkLst>
            <pc:docMk/>
            <pc:sldMk cId="4066417055" sldId="282"/>
            <ac:spMk id="10" creationId="{9B76D444-2756-434F-AE61-96D69830C13E}"/>
          </ac:spMkLst>
        </pc:spChg>
        <pc:picChg chg="mod">
          <ac:chgData name="João Moreira (1190745)" userId="S::1190745@isep.ipp.pt::f8b03795-3d61-40ba-a2ec-61c125ff740c" providerId="AD" clId="Web-{9D2FD234-3FAD-26E4-9707-CA9F9CD768E5}" dt="2020-11-08T16:44:27.786" v="231" actId="1076"/>
          <ac:picMkLst>
            <pc:docMk/>
            <pc:sldMk cId="4066417055" sldId="282"/>
            <ac:picMk id="2" creationId="{76A5D74D-9683-44C6-BE57-45FB74240706}"/>
          </ac:picMkLst>
        </pc:picChg>
        <pc:cxnChg chg="add">
          <ac:chgData name="João Moreira (1190745)" userId="S::1190745@isep.ipp.pt::f8b03795-3d61-40ba-a2ec-61c125ff740c" providerId="AD" clId="Web-{9D2FD234-3FAD-26E4-9707-CA9F9CD768E5}" dt="2020-11-08T16:44:01.487" v="224"/>
          <ac:cxnSpMkLst>
            <pc:docMk/>
            <pc:sldMk cId="4066417055" sldId="282"/>
            <ac:cxnSpMk id="12" creationId="{EDF5FE34-0A41-407A-8D94-10FCF68F1D0B}"/>
          </ac:cxnSpMkLst>
        </pc:cxnChg>
      </pc:sldChg>
      <pc:sldChg chg="addSp delSp modSp mod setBg setClrOvrMap">
        <pc:chgData name="João Moreira (1190745)" userId="S::1190745@isep.ipp.pt::f8b03795-3d61-40ba-a2ec-61c125ff740c" providerId="AD" clId="Web-{9D2FD234-3FAD-26E4-9707-CA9F9CD768E5}" dt="2020-11-08T16:43:40.939" v="223"/>
        <pc:sldMkLst>
          <pc:docMk/>
          <pc:sldMk cId="3864426269" sldId="283"/>
        </pc:sldMkLst>
        <pc:spChg chg="mod ord">
          <ac:chgData name="João Moreira (1190745)" userId="S::1190745@isep.ipp.pt::f8b03795-3d61-40ba-a2ec-61c125ff740c" providerId="AD" clId="Web-{9D2FD234-3FAD-26E4-9707-CA9F9CD768E5}" dt="2020-11-08T16:41:43.561" v="206" actId="1076"/>
          <ac:spMkLst>
            <pc:docMk/>
            <pc:sldMk cId="3864426269" sldId="283"/>
            <ac:spMk id="3" creationId="{38B141F3-062B-4F5D-929E-C280678F6443}"/>
          </ac:spMkLst>
        </pc:spChg>
        <pc:spChg chg="mod ord">
          <ac:chgData name="João Moreira (1190745)" userId="S::1190745@isep.ipp.pt::f8b03795-3d61-40ba-a2ec-61c125ff740c" providerId="AD" clId="Web-{9D2FD234-3FAD-26E4-9707-CA9F9CD768E5}" dt="2020-11-08T16:40:39.981" v="195"/>
          <ac:spMkLst>
            <pc:docMk/>
            <pc:sldMk cId="3864426269" sldId="283"/>
            <ac:spMk id="4" creationId="{C611B6DA-5F3A-43C3-ACDD-3408B059B38E}"/>
          </ac:spMkLst>
        </pc:spChg>
        <pc:spChg chg="del mod">
          <ac:chgData name="João Moreira (1190745)" userId="S::1190745@isep.ipp.pt::f8b03795-3d61-40ba-a2ec-61c125ff740c" providerId="AD" clId="Web-{9D2FD234-3FAD-26E4-9707-CA9F9CD768E5}" dt="2020-11-08T16:40:59.419" v="197"/>
          <ac:spMkLst>
            <pc:docMk/>
            <pc:sldMk cId="3864426269" sldId="283"/>
            <ac:spMk id="5" creationId="{DE240477-4B9F-4B9B-8A48-AA1350E5A267}"/>
          </ac:spMkLst>
        </pc:spChg>
        <pc:spChg chg="add mod ord">
          <ac:chgData name="João Moreira (1190745)" userId="S::1190745@isep.ipp.pt::f8b03795-3d61-40ba-a2ec-61c125ff740c" providerId="AD" clId="Web-{9D2FD234-3FAD-26E4-9707-CA9F9CD768E5}" dt="2020-11-08T16:43:40.939" v="223"/>
          <ac:spMkLst>
            <pc:docMk/>
            <pc:sldMk cId="3864426269" sldId="283"/>
            <ac:spMk id="6" creationId="{9A4CB39E-3D55-4AE3-B0C9-5E9576C61C52}"/>
          </ac:spMkLst>
        </pc:spChg>
        <pc:spChg chg="add del">
          <ac:chgData name="João Moreira (1190745)" userId="S::1190745@isep.ipp.pt::f8b03795-3d61-40ba-a2ec-61c125ff740c" providerId="AD" clId="Web-{9D2FD234-3FAD-26E4-9707-CA9F9CD768E5}" dt="2020-11-08T16:40:39.966" v="194"/>
          <ac:spMkLst>
            <pc:docMk/>
            <pc:sldMk cId="3864426269" sldId="283"/>
            <ac:spMk id="7" creationId="{EBF87945-A001-489F-9D9B-7D9435F0B9CA}"/>
          </ac:spMkLst>
        </pc:spChg>
        <pc:spChg chg="add del">
          <ac:chgData name="João Moreira (1190745)" userId="S::1190745@isep.ipp.pt::f8b03795-3d61-40ba-a2ec-61c125ff740c" providerId="AD" clId="Web-{9D2FD234-3FAD-26E4-9707-CA9F9CD768E5}" dt="2020-11-08T16:43:40.939" v="223"/>
          <ac:spMkLst>
            <pc:docMk/>
            <pc:sldMk cId="3864426269" sldId="283"/>
            <ac:spMk id="8" creationId="{9B76D444-2756-434F-AE61-96D69830C13E}"/>
          </ac:spMkLst>
        </pc:spChg>
        <pc:spChg chg="add del">
          <ac:chgData name="João Moreira (1190745)" userId="S::1190745@isep.ipp.pt::f8b03795-3d61-40ba-a2ec-61c125ff740c" providerId="AD" clId="Web-{9D2FD234-3FAD-26E4-9707-CA9F9CD768E5}" dt="2020-11-08T16:40:32.809" v="192"/>
          <ac:spMkLst>
            <pc:docMk/>
            <pc:sldMk cId="3864426269" sldId="283"/>
            <ac:spMk id="10" creationId="{F4C0B10B-D2C4-4A54-AFAD-3D27DF88BB37}"/>
          </ac:spMkLst>
        </pc:spChg>
        <pc:spChg chg="add">
          <ac:chgData name="João Moreira (1190745)" userId="S::1190745@isep.ipp.pt::f8b03795-3d61-40ba-a2ec-61c125ff740c" providerId="AD" clId="Web-{9D2FD234-3FAD-26E4-9707-CA9F9CD768E5}" dt="2020-11-08T16:43:40.939" v="223"/>
          <ac:spMkLst>
            <pc:docMk/>
            <pc:sldMk cId="3864426269" sldId="283"/>
            <ac:spMk id="14" creationId="{9B76D444-2756-434F-AE61-96D69830C13E}"/>
          </ac:spMkLst>
        </pc:spChg>
        <pc:grpChg chg="add del">
          <ac:chgData name="João Moreira (1190745)" userId="S::1190745@isep.ipp.pt::f8b03795-3d61-40ba-a2ec-61c125ff740c" providerId="AD" clId="Web-{9D2FD234-3FAD-26E4-9707-CA9F9CD768E5}" dt="2020-11-08T16:40:32.809" v="192"/>
          <ac:grpSpMkLst>
            <pc:docMk/>
            <pc:sldMk cId="3864426269" sldId="283"/>
            <ac:grpSpMk id="12" creationId="{B6BADB90-C74B-40D6-86DC-503F65FCE8DC}"/>
          </ac:grpSpMkLst>
        </pc:grpChg>
        <pc:picChg chg="add mod">
          <ac:chgData name="João Moreira (1190745)" userId="S::1190745@isep.ipp.pt::f8b03795-3d61-40ba-a2ec-61c125ff740c" providerId="AD" clId="Web-{9D2FD234-3FAD-26E4-9707-CA9F9CD768E5}" dt="2020-11-08T16:40:39.981" v="195"/>
          <ac:picMkLst>
            <pc:docMk/>
            <pc:sldMk cId="3864426269" sldId="283"/>
            <ac:picMk id="2" creationId="{520AE739-E4CD-4D11-B312-8264FFAFF622}"/>
          </ac:picMkLst>
        </pc:picChg>
        <pc:cxnChg chg="add del">
          <ac:chgData name="João Moreira (1190745)" userId="S::1190745@isep.ipp.pt::f8b03795-3d61-40ba-a2ec-61c125ff740c" providerId="AD" clId="Web-{9D2FD234-3FAD-26E4-9707-CA9F9CD768E5}" dt="2020-11-08T16:43:40.939" v="223"/>
          <ac:cxnSpMkLst>
            <pc:docMk/>
            <pc:sldMk cId="3864426269" sldId="283"/>
            <ac:cxnSpMk id="9" creationId="{EDF5FE34-0A41-407A-8D94-10FCF68F1D0B}"/>
          </ac:cxnSpMkLst>
        </pc:cxnChg>
        <pc:cxnChg chg="add">
          <ac:chgData name="João Moreira (1190745)" userId="S::1190745@isep.ipp.pt::f8b03795-3d61-40ba-a2ec-61c125ff740c" providerId="AD" clId="Web-{9D2FD234-3FAD-26E4-9707-CA9F9CD768E5}" dt="2020-11-08T16:43:40.939" v="223"/>
          <ac:cxnSpMkLst>
            <pc:docMk/>
            <pc:sldMk cId="3864426269" sldId="283"/>
            <ac:cxnSpMk id="16" creationId="{EDF5FE34-0A41-407A-8D94-10FCF68F1D0B}"/>
          </ac:cxnSpMkLst>
        </pc:cxnChg>
      </pc:sldChg>
    </pc:docChg>
  </pc:docChgLst>
  <pc:docChgLst>
    <pc:chgData name="João Moreira (1190745)" userId="S::1190745@isep.ipp.pt::f8b03795-3d61-40ba-a2ec-61c125ff740c" providerId="AD" clId="Web-{738652AE-04BA-D16D-A3F3-096DEC97597A}"/>
    <pc:docChg chg="addSld delSld modSld">
      <pc:chgData name="João Moreira (1190745)" userId="S::1190745@isep.ipp.pt::f8b03795-3d61-40ba-a2ec-61c125ff740c" providerId="AD" clId="Web-{738652AE-04BA-D16D-A3F3-096DEC97597A}" dt="2020-11-08T17:04:10.198" v="122" actId="1076"/>
      <pc:docMkLst>
        <pc:docMk/>
      </pc:docMkLst>
      <pc:sldChg chg="addSp delSp modSp mod setBg setClrOvrMap">
        <pc:chgData name="João Moreira (1190745)" userId="S::1190745@isep.ipp.pt::f8b03795-3d61-40ba-a2ec-61c125ff740c" providerId="AD" clId="Web-{738652AE-04BA-D16D-A3F3-096DEC97597A}" dt="2020-11-08T17:04:10.198" v="122" actId="1076"/>
        <pc:sldMkLst>
          <pc:docMk/>
          <pc:sldMk cId="3933332983" sldId="265"/>
        </pc:sldMkLst>
        <pc:spChg chg="mod ord">
          <ac:chgData name="João Moreira (1190745)" userId="S::1190745@isep.ipp.pt::f8b03795-3d61-40ba-a2ec-61c125ff740c" providerId="AD" clId="Web-{738652AE-04BA-D16D-A3F3-096DEC97597A}" dt="2020-11-08T16:59:41.270" v="60"/>
          <ac:spMkLst>
            <pc:docMk/>
            <pc:sldMk cId="3933332983" sldId="265"/>
            <ac:spMk id="3" creationId="{38B141F3-062B-4F5D-929E-C280678F6443}"/>
          </ac:spMkLst>
        </pc:spChg>
        <pc:spChg chg="del mod ord">
          <ac:chgData name="João Moreira (1190745)" userId="S::1190745@isep.ipp.pt::f8b03795-3d61-40ba-a2ec-61c125ff740c" providerId="AD" clId="Web-{738652AE-04BA-D16D-A3F3-096DEC97597A}" dt="2020-11-08T17:03:37.307" v="119"/>
          <ac:spMkLst>
            <pc:docMk/>
            <pc:sldMk cId="3933332983" sldId="265"/>
            <ac:spMk id="4" creationId="{C611B6DA-5F3A-43C3-ACDD-3408B059B38E}"/>
          </ac:spMkLst>
        </pc:spChg>
        <pc:spChg chg="mod ord">
          <ac:chgData name="João Moreira (1190745)" userId="S::1190745@isep.ipp.pt::f8b03795-3d61-40ba-a2ec-61c125ff740c" providerId="AD" clId="Web-{738652AE-04BA-D16D-A3F3-096DEC97597A}" dt="2020-11-08T16:59:41.270" v="60"/>
          <ac:spMkLst>
            <pc:docMk/>
            <pc:sldMk cId="3933332983" sldId="265"/>
            <ac:spMk id="5" creationId="{DE240477-4B9F-4B9B-8A48-AA1350E5A267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50:03.071" v="24"/>
          <ac:spMkLst>
            <pc:docMk/>
            <pc:sldMk cId="3933332983" sldId="265"/>
            <ac:spMk id="10" creationId="{CF62D2A7-8207-488C-9F46-316BA81A16C8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52:01.417" v="32"/>
          <ac:spMkLst>
            <pc:docMk/>
            <pc:sldMk cId="3933332983" sldId="265"/>
            <ac:spMk id="11" creationId="{8F23F8A3-8FD7-4779-8323-FDC26BE99889}"/>
          </ac:spMkLst>
        </pc:spChg>
        <pc:spChg chg="add">
          <ac:chgData name="João Moreira (1190745)" userId="S::1190745@isep.ipp.pt::f8b03795-3d61-40ba-a2ec-61c125ff740c" providerId="AD" clId="Web-{738652AE-04BA-D16D-A3F3-096DEC97597A}" dt="2020-11-08T16:59:41.270" v="60"/>
          <ac:spMkLst>
            <pc:docMk/>
            <pc:sldMk cId="3933332983" sldId="265"/>
            <ac:spMk id="12" creationId="{CF62D2A7-8207-488C-9F46-316BA81A16C8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52:01.417" v="32"/>
          <ac:spMkLst>
            <pc:docMk/>
            <pc:sldMk cId="3933332983" sldId="265"/>
            <ac:spMk id="13" creationId="{F605C4CC-A25C-416F-8333-7CB7DC97D870}"/>
          </ac:spMkLst>
        </pc:spChg>
        <pc:spChg chg="add mod">
          <ac:chgData name="João Moreira (1190745)" userId="S::1190745@isep.ipp.pt::f8b03795-3d61-40ba-a2ec-61c125ff740c" providerId="AD" clId="Web-{738652AE-04BA-D16D-A3F3-096DEC97597A}" dt="2020-11-08T17:04:10.198" v="122" actId="1076"/>
          <ac:spMkLst>
            <pc:docMk/>
            <pc:sldMk cId="3933332983" sldId="265"/>
            <ac:spMk id="14" creationId="{44E12877-3422-4364-BF10-5527EB022B17}"/>
          </ac:spMkLst>
        </pc:spChg>
        <pc:picChg chg="del mod">
          <ac:chgData name="João Moreira (1190745)" userId="S::1190745@isep.ipp.pt::f8b03795-3d61-40ba-a2ec-61c125ff740c" providerId="AD" clId="Web-{738652AE-04BA-D16D-A3F3-096DEC97597A}" dt="2020-11-08T16:50:28.775" v="25"/>
          <ac:picMkLst>
            <pc:docMk/>
            <pc:sldMk cId="3933332983" sldId="265"/>
            <ac:picMk id="2" creationId="{8B11A5FD-7291-465F-8D56-11767D9CF6D9}"/>
          </ac:picMkLst>
        </pc:picChg>
        <pc:picChg chg="add del mod ord">
          <ac:chgData name="João Moreira (1190745)" userId="S::1190745@isep.ipp.pt::f8b03795-3d61-40ba-a2ec-61c125ff740c" providerId="AD" clId="Web-{738652AE-04BA-D16D-A3F3-096DEC97597A}" dt="2020-11-08T16:52:57.637" v="36"/>
          <ac:picMkLst>
            <pc:docMk/>
            <pc:sldMk cId="3933332983" sldId="265"/>
            <ac:picMk id="6" creationId="{50B126D6-39D0-4CD8-ADA8-2A5A09CE0C9B}"/>
          </ac:picMkLst>
        </pc:picChg>
        <pc:picChg chg="add del mod">
          <ac:chgData name="João Moreira (1190745)" userId="S::1190745@isep.ipp.pt::f8b03795-3d61-40ba-a2ec-61c125ff740c" providerId="AD" clId="Web-{738652AE-04BA-D16D-A3F3-096DEC97597A}" dt="2020-11-08T16:57:42.612" v="52"/>
          <ac:picMkLst>
            <pc:docMk/>
            <pc:sldMk cId="3933332983" sldId="265"/>
            <ac:picMk id="7" creationId="{7292E8A6-F4C2-4339-BA3A-8EDAA2AA7B0C}"/>
          </ac:picMkLst>
        </pc:picChg>
        <pc:picChg chg="add mod">
          <ac:chgData name="João Moreira (1190745)" userId="S::1190745@isep.ipp.pt::f8b03795-3d61-40ba-a2ec-61c125ff740c" providerId="AD" clId="Web-{738652AE-04BA-D16D-A3F3-096DEC97597A}" dt="2020-11-08T16:59:41.270" v="60"/>
          <ac:picMkLst>
            <pc:docMk/>
            <pc:sldMk cId="3933332983" sldId="265"/>
            <ac:picMk id="8" creationId="{02FE8319-1A9E-4FFD-A2DC-2C922F433162}"/>
          </ac:picMkLst>
        </pc:picChg>
        <pc:picChg chg="add del mod">
          <ac:chgData name="João Moreira (1190745)" userId="S::1190745@isep.ipp.pt::f8b03795-3d61-40ba-a2ec-61c125ff740c" providerId="AD" clId="Web-{738652AE-04BA-D16D-A3F3-096DEC97597A}" dt="2020-11-08T16:59:54.536" v="62"/>
          <ac:picMkLst>
            <pc:docMk/>
            <pc:sldMk cId="3933332983" sldId="265"/>
            <ac:picMk id="9" creationId="{0B82399C-83AF-46CC-9DB4-F3B277DCA288}"/>
          </ac:picMkLst>
        </pc:picChg>
      </pc:sldChg>
      <pc:sldChg chg="addSp delSp modSp mod setBg setClrOvrMap">
        <pc:chgData name="João Moreira (1190745)" userId="S::1190745@isep.ipp.pt::f8b03795-3d61-40ba-a2ec-61c125ff740c" providerId="AD" clId="Web-{738652AE-04BA-D16D-A3F3-096DEC97597A}" dt="2020-11-08T16:49:16.242" v="22" actId="1076"/>
        <pc:sldMkLst>
          <pc:docMk/>
          <pc:sldMk cId="617378506" sldId="279"/>
        </pc:sldMkLst>
        <pc:spChg chg="mod ord">
          <ac:chgData name="João Moreira (1190745)" userId="S::1190745@isep.ipp.pt::f8b03795-3d61-40ba-a2ec-61c125ff740c" providerId="AD" clId="Web-{738652AE-04BA-D16D-A3F3-096DEC97597A}" dt="2020-11-08T16:49:01.304" v="15" actId="1076"/>
          <ac:spMkLst>
            <pc:docMk/>
            <pc:sldMk cId="617378506" sldId="279"/>
            <ac:spMk id="3" creationId="{38B141F3-062B-4F5D-929E-C280678F6443}"/>
          </ac:spMkLst>
        </pc:spChg>
        <pc:spChg chg="mod ord">
          <ac:chgData name="João Moreira (1190745)" userId="S::1190745@isep.ipp.pt::f8b03795-3d61-40ba-a2ec-61c125ff740c" providerId="AD" clId="Web-{738652AE-04BA-D16D-A3F3-096DEC97597A}" dt="2020-11-08T16:48:25.741" v="8"/>
          <ac:spMkLst>
            <pc:docMk/>
            <pc:sldMk cId="617378506" sldId="279"/>
            <ac:spMk id="4" creationId="{C611B6DA-5F3A-43C3-ACDD-3408B059B38E}"/>
          </ac:spMkLst>
        </pc:spChg>
        <pc:spChg chg="mod">
          <ac:chgData name="João Moreira (1190745)" userId="S::1190745@isep.ipp.pt::f8b03795-3d61-40ba-a2ec-61c125ff740c" providerId="AD" clId="Web-{738652AE-04BA-D16D-A3F3-096DEC97597A}" dt="2020-11-08T16:48:25.741" v="8"/>
          <ac:spMkLst>
            <pc:docMk/>
            <pc:sldMk cId="617378506" sldId="279"/>
            <ac:spMk id="5" creationId="{DE240477-4B9F-4B9B-8A48-AA1350E5A267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47:55.584" v="7"/>
          <ac:spMkLst>
            <pc:docMk/>
            <pc:sldMk cId="617378506" sldId="279"/>
            <ac:spMk id="8" creationId="{CF62D2A7-8207-488C-9F46-316BA81A16C8}"/>
          </ac:spMkLst>
        </pc:spChg>
        <pc:spChg chg="add">
          <ac:chgData name="João Moreira (1190745)" userId="S::1190745@isep.ipp.pt::f8b03795-3d61-40ba-a2ec-61c125ff740c" providerId="AD" clId="Web-{738652AE-04BA-D16D-A3F3-096DEC97597A}" dt="2020-11-08T16:48:25.741" v="8"/>
          <ac:spMkLst>
            <pc:docMk/>
            <pc:sldMk cId="617378506" sldId="279"/>
            <ac:spMk id="9" creationId="{9B76D444-2756-434F-AE61-96D69830C13E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47:51.412" v="4"/>
          <ac:spMkLst>
            <pc:docMk/>
            <pc:sldMk cId="617378506" sldId="279"/>
            <ac:spMk id="10" creationId="{B082622D-AAF3-4897-8629-FC918530DD86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47:51.412" v="4"/>
          <ac:spMkLst>
            <pc:docMk/>
            <pc:sldMk cId="617378506" sldId="279"/>
            <ac:spMk id="15" creationId="{A7457DD9-5A45-400A-AB4B-4B4EDECA25F1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47:51.412" v="4"/>
          <ac:spMkLst>
            <pc:docMk/>
            <pc:sldMk cId="617378506" sldId="279"/>
            <ac:spMk id="17" creationId="{441CF7D6-A660-431A-B0BB-140A0D5556B6}"/>
          </ac:spMkLst>
        </pc:spChg>
        <pc:spChg chg="add del">
          <ac:chgData name="João Moreira (1190745)" userId="S::1190745@isep.ipp.pt::f8b03795-3d61-40ba-a2ec-61c125ff740c" providerId="AD" clId="Web-{738652AE-04BA-D16D-A3F3-096DEC97597A}" dt="2020-11-08T16:47:51.412" v="4"/>
          <ac:spMkLst>
            <pc:docMk/>
            <pc:sldMk cId="617378506" sldId="279"/>
            <ac:spMk id="19" creationId="{0570A85B-3810-4F95-97B0-CBF4CCDB381C}"/>
          </ac:spMkLst>
        </pc:spChg>
        <pc:picChg chg="mod modCrop">
          <ac:chgData name="João Moreira (1190745)" userId="S::1190745@isep.ipp.pt::f8b03795-3d61-40ba-a2ec-61c125ff740c" providerId="AD" clId="Web-{738652AE-04BA-D16D-A3F3-096DEC97597A}" dt="2020-11-08T16:49:16.242" v="22" actId="1076"/>
          <ac:picMkLst>
            <pc:docMk/>
            <pc:sldMk cId="617378506" sldId="279"/>
            <ac:picMk id="6" creationId="{41EBB238-3229-4357-951C-6041EABA2A22}"/>
          </ac:picMkLst>
        </pc:picChg>
        <pc:cxnChg chg="add">
          <ac:chgData name="João Moreira (1190745)" userId="S::1190745@isep.ipp.pt::f8b03795-3d61-40ba-a2ec-61c125ff740c" providerId="AD" clId="Web-{738652AE-04BA-D16D-A3F3-096DEC97597A}" dt="2020-11-08T16:48:25.741" v="8"/>
          <ac:cxnSpMkLst>
            <pc:docMk/>
            <pc:sldMk cId="617378506" sldId="279"/>
            <ac:cxnSpMk id="12" creationId="{EDF5FE34-0A41-407A-8D94-10FCF68F1D0B}"/>
          </ac:cxnSpMkLst>
        </pc:cxnChg>
      </pc:sldChg>
      <pc:sldChg chg="addSp delSp modSp">
        <pc:chgData name="João Moreira (1190745)" userId="S::1190745@isep.ipp.pt::f8b03795-3d61-40ba-a2ec-61c125ff740c" providerId="AD" clId="Web-{738652AE-04BA-D16D-A3F3-096DEC97597A}" dt="2020-11-08T17:03:12.947" v="108"/>
        <pc:sldMkLst>
          <pc:docMk/>
          <pc:sldMk cId="1484894632" sldId="281"/>
        </pc:sldMkLst>
        <pc:spChg chg="add del mod">
          <ac:chgData name="João Moreira (1190745)" userId="S::1190745@isep.ipp.pt::f8b03795-3d61-40ba-a2ec-61c125ff740c" providerId="AD" clId="Web-{738652AE-04BA-D16D-A3F3-096DEC97597A}" dt="2020-11-08T17:01:04.585" v="70"/>
          <ac:spMkLst>
            <pc:docMk/>
            <pc:sldMk cId="1484894632" sldId="281"/>
            <ac:spMk id="5" creationId="{47140F4E-A84B-4200-A50F-9A29071A96CD}"/>
          </ac:spMkLst>
        </pc:spChg>
        <pc:spChg chg="add del mod">
          <ac:chgData name="João Moreira (1190745)" userId="S::1190745@isep.ipp.pt::f8b03795-3d61-40ba-a2ec-61c125ff740c" providerId="AD" clId="Web-{738652AE-04BA-D16D-A3F3-096DEC97597A}" dt="2020-11-08T17:03:12.947" v="108"/>
          <ac:spMkLst>
            <pc:docMk/>
            <pc:sldMk cId="1484894632" sldId="281"/>
            <ac:spMk id="6" creationId="{53415CF4-4786-4299-91EC-583629E06637}"/>
          </ac:spMkLst>
        </pc:spChg>
      </pc:sldChg>
      <pc:sldChg chg="addSp delSp modSp">
        <pc:chgData name="João Moreira (1190745)" userId="S::1190745@isep.ipp.pt::f8b03795-3d61-40ba-a2ec-61c125ff740c" providerId="AD" clId="Web-{738652AE-04BA-D16D-A3F3-096DEC97597A}" dt="2020-11-08T16:57:04.595" v="51"/>
        <pc:sldMkLst>
          <pc:docMk/>
          <pc:sldMk cId="3864426269" sldId="283"/>
        </pc:sldMkLst>
        <pc:picChg chg="add del">
          <ac:chgData name="João Moreira (1190745)" userId="S::1190745@isep.ipp.pt::f8b03795-3d61-40ba-a2ec-61c125ff740c" providerId="AD" clId="Web-{738652AE-04BA-D16D-A3F3-096DEC97597A}" dt="2020-11-08T16:57:04.595" v="51"/>
          <ac:picMkLst>
            <pc:docMk/>
            <pc:sldMk cId="3864426269" sldId="283"/>
            <ac:picMk id="2" creationId="{520AE739-E4CD-4D11-B312-8264FFAFF622}"/>
          </ac:picMkLst>
        </pc:picChg>
        <pc:picChg chg="add del mod">
          <ac:chgData name="João Moreira (1190745)" userId="S::1190745@isep.ipp.pt::f8b03795-3d61-40ba-a2ec-61c125ff740c" providerId="AD" clId="Web-{738652AE-04BA-D16D-A3F3-096DEC97597A}" dt="2020-11-08T16:57:02.752" v="50"/>
          <ac:picMkLst>
            <pc:docMk/>
            <pc:sldMk cId="3864426269" sldId="283"/>
            <ac:picMk id="5" creationId="{611B6574-780F-4EC3-89BE-6312BDF5C3EB}"/>
          </ac:picMkLst>
        </pc:picChg>
      </pc:sldChg>
      <pc:sldChg chg="add del replId">
        <pc:chgData name="João Moreira (1190745)" userId="S::1190745@isep.ipp.pt::f8b03795-3d61-40ba-a2ec-61c125ff740c" providerId="AD" clId="Web-{738652AE-04BA-D16D-A3F3-096DEC97597A}" dt="2020-11-08T17:00:07.130" v="64"/>
        <pc:sldMkLst>
          <pc:docMk/>
          <pc:sldMk cId="1641872923" sldId="286"/>
        </pc:sldMkLst>
      </pc:sldChg>
    </pc:docChg>
  </pc:docChgLst>
  <pc:docChgLst>
    <pc:chgData name="João Pereira (1190742)" userId="S::1190742@isep.ipp.pt::f0e67e46-41a4-4f8b-a025-d1bbe22983ea" providerId="AD" clId="Web-{D2B5408E-B29F-778B-6F72-28B1AA0EBBBA}"/>
    <pc:docChg chg="modSld">
      <pc:chgData name="João Pereira (1190742)" userId="S::1190742@isep.ipp.pt::f0e67e46-41a4-4f8b-a025-d1bbe22983ea" providerId="AD" clId="Web-{D2B5408E-B29F-778B-6F72-28B1AA0EBBBA}" dt="2020-11-04T17:24:17.120" v="2304" actId="20577"/>
      <pc:docMkLst>
        <pc:docMk/>
      </pc:docMkLst>
      <pc:sldChg chg="modSp">
        <pc:chgData name="João Pereira (1190742)" userId="S::1190742@isep.ipp.pt::f0e67e46-41a4-4f8b-a025-d1bbe22983ea" providerId="AD" clId="Web-{D2B5408E-B29F-778B-6F72-28B1AA0EBBBA}" dt="2020-11-04T17:21:56.506" v="2085" actId="20577"/>
        <pc:sldMkLst>
          <pc:docMk/>
          <pc:sldMk cId="1290658238" sldId="269"/>
        </pc:sldMkLst>
        <pc:spChg chg="mod">
          <ac:chgData name="João Pereira (1190742)" userId="S::1190742@isep.ipp.pt::f0e67e46-41a4-4f8b-a025-d1bbe22983ea" providerId="AD" clId="Web-{D2B5408E-B29F-778B-6F72-28B1AA0EBBBA}" dt="2020-11-04T17:21:56.506" v="2085" actId="20577"/>
          <ac:spMkLst>
            <pc:docMk/>
            <pc:sldMk cId="1290658238" sldId="269"/>
            <ac:spMk id="3" creationId="{38B141F3-062B-4F5D-929E-C280678F6443}"/>
          </ac:spMkLst>
        </pc:spChg>
      </pc:sldChg>
      <pc:sldChg chg="modSp">
        <pc:chgData name="João Pereira (1190742)" userId="S::1190742@isep.ipp.pt::f0e67e46-41a4-4f8b-a025-d1bbe22983ea" providerId="AD" clId="Web-{D2B5408E-B29F-778B-6F72-28B1AA0EBBBA}" dt="2020-11-04T17:09:45.751" v="1212"/>
        <pc:sldMkLst>
          <pc:docMk/>
          <pc:sldMk cId="3390981386" sldId="270"/>
        </pc:sldMkLst>
        <pc:graphicFrameChg chg="mod modGraphic">
          <ac:chgData name="João Pereira (1190742)" userId="S::1190742@isep.ipp.pt::f0e67e46-41a4-4f8b-a025-d1bbe22983ea" providerId="AD" clId="Web-{D2B5408E-B29F-778B-6F72-28B1AA0EBBBA}" dt="2020-11-04T17:09:45.751" v="1212"/>
          <ac:graphicFrameMkLst>
            <pc:docMk/>
            <pc:sldMk cId="3390981386" sldId="270"/>
            <ac:graphicFrameMk id="2" creationId="{9B05A54D-B368-4892-B0C3-7138EC40890E}"/>
          </ac:graphicFrameMkLst>
        </pc:graphicFrameChg>
      </pc:sldChg>
      <pc:sldChg chg="modSp">
        <pc:chgData name="João Pereira (1190742)" userId="S::1190742@isep.ipp.pt::f0e67e46-41a4-4f8b-a025-d1bbe22983ea" providerId="AD" clId="Web-{D2B5408E-B29F-778B-6F72-28B1AA0EBBBA}" dt="2020-11-04T17:24:16.010" v="2302" actId="20577"/>
        <pc:sldMkLst>
          <pc:docMk/>
          <pc:sldMk cId="884930824" sldId="272"/>
        </pc:sldMkLst>
        <pc:spChg chg="mod">
          <ac:chgData name="João Pereira (1190742)" userId="S::1190742@isep.ipp.pt::f0e67e46-41a4-4f8b-a025-d1bbe22983ea" providerId="AD" clId="Web-{D2B5408E-B29F-778B-6F72-28B1AA0EBBBA}" dt="2020-11-04T17:24:16.010" v="2302" actId="20577"/>
          <ac:spMkLst>
            <pc:docMk/>
            <pc:sldMk cId="884930824" sldId="272"/>
            <ac:spMk id="3" creationId="{38B141F3-062B-4F5D-929E-C280678F6443}"/>
          </ac:spMkLst>
        </pc:spChg>
        <pc:picChg chg="mod">
          <ac:chgData name="João Pereira (1190742)" userId="S::1190742@isep.ipp.pt::f0e67e46-41a4-4f8b-a025-d1bbe22983ea" providerId="AD" clId="Web-{D2B5408E-B29F-778B-6F72-28B1AA0EBBBA}" dt="2020-11-04T17:24:13.635" v="2301" actId="1076"/>
          <ac:picMkLst>
            <pc:docMk/>
            <pc:sldMk cId="884930824" sldId="272"/>
            <ac:picMk id="5124" creationId="{C0D00B7B-630C-481B-A94F-365EFAAC5C8E}"/>
          </ac:picMkLst>
        </pc:picChg>
      </pc:sldChg>
    </pc:docChg>
  </pc:docChgLst>
  <pc:docChgLst>
    <pc:chgData name="João Moreira (1190745)" userId="f8b03795-3d61-40ba-a2ec-61c125ff740c" providerId="ADAL" clId="{0D0333E7-1805-4712-969E-5F04D81F3DB8}"/>
    <pc:docChg chg="modSld">
      <pc:chgData name="João Moreira (1190745)" userId="f8b03795-3d61-40ba-a2ec-61c125ff740c" providerId="ADAL" clId="{0D0333E7-1805-4712-969E-5F04D81F3DB8}" dt="2020-10-28T17:24:35.271" v="0" actId="14100"/>
      <pc:docMkLst>
        <pc:docMk/>
      </pc:docMkLst>
      <pc:sldChg chg="modSp mod">
        <pc:chgData name="João Moreira (1190745)" userId="f8b03795-3d61-40ba-a2ec-61c125ff740c" providerId="ADAL" clId="{0D0333E7-1805-4712-969E-5F04D81F3DB8}" dt="2020-10-28T17:24:35.271" v="0" actId="14100"/>
        <pc:sldMkLst>
          <pc:docMk/>
          <pc:sldMk cId="3127416792" sldId="256"/>
        </pc:sldMkLst>
        <pc:picChg chg="mod">
          <ac:chgData name="João Moreira (1190745)" userId="f8b03795-3d61-40ba-a2ec-61c125ff740c" providerId="ADAL" clId="{0D0333E7-1805-4712-969E-5F04D81F3DB8}" dt="2020-10-28T17:24:35.271" v="0" actId="14100"/>
          <ac:picMkLst>
            <pc:docMk/>
            <pc:sldMk cId="3127416792" sldId="256"/>
            <ac:picMk id="4" creationId="{846B50FE-D20F-4CEF-A37F-409B8665B141}"/>
          </ac:picMkLst>
        </pc:picChg>
      </pc:sldChg>
    </pc:docChg>
  </pc:docChgLst>
  <pc:docChgLst>
    <pc:chgData name="João Moreira (1190745)" userId="S::1190745@isep.ipp.pt::f8b03795-3d61-40ba-a2ec-61c125ff740c" providerId="AD" clId="Web-{A19D38B6-B94E-CDEB-4537-D011ED757E34}"/>
    <pc:docChg chg="modSld">
      <pc:chgData name="João Moreira (1190745)" userId="S::1190745@isep.ipp.pt::f8b03795-3d61-40ba-a2ec-61c125ff740c" providerId="AD" clId="Web-{A19D38B6-B94E-CDEB-4537-D011ED757E34}" dt="2020-11-07T18:49:39.490" v="731" actId="20577"/>
      <pc:docMkLst>
        <pc:docMk/>
      </pc:docMkLst>
      <pc:sldChg chg="addSp modSp">
        <pc:chgData name="João Moreira (1190745)" userId="S::1190745@isep.ipp.pt::f8b03795-3d61-40ba-a2ec-61c125ff740c" providerId="AD" clId="Web-{A19D38B6-B94E-CDEB-4537-D011ED757E34}" dt="2020-11-07T18:28:39.505" v="488" actId="1076"/>
        <pc:sldMkLst>
          <pc:docMk/>
          <pc:sldMk cId="4066417055" sldId="282"/>
        </pc:sldMkLst>
        <pc:spChg chg="mod">
          <ac:chgData name="João Moreira (1190745)" userId="S::1190745@isep.ipp.pt::f8b03795-3d61-40ba-a2ec-61c125ff740c" providerId="AD" clId="Web-{A19D38B6-B94E-CDEB-4537-D011ED757E34}" dt="2020-11-07T18:28:39.505" v="488" actId="1076"/>
          <ac:spMkLst>
            <pc:docMk/>
            <pc:sldMk cId="4066417055" sldId="282"/>
            <ac:spMk id="3" creationId="{38B141F3-062B-4F5D-929E-C280678F6443}"/>
          </ac:spMkLst>
        </pc:spChg>
        <pc:spChg chg="mod">
          <ac:chgData name="João Moreira (1190745)" userId="S::1190745@isep.ipp.pt::f8b03795-3d61-40ba-a2ec-61c125ff740c" providerId="AD" clId="Web-{A19D38B6-B94E-CDEB-4537-D011ED757E34}" dt="2020-11-07T18:19:18.016" v="32" actId="20577"/>
          <ac:spMkLst>
            <pc:docMk/>
            <pc:sldMk cId="4066417055" sldId="282"/>
            <ac:spMk id="5" creationId="{DE240477-4B9F-4B9B-8A48-AA1350E5A267}"/>
          </ac:spMkLst>
        </pc:spChg>
        <pc:picChg chg="add mod">
          <ac:chgData name="João Moreira (1190745)" userId="S::1190745@isep.ipp.pt::f8b03795-3d61-40ba-a2ec-61c125ff740c" providerId="AD" clId="Web-{A19D38B6-B94E-CDEB-4537-D011ED757E34}" dt="2020-11-07T18:28:36.270" v="487" actId="1076"/>
          <ac:picMkLst>
            <pc:docMk/>
            <pc:sldMk cId="4066417055" sldId="282"/>
            <ac:picMk id="2" creationId="{76A5D74D-9683-44C6-BE57-45FB74240706}"/>
          </ac:picMkLst>
        </pc:picChg>
      </pc:sldChg>
      <pc:sldChg chg="modSp">
        <pc:chgData name="João Moreira (1190745)" userId="S::1190745@isep.ipp.pt::f8b03795-3d61-40ba-a2ec-61c125ff740c" providerId="AD" clId="Web-{A19D38B6-B94E-CDEB-4537-D011ED757E34}" dt="2020-11-07T18:49:39.490" v="730" actId="20577"/>
        <pc:sldMkLst>
          <pc:docMk/>
          <pc:sldMk cId="3864426269" sldId="283"/>
        </pc:sldMkLst>
        <pc:spChg chg="mod">
          <ac:chgData name="João Moreira (1190745)" userId="S::1190745@isep.ipp.pt::f8b03795-3d61-40ba-a2ec-61c125ff740c" providerId="AD" clId="Web-{A19D38B6-B94E-CDEB-4537-D011ED757E34}" dt="2020-11-07T18:49:39.490" v="730" actId="20577"/>
          <ac:spMkLst>
            <pc:docMk/>
            <pc:sldMk cId="3864426269" sldId="283"/>
            <ac:spMk id="3" creationId="{38B141F3-062B-4F5D-929E-C280678F6443}"/>
          </ac:spMkLst>
        </pc:spChg>
        <pc:spChg chg="mod">
          <ac:chgData name="João Moreira (1190745)" userId="S::1190745@isep.ipp.pt::f8b03795-3d61-40ba-a2ec-61c125ff740c" providerId="AD" clId="Web-{A19D38B6-B94E-CDEB-4537-D011ED757E34}" dt="2020-11-07T18:41:15.990" v="535" actId="1076"/>
          <ac:spMkLst>
            <pc:docMk/>
            <pc:sldMk cId="3864426269" sldId="283"/>
            <ac:spMk id="5" creationId="{DE240477-4B9F-4B9B-8A48-AA1350E5A267}"/>
          </ac:spMkLst>
        </pc:spChg>
      </pc:sldChg>
    </pc:docChg>
  </pc:docChgLst>
  <pc:docChgLst>
    <pc:chgData name="António Fernandes (1190402)" userId="30c52f75-e31c-43cb-985a-25c57ce1ff07" providerId="ADAL" clId="{1B738092-C675-49DD-9133-7533B78E5C3A}"/>
    <pc:docChg chg="undo custSel mod addSld delSld modSld sldOrd">
      <pc:chgData name="António Fernandes (1190402)" userId="30c52f75-e31c-43cb-985a-25c57ce1ff07" providerId="ADAL" clId="{1B738092-C675-49DD-9133-7533B78E5C3A}" dt="2020-12-17T18:10:41.960" v="551" actId="47"/>
      <pc:docMkLst>
        <pc:docMk/>
      </pc:docMkLst>
      <pc:sldChg chg="addSp delSp modSp mod setBg addAnim delAnim setClrOvrMap">
        <pc:chgData name="António Fernandes (1190402)" userId="30c52f75-e31c-43cb-985a-25c57ce1ff07" providerId="ADAL" clId="{1B738092-C675-49DD-9133-7533B78E5C3A}" dt="2020-12-15T14:32:20.317" v="463" actId="1440"/>
        <pc:sldMkLst>
          <pc:docMk/>
          <pc:sldMk cId="3127416792" sldId="256"/>
        </pc:sldMkLst>
        <pc:spChg chg="mod ord">
          <ac:chgData name="António Fernandes (1190402)" userId="30c52f75-e31c-43cb-985a-25c57ce1ff07" providerId="ADAL" clId="{1B738092-C675-49DD-9133-7533B78E5C3A}" dt="2020-12-12T21:26:30.556" v="272" actId="26606"/>
          <ac:spMkLst>
            <pc:docMk/>
            <pc:sldMk cId="3127416792" sldId="256"/>
            <ac:spMk id="8" creationId="{79B516D6-F078-492A-B95E-5E779C662714}"/>
          </ac:spMkLst>
        </pc:spChg>
        <pc:spChg chg="mod">
          <ac:chgData name="António Fernandes (1190402)" userId="30c52f75-e31c-43cb-985a-25c57ce1ff07" providerId="ADAL" clId="{1B738092-C675-49DD-9133-7533B78E5C3A}" dt="2020-12-09T16:10:26.832" v="190" actId="20577"/>
          <ac:spMkLst>
            <pc:docMk/>
            <pc:sldMk cId="3127416792" sldId="256"/>
            <ac:spMk id="10" creationId="{FAADB3F2-12F4-477E-91FB-FE9DCA988DC4}"/>
          </ac:spMkLst>
        </pc:spChg>
        <pc:spChg chg="mod">
          <ac:chgData name="António Fernandes (1190402)" userId="30c52f75-e31c-43cb-985a-25c57ce1ff07" providerId="ADAL" clId="{1B738092-C675-49DD-9133-7533B78E5C3A}" dt="2020-12-09T11:54:42.107" v="144" actId="122"/>
          <ac:spMkLst>
            <pc:docMk/>
            <pc:sldMk cId="3127416792" sldId="256"/>
            <ac:spMk id="11" creationId="{4641F830-94C8-477D-9882-D4693514C653}"/>
          </ac:spMkLst>
        </pc:spChg>
        <pc:spChg chg="mod">
          <ac:chgData name="António Fernandes (1190402)" userId="30c52f75-e31c-43cb-985a-25c57ce1ff07" providerId="ADAL" clId="{1B738092-C675-49DD-9133-7533B78E5C3A}" dt="2020-12-09T11:52:40.977" v="46" actId="20577"/>
          <ac:spMkLst>
            <pc:docMk/>
            <pc:sldMk cId="3127416792" sldId="256"/>
            <ac:spMk id="12" creationId="{BF78D3CD-6191-4845-A5E6-98073D5C075B}"/>
          </ac:spMkLst>
        </pc:spChg>
        <pc:spChg chg="mod">
          <ac:chgData name="António Fernandes (1190402)" userId="30c52f75-e31c-43cb-985a-25c57ce1ff07" providerId="ADAL" clId="{1B738092-C675-49DD-9133-7533B78E5C3A}" dt="2020-12-09T11:53:20.424" v="67" actId="404"/>
          <ac:spMkLst>
            <pc:docMk/>
            <pc:sldMk cId="3127416792" sldId="256"/>
            <ac:spMk id="13" creationId="{AB7A27D8-2EF9-4E56-907F-CBB9DF5E9CB0}"/>
          </ac:spMkLst>
        </pc:spChg>
        <pc:spChg chg="add del">
          <ac:chgData name="António Fernandes (1190402)" userId="30c52f75-e31c-43cb-985a-25c57ce1ff07" providerId="ADAL" clId="{1B738092-C675-49DD-9133-7533B78E5C3A}" dt="2020-12-12T21:26:18.328" v="270" actId="26606"/>
          <ac:spMkLst>
            <pc:docMk/>
            <pc:sldMk cId="3127416792" sldId="256"/>
            <ac:spMk id="1033" creationId="{19E301E5-1206-47D0-9CDF-72583D739089}"/>
          </ac:spMkLst>
        </pc:spChg>
        <pc:spChg chg="add del">
          <ac:chgData name="António Fernandes (1190402)" userId="30c52f75-e31c-43cb-985a-25c57ce1ff07" providerId="ADAL" clId="{1B738092-C675-49DD-9133-7533B78E5C3A}" dt="2020-12-12T21:26:18.328" v="270" actId="26606"/>
          <ac:spMkLst>
            <pc:docMk/>
            <pc:sldMk cId="3127416792" sldId="256"/>
            <ac:spMk id="1035" creationId="{AFA31FBE-7948-4384-B68A-75DEFDC4955A}"/>
          </ac:spMkLst>
        </pc:spChg>
        <pc:grpChg chg="add del mod">
          <ac:chgData name="António Fernandes (1190402)" userId="30c52f75-e31c-43cb-985a-25c57ce1ff07" providerId="ADAL" clId="{1B738092-C675-49DD-9133-7533B78E5C3A}" dt="2020-12-12T21:26:37.432" v="274" actId="14100"/>
          <ac:grpSpMkLst>
            <pc:docMk/>
            <pc:sldMk cId="3127416792" sldId="256"/>
            <ac:grpSpMk id="9" creationId="{7C5D8790-401E-46EE-8FFE-9B369EFD56AA}"/>
          </ac:grpSpMkLst>
        </pc:grpChg>
        <pc:picChg chg="mod ord">
          <ac:chgData name="António Fernandes (1190402)" userId="30c52f75-e31c-43cb-985a-25c57ce1ff07" providerId="ADAL" clId="{1B738092-C675-49DD-9133-7533B78E5C3A}" dt="2020-12-12T21:26:30.556" v="272" actId="26606"/>
          <ac:picMkLst>
            <pc:docMk/>
            <pc:sldMk cId="3127416792" sldId="256"/>
            <ac:picMk id="3" creationId="{002B61B4-9055-4941-B95A-D414E0DE99B4}"/>
          </ac:picMkLst>
        </pc:picChg>
        <pc:picChg chg="add mod ord">
          <ac:chgData name="António Fernandes (1190402)" userId="30c52f75-e31c-43cb-985a-25c57ce1ff07" providerId="ADAL" clId="{1B738092-C675-49DD-9133-7533B78E5C3A}" dt="2020-12-12T21:26:30.556" v="272" actId="26606"/>
          <ac:picMkLst>
            <pc:docMk/>
            <pc:sldMk cId="3127416792" sldId="256"/>
            <ac:picMk id="14" creationId="{6F244AC2-EB5F-4A2E-976D-C32EA088FC89}"/>
          </ac:picMkLst>
        </pc:picChg>
        <pc:picChg chg="del">
          <ac:chgData name="António Fernandes (1190402)" userId="30c52f75-e31c-43cb-985a-25c57ce1ff07" providerId="ADAL" clId="{1B738092-C675-49DD-9133-7533B78E5C3A}" dt="2020-12-09T11:53:24.694" v="68" actId="478"/>
          <ac:picMkLst>
            <pc:docMk/>
            <pc:sldMk cId="3127416792" sldId="256"/>
            <ac:picMk id="29" creationId="{15B80534-0CFA-4A67-AC47-691D78F008B0}"/>
          </ac:picMkLst>
        </pc:picChg>
        <pc:picChg chg="add del mod">
          <ac:chgData name="António Fernandes (1190402)" userId="30c52f75-e31c-43cb-985a-25c57ce1ff07" providerId="ADAL" clId="{1B738092-C675-49DD-9133-7533B78E5C3A}" dt="2020-12-09T11:57:08.036" v="170" actId="478"/>
          <ac:picMkLst>
            <pc:docMk/>
            <pc:sldMk cId="3127416792" sldId="256"/>
            <ac:picMk id="1026" creationId="{366AB792-1FA8-4339-AFD6-2C00AF38EDA2}"/>
          </ac:picMkLst>
        </pc:picChg>
        <pc:picChg chg="add mod">
          <ac:chgData name="António Fernandes (1190402)" userId="30c52f75-e31c-43cb-985a-25c57ce1ff07" providerId="ADAL" clId="{1B738092-C675-49DD-9133-7533B78E5C3A}" dt="2020-12-15T14:32:20.317" v="463" actId="1440"/>
          <ac:picMkLst>
            <pc:docMk/>
            <pc:sldMk cId="3127416792" sldId="256"/>
            <ac:picMk id="1028" creationId="{CDDD2C5C-1292-4D13-B0BE-ECEA9F2AB809}"/>
          </ac:picMkLst>
        </pc:picChg>
        <pc:cxnChg chg="add del">
          <ac:chgData name="António Fernandes (1190402)" userId="30c52f75-e31c-43cb-985a-25c57ce1ff07" providerId="ADAL" clId="{1B738092-C675-49DD-9133-7533B78E5C3A}" dt="2020-12-12T21:26:12.814" v="268" actId="26606"/>
          <ac:cxnSpMkLst>
            <pc:docMk/>
            <pc:sldMk cId="3127416792" sldId="256"/>
            <ac:cxnSpMk id="75" creationId="{2D631E40-F51C-4828-B23B-DF903513296E}"/>
          </ac:cxnSpMkLst>
        </pc:cxnChg>
        <pc:cxnChg chg="add del">
          <ac:chgData name="António Fernandes (1190402)" userId="30c52f75-e31c-43cb-985a-25c57ce1ff07" providerId="ADAL" clId="{1B738092-C675-49DD-9133-7533B78E5C3A}" dt="2020-12-12T21:26:12.814" v="268" actId="26606"/>
          <ac:cxnSpMkLst>
            <pc:docMk/>
            <pc:sldMk cId="3127416792" sldId="256"/>
            <ac:cxnSpMk id="1031" creationId="{D4BDCD00-BA97-40D8-93CD-0A9CA931BE17}"/>
          </ac:cxnSpMkLst>
        </pc:cxnChg>
      </pc:sldChg>
      <pc:sldChg chg="addSp delSp modSp del mod">
        <pc:chgData name="António Fernandes (1190402)" userId="30c52f75-e31c-43cb-985a-25c57ce1ff07" providerId="ADAL" clId="{1B738092-C675-49DD-9133-7533B78E5C3A}" dt="2020-12-12T21:22:49.226" v="191" actId="2696"/>
        <pc:sldMkLst>
          <pc:docMk/>
          <pc:sldMk cId="3912241980" sldId="257"/>
        </pc:sldMkLst>
        <pc:spChg chg="mod">
          <ac:chgData name="António Fernandes (1190402)" userId="30c52f75-e31c-43cb-985a-25c57ce1ff07" providerId="ADAL" clId="{1B738092-C675-49DD-9133-7533B78E5C3A}" dt="2020-12-09T11:53:29.176" v="74" actId="20577"/>
          <ac:spMkLst>
            <pc:docMk/>
            <pc:sldMk cId="3912241980" sldId="257"/>
            <ac:spMk id="2" creationId="{E431B732-A143-44FB-AC92-1E2C7B236CCF}"/>
          </ac:spMkLst>
        </pc:spChg>
        <pc:picChg chg="del">
          <ac:chgData name="António Fernandes (1190402)" userId="30c52f75-e31c-43cb-985a-25c57ce1ff07" providerId="ADAL" clId="{1B738092-C675-49DD-9133-7533B78E5C3A}" dt="2020-12-09T11:53:30.816" v="75" actId="478"/>
          <ac:picMkLst>
            <pc:docMk/>
            <pc:sldMk cId="3912241980" sldId="257"/>
            <ac:picMk id="7" creationId="{1FEAF0C9-D588-4B4A-8A44-103A844261A3}"/>
          </ac:picMkLst>
        </pc:picChg>
        <pc:picChg chg="add mod">
          <ac:chgData name="António Fernandes (1190402)" userId="30c52f75-e31c-43cb-985a-25c57ce1ff07" providerId="ADAL" clId="{1B738092-C675-49DD-9133-7533B78E5C3A}" dt="2020-12-09T11:54:53.567" v="145" actId="571"/>
          <ac:picMkLst>
            <pc:docMk/>
            <pc:sldMk cId="3912241980" sldId="257"/>
            <ac:picMk id="8" creationId="{FACFBC13-6AF2-44A2-A892-E0A819960C35}"/>
          </ac:picMkLst>
        </pc:picChg>
        <pc:picChg chg="del">
          <ac:chgData name="António Fernandes (1190402)" userId="30c52f75-e31c-43cb-985a-25c57ce1ff07" providerId="ADAL" clId="{1B738092-C675-49DD-9133-7533B78E5C3A}" dt="2020-12-09T11:53:32.388" v="76" actId="478"/>
          <ac:picMkLst>
            <pc:docMk/>
            <pc:sldMk cId="3912241980" sldId="257"/>
            <ac:picMk id="2050" creationId="{64D0E672-A924-44EE-92C2-70C179EF5DFE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2.894" v="107" actId="47"/>
        <pc:sldMkLst>
          <pc:docMk/>
          <pc:sldMk cId="3385647899" sldId="259"/>
        </pc:sldMkLst>
      </pc:sldChg>
      <pc:sldChg chg="del">
        <pc:chgData name="António Fernandes (1190402)" userId="30c52f75-e31c-43cb-985a-25c57ce1ff07" providerId="ADAL" clId="{1B738092-C675-49DD-9133-7533B78E5C3A}" dt="2020-12-09T11:54:04.092" v="114" actId="47"/>
        <pc:sldMkLst>
          <pc:docMk/>
          <pc:sldMk cId="2885810251" sldId="260"/>
        </pc:sldMkLst>
      </pc:sldChg>
      <pc:sldChg chg="del">
        <pc:chgData name="António Fernandes (1190402)" userId="30c52f75-e31c-43cb-985a-25c57ce1ff07" providerId="ADAL" clId="{1B738092-C675-49DD-9133-7533B78E5C3A}" dt="2020-12-09T11:54:01.860" v="100" actId="47"/>
        <pc:sldMkLst>
          <pc:docMk/>
          <pc:sldMk cId="2312943849" sldId="263"/>
        </pc:sldMkLst>
      </pc:sldChg>
      <pc:sldChg chg="addSp delSp modSp mod setBg">
        <pc:chgData name="António Fernandes (1190402)" userId="30c52f75-e31c-43cb-985a-25c57ce1ff07" providerId="ADAL" clId="{1B738092-C675-49DD-9133-7533B78E5C3A}" dt="2020-12-14T21:57:18.364" v="275" actId="14100"/>
        <pc:sldMkLst>
          <pc:docMk/>
          <pc:sldMk cId="4187447669" sldId="264"/>
        </pc:sldMkLst>
        <pc:spChg chg="mod ord">
          <ac:chgData name="António Fernandes (1190402)" userId="30c52f75-e31c-43cb-985a-25c57ce1ff07" providerId="ADAL" clId="{1B738092-C675-49DD-9133-7533B78E5C3A}" dt="2020-12-12T21:23:54.795" v="227" actId="26606"/>
          <ac:spMkLst>
            <pc:docMk/>
            <pc:sldMk cId="4187447669" sldId="264"/>
            <ac:spMk id="4" creationId="{C611B6DA-5F3A-43C3-ACDD-3408B059B38E}"/>
          </ac:spMkLst>
        </pc:spChg>
        <pc:spChg chg="mod ord">
          <ac:chgData name="António Fernandes (1190402)" userId="30c52f75-e31c-43cb-985a-25c57ce1ff07" providerId="ADAL" clId="{1B738092-C675-49DD-9133-7533B78E5C3A}" dt="2020-12-12T21:23:54.795" v="227" actId="26606"/>
          <ac:spMkLst>
            <pc:docMk/>
            <pc:sldMk cId="4187447669" sldId="264"/>
            <ac:spMk id="5" creationId="{DE240477-4B9F-4B9B-8A48-AA1350E5A267}"/>
          </ac:spMkLst>
        </pc:spChg>
        <pc:spChg chg="del mod">
          <ac:chgData name="António Fernandes (1190402)" userId="30c52f75-e31c-43cb-985a-25c57ce1ff07" providerId="ADAL" clId="{1B738092-C675-49DD-9133-7533B78E5C3A}" dt="2020-12-12T21:22:59.232" v="196" actId="478"/>
          <ac:spMkLst>
            <pc:docMk/>
            <pc:sldMk cId="4187447669" sldId="264"/>
            <ac:spMk id="7" creationId="{6D960E0F-EFB6-4069-BE7C-228E9C8728A9}"/>
          </ac:spMkLst>
        </pc:spChg>
        <pc:spChg chg="add">
          <ac:chgData name="António Fernandes (1190402)" userId="30c52f75-e31c-43cb-985a-25c57ce1ff07" providerId="ADAL" clId="{1B738092-C675-49DD-9133-7533B78E5C3A}" dt="2020-12-12T21:23:54.795" v="227" actId="26606"/>
          <ac:spMkLst>
            <pc:docMk/>
            <pc:sldMk cId="4187447669" sldId="264"/>
            <ac:spMk id="13" creationId="{27BDFED6-6E33-4606-AFE2-886ADB1C018E}"/>
          </ac:spMkLst>
        </pc:spChg>
        <pc:spChg chg="add">
          <ac:chgData name="António Fernandes (1190402)" userId="30c52f75-e31c-43cb-985a-25c57ce1ff07" providerId="ADAL" clId="{1B738092-C675-49DD-9133-7533B78E5C3A}" dt="2020-12-12T21:23:54.795" v="227" actId="26606"/>
          <ac:spMkLst>
            <pc:docMk/>
            <pc:sldMk cId="4187447669" sldId="264"/>
            <ac:spMk id="15" creationId="{890DEF05-784E-4B61-89E4-04C4ECF4E5A0}"/>
          </ac:spMkLst>
        </pc:spChg>
        <pc:picChg chg="del">
          <ac:chgData name="António Fernandes (1190402)" userId="30c52f75-e31c-43cb-985a-25c57ce1ff07" providerId="ADAL" clId="{1B738092-C675-49DD-9133-7533B78E5C3A}" dt="2020-12-09T11:53:46.324" v="95" actId="478"/>
          <ac:picMkLst>
            <pc:docMk/>
            <pc:sldMk cId="4187447669" sldId="264"/>
            <ac:picMk id="2" creationId="{1836B159-F961-4FAB-9910-FEE7E57B0D87}"/>
          </ac:picMkLst>
        </pc:picChg>
        <pc:picChg chg="add mod">
          <ac:chgData name="António Fernandes (1190402)" userId="30c52f75-e31c-43cb-985a-25c57ce1ff07" providerId="ADAL" clId="{1B738092-C675-49DD-9133-7533B78E5C3A}" dt="2020-12-12T21:23:54.795" v="227" actId="26606"/>
          <ac:picMkLst>
            <pc:docMk/>
            <pc:sldMk cId="4187447669" sldId="264"/>
            <ac:picMk id="6" creationId="{4F9579E2-D0E6-486D-8537-85983EA239CC}"/>
          </ac:picMkLst>
        </pc:picChg>
        <pc:picChg chg="add mod">
          <ac:chgData name="António Fernandes (1190402)" userId="30c52f75-e31c-43cb-985a-25c57ce1ff07" providerId="ADAL" clId="{1B738092-C675-49DD-9133-7533B78E5C3A}" dt="2020-12-14T21:57:18.364" v="275" actId="14100"/>
          <ac:picMkLst>
            <pc:docMk/>
            <pc:sldMk cId="4187447669" sldId="264"/>
            <ac:picMk id="8" creationId="{4D82C472-F7C3-4C4D-B8CC-AAFE45F98D74}"/>
          </ac:picMkLst>
        </pc:picChg>
        <pc:cxnChg chg="add">
          <ac:chgData name="António Fernandes (1190402)" userId="30c52f75-e31c-43cb-985a-25c57ce1ff07" providerId="ADAL" clId="{1B738092-C675-49DD-9133-7533B78E5C3A}" dt="2020-12-12T21:23:54.795" v="227" actId="26606"/>
          <ac:cxnSpMkLst>
            <pc:docMk/>
            <pc:sldMk cId="4187447669" sldId="264"/>
            <ac:cxnSpMk id="17" creationId="{C41BAEC7-F7B0-4224-8B18-8F74B7D87F0B}"/>
          </ac:cxnSpMkLst>
        </pc:cxnChg>
      </pc:sldChg>
      <pc:sldChg chg="addSp delSp modSp add del mod setBg">
        <pc:chgData name="António Fernandes (1190402)" userId="30c52f75-e31c-43cb-985a-25c57ce1ff07" providerId="ADAL" clId="{1B738092-C675-49DD-9133-7533B78E5C3A}" dt="2020-12-12T21:24:22.533" v="233" actId="47"/>
        <pc:sldMkLst>
          <pc:docMk/>
          <pc:sldMk cId="1414995080" sldId="265"/>
        </pc:sldMkLst>
        <pc:spChg chg="mod ord">
          <ac:chgData name="António Fernandes (1190402)" userId="30c52f75-e31c-43cb-985a-25c57ce1ff07" providerId="ADAL" clId="{1B738092-C675-49DD-9133-7533B78E5C3A}" dt="2020-12-12T21:24:15.963" v="232" actId="26606"/>
          <ac:spMkLst>
            <pc:docMk/>
            <pc:sldMk cId="1414995080" sldId="265"/>
            <ac:spMk id="4" creationId="{C611B6DA-5F3A-43C3-ACDD-3408B059B38E}"/>
          </ac:spMkLst>
        </pc:spChg>
        <pc:spChg chg="mod">
          <ac:chgData name="António Fernandes (1190402)" userId="30c52f75-e31c-43cb-985a-25c57ce1ff07" providerId="ADAL" clId="{1B738092-C675-49DD-9133-7533B78E5C3A}" dt="2020-12-12T21:24:15.963" v="232" actId="26606"/>
          <ac:spMkLst>
            <pc:docMk/>
            <pc:sldMk cId="1414995080" sldId="265"/>
            <ac:spMk id="5" creationId="{DE240477-4B9F-4B9B-8A48-AA1350E5A267}"/>
          </ac:spMkLst>
        </pc:spChg>
        <pc:spChg chg="mod">
          <ac:chgData name="António Fernandes (1190402)" userId="30c52f75-e31c-43cb-985a-25c57ce1ff07" providerId="ADAL" clId="{1B738092-C675-49DD-9133-7533B78E5C3A}" dt="2020-12-12T21:24:15.963" v="232" actId="26606"/>
          <ac:spMkLst>
            <pc:docMk/>
            <pc:sldMk cId="1414995080" sldId="265"/>
            <ac:spMk id="7" creationId="{6D960E0F-EFB6-4069-BE7C-228E9C8728A9}"/>
          </ac:spMkLst>
        </pc:spChg>
        <pc:spChg chg="add del">
          <ac:chgData name="António Fernandes (1190402)" userId="30c52f75-e31c-43cb-985a-25c57ce1ff07" providerId="ADAL" clId="{1B738092-C675-49DD-9133-7533B78E5C3A}" dt="2020-12-12T21:24:15.100" v="229" actId="26606"/>
          <ac:spMkLst>
            <pc:docMk/>
            <pc:sldMk cId="1414995080" sldId="265"/>
            <ac:spMk id="12" creationId="{A7AE9375-4664-4DB2-922D-2782A6E439AC}"/>
          </ac:spMkLst>
        </pc:spChg>
        <pc:spChg chg="add del">
          <ac:chgData name="António Fernandes (1190402)" userId="30c52f75-e31c-43cb-985a-25c57ce1ff07" providerId="ADAL" clId="{1B738092-C675-49DD-9133-7533B78E5C3A}" dt="2020-12-12T21:24:15.100" v="229" actId="26606"/>
          <ac:spMkLst>
            <pc:docMk/>
            <pc:sldMk cId="1414995080" sldId="265"/>
            <ac:spMk id="16" creationId="{9DD005C1-8C51-42D6-9BEE-B9B83849743D}"/>
          </ac:spMkLst>
        </pc:spChg>
        <pc:spChg chg="add del">
          <ac:chgData name="António Fernandes (1190402)" userId="30c52f75-e31c-43cb-985a-25c57ce1ff07" providerId="ADAL" clId="{1B738092-C675-49DD-9133-7533B78E5C3A}" dt="2020-12-12T21:24:15.950" v="231" actId="26606"/>
          <ac:spMkLst>
            <pc:docMk/>
            <pc:sldMk cId="1414995080" sldId="265"/>
            <ac:spMk id="18" creationId="{E8A8EAB8-D2FF-444D-B34B-7D32F106AD0E}"/>
          </ac:spMkLst>
        </pc:spChg>
        <pc:spChg chg="add">
          <ac:chgData name="António Fernandes (1190402)" userId="30c52f75-e31c-43cb-985a-25c57ce1ff07" providerId="ADAL" clId="{1B738092-C675-49DD-9133-7533B78E5C3A}" dt="2020-12-12T21:24:15.963" v="232" actId="26606"/>
          <ac:spMkLst>
            <pc:docMk/>
            <pc:sldMk cId="1414995080" sldId="265"/>
            <ac:spMk id="22" creationId="{A7AE9375-4664-4DB2-922D-2782A6E439AC}"/>
          </ac:spMkLst>
        </pc:spChg>
        <pc:spChg chg="add">
          <ac:chgData name="António Fernandes (1190402)" userId="30c52f75-e31c-43cb-985a-25c57ce1ff07" providerId="ADAL" clId="{1B738092-C675-49DD-9133-7533B78E5C3A}" dt="2020-12-12T21:24:15.963" v="232" actId="26606"/>
          <ac:spMkLst>
            <pc:docMk/>
            <pc:sldMk cId="1414995080" sldId="265"/>
            <ac:spMk id="24" creationId="{9DD005C1-8C51-42D6-9BEE-B9B83849743D}"/>
          </ac:spMkLst>
        </pc:spChg>
        <pc:cxnChg chg="add del">
          <ac:chgData name="António Fernandes (1190402)" userId="30c52f75-e31c-43cb-985a-25c57ce1ff07" providerId="ADAL" clId="{1B738092-C675-49DD-9133-7533B78E5C3A}" dt="2020-12-12T21:24:15.100" v="229" actId="26606"/>
          <ac:cxnSpMkLst>
            <pc:docMk/>
            <pc:sldMk cId="1414995080" sldId="265"/>
            <ac:cxnSpMk id="14" creationId="{EE504C98-6397-41C1-A8D8-2D9C4ED307E0}"/>
          </ac:cxnSpMkLst>
        </pc:cxnChg>
        <pc:cxnChg chg="add del">
          <ac:chgData name="António Fernandes (1190402)" userId="30c52f75-e31c-43cb-985a-25c57ce1ff07" providerId="ADAL" clId="{1B738092-C675-49DD-9133-7533B78E5C3A}" dt="2020-12-12T21:24:15.950" v="231" actId="26606"/>
          <ac:cxnSpMkLst>
            <pc:docMk/>
            <pc:sldMk cId="1414995080" sldId="265"/>
            <ac:cxnSpMk id="19" creationId="{067633D1-6EE6-4118-B9F0-B363477BEE7A}"/>
          </ac:cxnSpMkLst>
        </pc:cxnChg>
        <pc:cxnChg chg="add del">
          <ac:chgData name="António Fernandes (1190402)" userId="30c52f75-e31c-43cb-985a-25c57ce1ff07" providerId="ADAL" clId="{1B738092-C675-49DD-9133-7533B78E5C3A}" dt="2020-12-12T21:24:15.950" v="231" actId="26606"/>
          <ac:cxnSpMkLst>
            <pc:docMk/>
            <pc:sldMk cId="1414995080" sldId="265"/>
            <ac:cxnSpMk id="20" creationId="{4AD7FFC6-42A9-49CB-B5E9-B3F6B038331B}"/>
          </ac:cxnSpMkLst>
        </pc:cxnChg>
        <pc:cxnChg chg="add">
          <ac:chgData name="António Fernandes (1190402)" userId="30c52f75-e31c-43cb-985a-25c57ce1ff07" providerId="ADAL" clId="{1B738092-C675-49DD-9133-7533B78E5C3A}" dt="2020-12-12T21:24:15.963" v="232" actId="26606"/>
          <ac:cxnSpMkLst>
            <pc:docMk/>
            <pc:sldMk cId="1414995080" sldId="265"/>
            <ac:cxnSpMk id="23" creationId="{EE504C98-6397-41C1-A8D8-2D9C4ED307E0}"/>
          </ac:cxnSpMkLst>
        </pc:cxnChg>
      </pc:sldChg>
      <pc:sldChg chg="del">
        <pc:chgData name="António Fernandes (1190402)" userId="30c52f75-e31c-43cb-985a-25c57ce1ff07" providerId="ADAL" clId="{1B738092-C675-49DD-9133-7533B78E5C3A}" dt="2020-12-09T11:54:03.040" v="108" actId="47"/>
        <pc:sldMkLst>
          <pc:docMk/>
          <pc:sldMk cId="3933332983" sldId="265"/>
        </pc:sldMkLst>
      </pc:sldChg>
      <pc:sldChg chg="addSp delSp modSp add mod setBg setClrOvrMap">
        <pc:chgData name="António Fernandes (1190402)" userId="30c52f75-e31c-43cb-985a-25c57ce1ff07" providerId="ADAL" clId="{1B738092-C675-49DD-9133-7533B78E5C3A}" dt="2020-12-14T21:59:54.497" v="323" actId="207"/>
        <pc:sldMkLst>
          <pc:docMk/>
          <pc:sldMk cId="1049883214" sldId="266"/>
        </pc:sldMkLst>
        <pc:spChg chg="add mod">
          <ac:chgData name="António Fernandes (1190402)" userId="30c52f75-e31c-43cb-985a-25c57ce1ff07" providerId="ADAL" clId="{1B738092-C675-49DD-9133-7533B78E5C3A}" dt="2020-12-14T21:58:21.473" v="308" actId="207"/>
          <ac:spMkLst>
            <pc:docMk/>
            <pc:sldMk cId="1049883214" sldId="266"/>
            <ac:spMk id="2" creationId="{5F3C5BF9-E62A-48B7-B02D-53A064F957C8}"/>
          </ac:spMkLst>
        </pc:spChg>
        <pc:spChg chg="mod ord">
          <ac:chgData name="António Fernandes (1190402)" userId="30c52f75-e31c-43cb-985a-25c57ce1ff07" providerId="ADAL" clId="{1B738092-C675-49DD-9133-7533B78E5C3A}" dt="2020-12-12T21:25:38.783" v="258" actId="26606"/>
          <ac:spMkLst>
            <pc:docMk/>
            <pc:sldMk cId="1049883214" sldId="266"/>
            <ac:spMk id="4" creationId="{C611B6DA-5F3A-43C3-ACDD-3408B059B38E}"/>
          </ac:spMkLst>
        </pc:spChg>
        <pc:spChg chg="mod">
          <ac:chgData name="António Fernandes (1190402)" userId="30c52f75-e31c-43cb-985a-25c57ce1ff07" providerId="ADAL" clId="{1B738092-C675-49DD-9133-7533B78E5C3A}" dt="2020-12-14T21:57:28.670" v="296" actId="20577"/>
          <ac:spMkLst>
            <pc:docMk/>
            <pc:sldMk cId="1049883214" sldId="266"/>
            <ac:spMk id="5" creationId="{DE240477-4B9F-4B9B-8A48-AA1350E5A267}"/>
          </ac:spMkLst>
        </pc:spChg>
        <pc:spChg chg="del mod">
          <ac:chgData name="António Fernandes (1190402)" userId="30c52f75-e31c-43cb-985a-25c57ce1ff07" providerId="ADAL" clId="{1B738092-C675-49DD-9133-7533B78E5C3A}" dt="2020-12-14T21:57:56.905" v="302" actId="478"/>
          <ac:spMkLst>
            <pc:docMk/>
            <pc:sldMk cId="1049883214" sldId="266"/>
            <ac:spMk id="7" creationId="{6D960E0F-EFB6-4069-BE7C-228E9C8728A9}"/>
          </ac:spMkLst>
        </pc:spChg>
        <pc:spChg chg="add mod">
          <ac:chgData name="António Fernandes (1190402)" userId="30c52f75-e31c-43cb-985a-25c57ce1ff07" providerId="ADAL" clId="{1B738092-C675-49DD-9133-7533B78E5C3A}" dt="2020-12-14T21:59:21.153" v="318" actId="207"/>
          <ac:spMkLst>
            <pc:docMk/>
            <pc:sldMk cId="1049883214" sldId="266"/>
            <ac:spMk id="9" creationId="{B070A667-0DDF-4D11-830A-0089D58AF3CA}"/>
          </ac:spMkLst>
        </pc:spChg>
        <pc:spChg chg="add mod">
          <ac:chgData name="António Fernandes (1190402)" userId="30c52f75-e31c-43cb-985a-25c57ce1ff07" providerId="ADAL" clId="{1B738092-C675-49DD-9133-7533B78E5C3A}" dt="2020-12-14T21:59:18.455" v="317" actId="207"/>
          <ac:spMkLst>
            <pc:docMk/>
            <pc:sldMk cId="1049883214" sldId="266"/>
            <ac:spMk id="11" creationId="{7E1D5A79-5120-466C-9AC9-225CCCAD5475}"/>
          </ac:spMkLst>
        </pc:spChg>
        <pc:spChg chg="add del">
          <ac:chgData name="António Fernandes (1190402)" userId="30c52f75-e31c-43cb-985a-25c57ce1ff07" providerId="ADAL" clId="{1B738092-C675-49DD-9133-7533B78E5C3A}" dt="2020-12-12T21:24:53.448" v="235" actId="26606"/>
          <ac:spMkLst>
            <pc:docMk/>
            <pc:sldMk cId="1049883214" sldId="266"/>
            <ac:spMk id="12" creationId="{A7AE9375-4664-4DB2-922D-2782A6E439AC}"/>
          </ac:spMkLst>
        </pc:spChg>
        <pc:spChg chg="add mod">
          <ac:chgData name="António Fernandes (1190402)" userId="30c52f75-e31c-43cb-985a-25c57ce1ff07" providerId="ADAL" clId="{1B738092-C675-49DD-9133-7533B78E5C3A}" dt="2020-12-14T21:59:12.500" v="316" actId="207"/>
          <ac:spMkLst>
            <pc:docMk/>
            <pc:sldMk cId="1049883214" sldId="266"/>
            <ac:spMk id="13" creationId="{858B9763-6B12-4853-9B29-7D0917F097C3}"/>
          </ac:spMkLst>
        </pc:spChg>
        <pc:spChg chg="add mod">
          <ac:chgData name="António Fernandes (1190402)" userId="30c52f75-e31c-43cb-985a-25c57ce1ff07" providerId="ADAL" clId="{1B738092-C675-49DD-9133-7533B78E5C3A}" dt="2020-12-14T21:59:41.055" v="320" actId="1076"/>
          <ac:spMkLst>
            <pc:docMk/>
            <pc:sldMk cId="1049883214" sldId="266"/>
            <ac:spMk id="15" creationId="{F8DB7B01-1F02-4BAB-8671-714E46C0CB3A}"/>
          </ac:spMkLst>
        </pc:spChg>
        <pc:spChg chg="add del">
          <ac:chgData name="António Fernandes (1190402)" userId="30c52f75-e31c-43cb-985a-25c57ce1ff07" providerId="ADAL" clId="{1B738092-C675-49DD-9133-7533B78E5C3A}" dt="2020-12-12T21:24:53.448" v="235" actId="26606"/>
          <ac:spMkLst>
            <pc:docMk/>
            <pc:sldMk cId="1049883214" sldId="266"/>
            <ac:spMk id="16" creationId="{9DD005C1-8C51-42D6-9BEE-B9B83849743D}"/>
          </ac:spMkLst>
        </pc:spChg>
        <pc:spChg chg="add mod">
          <ac:chgData name="António Fernandes (1190402)" userId="30c52f75-e31c-43cb-985a-25c57ce1ff07" providerId="ADAL" clId="{1B738092-C675-49DD-9133-7533B78E5C3A}" dt="2020-12-14T21:59:54.497" v="323" actId="207"/>
          <ac:spMkLst>
            <pc:docMk/>
            <pc:sldMk cId="1049883214" sldId="266"/>
            <ac:spMk id="17" creationId="{D397CADB-FF38-4ACB-8EE9-83C69ECAFD4A}"/>
          </ac:spMkLst>
        </pc:spChg>
        <pc:spChg chg="add del">
          <ac:chgData name="António Fernandes (1190402)" userId="30c52f75-e31c-43cb-985a-25c57ce1ff07" providerId="ADAL" clId="{1B738092-C675-49DD-9133-7533B78E5C3A}" dt="2020-12-12T21:25:05.430" v="241" actId="26606"/>
          <ac:spMkLst>
            <pc:docMk/>
            <pc:sldMk cId="1049883214" sldId="266"/>
            <ac:spMk id="18" creationId="{718BDA89-0D2C-4C4E-99F6-D7A220FE48D3}"/>
          </ac:spMkLst>
        </pc:spChg>
        <pc:spChg chg="add del">
          <ac:chgData name="António Fernandes (1190402)" userId="30c52f75-e31c-43cb-985a-25c57ce1ff07" providerId="ADAL" clId="{1B738092-C675-49DD-9133-7533B78E5C3A}" dt="2020-12-12T21:24:56.152" v="237" actId="26606"/>
          <ac:spMkLst>
            <pc:docMk/>
            <pc:sldMk cId="1049883214" sldId="266"/>
            <ac:spMk id="19" creationId="{C6D09588-9668-4D38-8AD4-C27CF2B2D41C}"/>
          </ac:spMkLst>
        </pc:spChg>
        <pc:spChg chg="add del">
          <ac:chgData name="António Fernandes (1190402)" userId="30c52f75-e31c-43cb-985a-25c57ce1ff07" providerId="ADAL" clId="{1B738092-C675-49DD-9133-7533B78E5C3A}" dt="2020-12-12T21:24:57.383" v="239" actId="26606"/>
          <ac:spMkLst>
            <pc:docMk/>
            <pc:sldMk cId="1049883214" sldId="266"/>
            <ac:spMk id="23" creationId="{A9CB0874-88B8-43D3-B0B6-C32F790F790D}"/>
          </ac:spMkLst>
        </pc:spChg>
        <pc:spChg chg="add del">
          <ac:chgData name="António Fernandes (1190402)" userId="30c52f75-e31c-43cb-985a-25c57ce1ff07" providerId="ADAL" clId="{1B738092-C675-49DD-9133-7533B78E5C3A}" dt="2020-12-12T21:25:05.430" v="241" actId="26606"/>
          <ac:spMkLst>
            <pc:docMk/>
            <pc:sldMk cId="1049883214" sldId="266"/>
            <ac:spMk id="42" creationId="{5A0118C5-4F8D-4CF4-BADD-53FEACC6C42A}"/>
          </ac:spMkLst>
        </pc:spChg>
        <pc:spChg chg="add del">
          <ac:chgData name="António Fernandes (1190402)" userId="30c52f75-e31c-43cb-985a-25c57ce1ff07" providerId="ADAL" clId="{1B738092-C675-49DD-9133-7533B78E5C3A}" dt="2020-12-12T21:25:05.430" v="241" actId="26606"/>
          <ac:spMkLst>
            <pc:docMk/>
            <pc:sldMk cId="1049883214" sldId="266"/>
            <ac:spMk id="43" creationId="{CAEBFCD5-5356-4326-8D39-8235A46CD7B2}"/>
          </ac:spMkLst>
        </pc:spChg>
        <pc:spChg chg="add del">
          <ac:chgData name="António Fernandes (1190402)" userId="30c52f75-e31c-43cb-985a-25c57ce1ff07" providerId="ADAL" clId="{1B738092-C675-49DD-9133-7533B78E5C3A}" dt="2020-12-12T21:25:05.430" v="241" actId="26606"/>
          <ac:spMkLst>
            <pc:docMk/>
            <pc:sldMk cId="1049883214" sldId="266"/>
            <ac:spMk id="44" creationId="{F6814848-248A-47DD-88E0-95099D951EF8}"/>
          </ac:spMkLst>
        </pc:spChg>
        <pc:spChg chg="add del">
          <ac:chgData name="António Fernandes (1190402)" userId="30c52f75-e31c-43cb-985a-25c57ce1ff07" providerId="ADAL" clId="{1B738092-C675-49DD-9133-7533B78E5C3A}" dt="2020-12-12T21:25:05.430" v="241" actId="26606"/>
          <ac:spMkLst>
            <pc:docMk/>
            <pc:sldMk cId="1049883214" sldId="266"/>
            <ac:spMk id="46" creationId="{7CE98B01-ED41-482F-AFA1-19C7FA7C04A7}"/>
          </ac:spMkLst>
        </pc:spChg>
        <pc:spChg chg="add del">
          <ac:chgData name="António Fernandes (1190402)" userId="30c52f75-e31c-43cb-985a-25c57ce1ff07" providerId="ADAL" clId="{1B738092-C675-49DD-9133-7533B78E5C3A}" dt="2020-12-12T21:25:05.430" v="241" actId="26606"/>
          <ac:spMkLst>
            <pc:docMk/>
            <pc:sldMk cId="1049883214" sldId="266"/>
            <ac:spMk id="47" creationId="{B9CABDD0-8DF6-4974-A224-9A2A81778003}"/>
          </ac:spMkLst>
        </pc:spChg>
        <pc:spChg chg="add del">
          <ac:chgData name="António Fernandes (1190402)" userId="30c52f75-e31c-43cb-985a-25c57ce1ff07" providerId="ADAL" clId="{1B738092-C675-49DD-9133-7533B78E5C3A}" dt="2020-12-12T21:25:10.381" v="243" actId="26606"/>
          <ac:spMkLst>
            <pc:docMk/>
            <pc:sldMk cId="1049883214" sldId="266"/>
            <ac:spMk id="158" creationId="{5A0118C5-4F8D-4CF4-BADD-53FEACC6C42A}"/>
          </ac:spMkLst>
        </pc:spChg>
        <pc:spChg chg="add del">
          <ac:chgData name="António Fernandes (1190402)" userId="30c52f75-e31c-43cb-985a-25c57ce1ff07" providerId="ADAL" clId="{1B738092-C675-49DD-9133-7533B78E5C3A}" dt="2020-12-12T21:25:10.381" v="243" actId="26606"/>
          <ac:spMkLst>
            <pc:docMk/>
            <pc:sldMk cId="1049883214" sldId="266"/>
            <ac:spMk id="163" creationId="{CAB9AD4F-A248-4D49-8779-CE40E64C00F5}"/>
          </ac:spMkLst>
        </pc:spChg>
        <pc:spChg chg="add del">
          <ac:chgData name="António Fernandes (1190402)" userId="30c52f75-e31c-43cb-985a-25c57ce1ff07" providerId="ADAL" clId="{1B738092-C675-49DD-9133-7533B78E5C3A}" dt="2020-12-12T21:25:10.381" v="243" actId="26606"/>
          <ac:spMkLst>
            <pc:docMk/>
            <pc:sldMk cId="1049883214" sldId="266"/>
            <ac:spMk id="165" creationId="{3D4C1981-3D8B-446C-BFAE-E7EE5CF2DDA3}"/>
          </ac:spMkLst>
        </pc:spChg>
        <pc:spChg chg="add del">
          <ac:chgData name="António Fernandes (1190402)" userId="30c52f75-e31c-43cb-985a-25c57ce1ff07" providerId="ADAL" clId="{1B738092-C675-49DD-9133-7533B78E5C3A}" dt="2020-12-12T21:25:14.795" v="245" actId="26606"/>
          <ac:spMkLst>
            <pc:docMk/>
            <pc:sldMk cId="1049883214" sldId="266"/>
            <ac:spMk id="195" creationId="{EA67B5B4-3A24-436E-B663-1B2EBFF8A0CD}"/>
          </ac:spMkLst>
        </pc:spChg>
        <pc:spChg chg="add del">
          <ac:chgData name="António Fernandes (1190402)" userId="30c52f75-e31c-43cb-985a-25c57ce1ff07" providerId="ADAL" clId="{1B738092-C675-49DD-9133-7533B78E5C3A}" dt="2020-12-12T21:25:14.795" v="245" actId="26606"/>
          <ac:spMkLst>
            <pc:docMk/>
            <pc:sldMk cId="1049883214" sldId="266"/>
            <ac:spMk id="196" creationId="{987FDF89-C993-41F4-A1B8-DBAFF16008A9}"/>
          </ac:spMkLst>
        </pc:spChg>
        <pc:spChg chg="add del">
          <ac:chgData name="António Fernandes (1190402)" userId="30c52f75-e31c-43cb-985a-25c57ce1ff07" providerId="ADAL" clId="{1B738092-C675-49DD-9133-7533B78E5C3A}" dt="2020-12-12T21:25:14.795" v="245" actId="26606"/>
          <ac:spMkLst>
            <pc:docMk/>
            <pc:sldMk cId="1049883214" sldId="266"/>
            <ac:spMk id="197" creationId="{9FA64B84-CE2D-4179-B018-A71AC174C71C}"/>
          </ac:spMkLst>
        </pc:spChg>
        <pc:spChg chg="add del">
          <ac:chgData name="António Fernandes (1190402)" userId="30c52f75-e31c-43cb-985a-25c57ce1ff07" providerId="ADAL" clId="{1B738092-C675-49DD-9133-7533B78E5C3A}" dt="2020-12-12T21:25:14.795" v="245" actId="26606"/>
          <ac:spMkLst>
            <pc:docMk/>
            <pc:sldMk cId="1049883214" sldId="266"/>
            <ac:spMk id="198" creationId="{4795A2E2-224B-4FA0-B323-9E61AD30697F}"/>
          </ac:spMkLst>
        </pc:spChg>
        <pc:spChg chg="add del">
          <ac:chgData name="António Fernandes (1190402)" userId="30c52f75-e31c-43cb-985a-25c57ce1ff07" providerId="ADAL" clId="{1B738092-C675-49DD-9133-7533B78E5C3A}" dt="2020-12-12T21:25:19.123" v="247" actId="26606"/>
          <ac:spMkLst>
            <pc:docMk/>
            <pc:sldMk cId="1049883214" sldId="266"/>
            <ac:spMk id="200" creationId="{4E65CDE2-194C-4A17-9E3C-017E8A8970E2}"/>
          </ac:spMkLst>
        </pc:spChg>
        <pc:spChg chg="add del">
          <ac:chgData name="António Fernandes (1190402)" userId="30c52f75-e31c-43cb-985a-25c57ce1ff07" providerId="ADAL" clId="{1B738092-C675-49DD-9133-7533B78E5C3A}" dt="2020-12-12T21:25:20.143" v="249" actId="26606"/>
          <ac:spMkLst>
            <pc:docMk/>
            <pc:sldMk cId="1049883214" sldId="266"/>
            <ac:spMk id="203" creationId="{B95B9BA8-1D69-4796-85F5-B6D0BD52354B}"/>
          </ac:spMkLst>
        </pc:spChg>
        <pc:spChg chg="add del">
          <ac:chgData name="António Fernandes (1190402)" userId="30c52f75-e31c-43cb-985a-25c57ce1ff07" providerId="ADAL" clId="{1B738092-C675-49DD-9133-7533B78E5C3A}" dt="2020-12-12T21:25:23.764" v="251" actId="26606"/>
          <ac:spMkLst>
            <pc:docMk/>
            <pc:sldMk cId="1049883214" sldId="266"/>
            <ac:spMk id="207" creationId="{4E65CDE2-194C-4A17-9E3C-017E8A8970E2}"/>
          </ac:spMkLst>
        </pc:spChg>
        <pc:spChg chg="add del">
          <ac:chgData name="António Fernandes (1190402)" userId="30c52f75-e31c-43cb-985a-25c57ce1ff07" providerId="ADAL" clId="{1B738092-C675-49DD-9133-7533B78E5C3A}" dt="2020-12-12T21:25:26.338" v="253" actId="26606"/>
          <ac:spMkLst>
            <pc:docMk/>
            <pc:sldMk cId="1049883214" sldId="266"/>
            <ac:spMk id="210" creationId="{EA67B5B4-3A24-436E-B663-1B2EBFF8A0CD}"/>
          </ac:spMkLst>
        </pc:spChg>
        <pc:spChg chg="add del">
          <ac:chgData name="António Fernandes (1190402)" userId="30c52f75-e31c-43cb-985a-25c57ce1ff07" providerId="ADAL" clId="{1B738092-C675-49DD-9133-7533B78E5C3A}" dt="2020-12-12T21:25:26.338" v="253" actId="26606"/>
          <ac:spMkLst>
            <pc:docMk/>
            <pc:sldMk cId="1049883214" sldId="266"/>
            <ac:spMk id="211" creationId="{987FDF89-C993-41F4-A1B8-DBAFF16008A9}"/>
          </ac:spMkLst>
        </pc:spChg>
        <pc:spChg chg="add del">
          <ac:chgData name="António Fernandes (1190402)" userId="30c52f75-e31c-43cb-985a-25c57ce1ff07" providerId="ADAL" clId="{1B738092-C675-49DD-9133-7533B78E5C3A}" dt="2020-12-12T21:25:26.338" v="253" actId="26606"/>
          <ac:spMkLst>
            <pc:docMk/>
            <pc:sldMk cId="1049883214" sldId="266"/>
            <ac:spMk id="212" creationId="{9FA64B84-CE2D-4179-B018-A71AC174C71C}"/>
          </ac:spMkLst>
        </pc:spChg>
        <pc:spChg chg="add del">
          <ac:chgData name="António Fernandes (1190402)" userId="30c52f75-e31c-43cb-985a-25c57ce1ff07" providerId="ADAL" clId="{1B738092-C675-49DD-9133-7533B78E5C3A}" dt="2020-12-12T21:25:26.338" v="253" actId="26606"/>
          <ac:spMkLst>
            <pc:docMk/>
            <pc:sldMk cId="1049883214" sldId="266"/>
            <ac:spMk id="213" creationId="{4795A2E2-224B-4FA0-B323-9E61AD30697F}"/>
          </ac:spMkLst>
        </pc:spChg>
        <pc:spChg chg="add del">
          <ac:chgData name="António Fernandes (1190402)" userId="30c52f75-e31c-43cb-985a-25c57ce1ff07" providerId="ADAL" clId="{1B738092-C675-49DD-9133-7533B78E5C3A}" dt="2020-12-12T21:25:30.535" v="255" actId="26606"/>
          <ac:spMkLst>
            <pc:docMk/>
            <pc:sldMk cId="1049883214" sldId="266"/>
            <ac:spMk id="215" creationId="{4E65CDE2-194C-4A17-9E3C-017E8A8970E2}"/>
          </ac:spMkLst>
        </pc:spChg>
        <pc:spChg chg="add del">
          <ac:chgData name="António Fernandes (1190402)" userId="30c52f75-e31c-43cb-985a-25c57ce1ff07" providerId="ADAL" clId="{1B738092-C675-49DD-9133-7533B78E5C3A}" dt="2020-12-12T21:25:38.772" v="257" actId="26606"/>
          <ac:spMkLst>
            <pc:docMk/>
            <pc:sldMk cId="1049883214" sldId="266"/>
            <ac:spMk id="218" creationId="{48A740BC-A0AA-45E0-B899-2AE9C6FE11CA}"/>
          </ac:spMkLst>
        </pc:spChg>
        <pc:spChg chg="add">
          <ac:chgData name="António Fernandes (1190402)" userId="30c52f75-e31c-43cb-985a-25c57ce1ff07" providerId="ADAL" clId="{1B738092-C675-49DD-9133-7533B78E5C3A}" dt="2020-12-12T21:25:38.783" v="258" actId="26606"/>
          <ac:spMkLst>
            <pc:docMk/>
            <pc:sldMk cId="1049883214" sldId="266"/>
            <ac:spMk id="221" creationId="{4E65CDE2-194C-4A17-9E3C-017E8A8970E2}"/>
          </ac:spMkLst>
        </pc:spChg>
        <pc:grpChg chg="add del">
          <ac:chgData name="António Fernandes (1190402)" userId="30c52f75-e31c-43cb-985a-25c57ce1ff07" providerId="ADAL" clId="{1B738092-C675-49DD-9133-7533B78E5C3A}" dt="2020-12-12T21:24:56.152" v="237" actId="26606"/>
          <ac:grpSpMkLst>
            <pc:docMk/>
            <pc:sldMk cId="1049883214" sldId="266"/>
            <ac:grpSpMk id="20" creationId="{95A28492-272D-4814-AE2C-61575C989EA3}"/>
          </ac:grpSpMkLst>
        </pc:grpChg>
        <pc:grpChg chg="add del">
          <ac:chgData name="António Fernandes (1190402)" userId="30c52f75-e31c-43cb-985a-25c57ce1ff07" providerId="ADAL" clId="{1B738092-C675-49DD-9133-7533B78E5C3A}" dt="2020-12-12T21:24:57.383" v="239" actId="26606"/>
          <ac:grpSpMkLst>
            <pc:docMk/>
            <pc:sldMk cId="1049883214" sldId="266"/>
            <ac:grpSpMk id="24" creationId="{4BFD067A-52BE-40EE-B7CA-391830B9A265}"/>
          </ac:grpSpMkLst>
        </pc:grpChg>
        <pc:grpChg chg="add del">
          <ac:chgData name="António Fernandes (1190402)" userId="30c52f75-e31c-43cb-985a-25c57ce1ff07" providerId="ADAL" clId="{1B738092-C675-49DD-9133-7533B78E5C3A}" dt="2020-12-12T21:24:57.383" v="239" actId="26606"/>
          <ac:grpSpMkLst>
            <pc:docMk/>
            <pc:sldMk cId="1049883214" sldId="266"/>
            <ac:grpSpMk id="27" creationId="{C15B8CC4-8CCE-428F-AE7E-28D178984CEC}"/>
          </ac:grpSpMkLst>
        </pc:grpChg>
        <pc:grpChg chg="add del">
          <ac:chgData name="António Fernandes (1190402)" userId="30c52f75-e31c-43cb-985a-25c57ce1ff07" providerId="ADAL" clId="{1B738092-C675-49DD-9133-7533B78E5C3A}" dt="2020-12-12T21:25:05.430" v="241" actId="26606"/>
          <ac:grpSpMkLst>
            <pc:docMk/>
            <pc:sldMk cId="1049883214" sldId="266"/>
            <ac:grpSpMk id="45" creationId="{6B67BE95-96EF-433C-9F29-B0732AA6B6AC}"/>
          </ac:grpSpMkLst>
        </pc:grpChg>
        <pc:grpChg chg="add del">
          <ac:chgData name="António Fernandes (1190402)" userId="30c52f75-e31c-43cb-985a-25c57ce1ff07" providerId="ADAL" clId="{1B738092-C675-49DD-9133-7533B78E5C3A}" dt="2020-12-12T21:25:05.430" v="241" actId="26606"/>
          <ac:grpSpMkLst>
            <pc:docMk/>
            <pc:sldMk cId="1049883214" sldId="266"/>
            <ac:grpSpMk id="48" creationId="{D6E8B984-55B9-4A62-A043-997D00F0AE09}"/>
          </ac:grpSpMkLst>
        </pc:grpChg>
        <pc:grpChg chg="add del">
          <ac:chgData name="António Fernandes (1190402)" userId="30c52f75-e31c-43cb-985a-25c57ce1ff07" providerId="ADAL" clId="{1B738092-C675-49DD-9133-7533B78E5C3A}" dt="2020-12-12T21:25:10.381" v="243" actId="26606"/>
          <ac:grpSpMkLst>
            <pc:docMk/>
            <pc:sldMk cId="1049883214" sldId="266"/>
            <ac:grpSpMk id="159" creationId="{55A100E1-E66E-4ED2-A56A-F7A819228F2E}"/>
          </ac:grpSpMkLst>
        </pc:grpChg>
        <pc:grpChg chg="add del">
          <ac:chgData name="António Fernandes (1190402)" userId="30c52f75-e31c-43cb-985a-25c57ce1ff07" providerId="ADAL" clId="{1B738092-C675-49DD-9133-7533B78E5C3A}" dt="2020-12-12T21:25:10.381" v="243" actId="26606"/>
          <ac:grpSpMkLst>
            <pc:docMk/>
            <pc:sldMk cId="1049883214" sldId="266"/>
            <ac:grpSpMk id="162" creationId="{6A57EACD-61CA-4775-9551-2078FC0BC79D}"/>
          </ac:grpSpMkLst>
        </pc:grpChg>
        <pc:grpChg chg="add del">
          <ac:chgData name="António Fernandes (1190402)" userId="30c52f75-e31c-43cb-985a-25c57ce1ff07" providerId="ADAL" clId="{1B738092-C675-49DD-9133-7533B78E5C3A}" dt="2020-12-12T21:25:20.143" v="249" actId="26606"/>
          <ac:grpSpMkLst>
            <pc:docMk/>
            <pc:sldMk cId="1049883214" sldId="266"/>
            <ac:grpSpMk id="204" creationId="{4728F330-19FB-4D39-BD0F-53032ABFEB7F}"/>
          </ac:grpSpMkLst>
        </pc:grpChg>
        <pc:cxnChg chg="add del">
          <ac:chgData name="António Fernandes (1190402)" userId="30c52f75-e31c-43cb-985a-25c57ce1ff07" providerId="ADAL" clId="{1B738092-C675-49DD-9133-7533B78E5C3A}" dt="2020-12-12T21:24:53.448" v="235" actId="26606"/>
          <ac:cxnSpMkLst>
            <pc:docMk/>
            <pc:sldMk cId="1049883214" sldId="266"/>
            <ac:cxnSpMk id="14" creationId="{EE504C98-6397-41C1-A8D8-2D9C4ED307E0}"/>
          </ac:cxnSpMkLst>
        </pc:cxnChg>
        <pc:cxnChg chg="add del">
          <ac:chgData name="António Fernandes (1190402)" userId="30c52f75-e31c-43cb-985a-25c57ce1ff07" providerId="ADAL" clId="{1B738092-C675-49DD-9133-7533B78E5C3A}" dt="2020-12-12T21:25:19.123" v="247" actId="26606"/>
          <ac:cxnSpMkLst>
            <pc:docMk/>
            <pc:sldMk cId="1049883214" sldId="266"/>
            <ac:cxnSpMk id="201" creationId="{F2AE495E-2AAF-4BC1-87A5-331009D82896}"/>
          </ac:cxnSpMkLst>
        </pc:cxnChg>
        <pc:cxnChg chg="add del">
          <ac:chgData name="António Fernandes (1190402)" userId="30c52f75-e31c-43cb-985a-25c57ce1ff07" providerId="ADAL" clId="{1B738092-C675-49DD-9133-7533B78E5C3A}" dt="2020-12-12T21:25:23.764" v="251" actId="26606"/>
          <ac:cxnSpMkLst>
            <pc:docMk/>
            <pc:sldMk cId="1049883214" sldId="266"/>
            <ac:cxnSpMk id="208" creationId="{F2AE495E-2AAF-4BC1-87A5-331009D82896}"/>
          </ac:cxnSpMkLst>
        </pc:cxnChg>
        <pc:cxnChg chg="add del">
          <ac:chgData name="António Fernandes (1190402)" userId="30c52f75-e31c-43cb-985a-25c57ce1ff07" providerId="ADAL" clId="{1B738092-C675-49DD-9133-7533B78E5C3A}" dt="2020-12-12T21:25:30.535" v="255" actId="26606"/>
          <ac:cxnSpMkLst>
            <pc:docMk/>
            <pc:sldMk cId="1049883214" sldId="266"/>
            <ac:cxnSpMk id="216" creationId="{F2AE495E-2AAF-4BC1-87A5-331009D82896}"/>
          </ac:cxnSpMkLst>
        </pc:cxnChg>
        <pc:cxnChg chg="add del">
          <ac:chgData name="António Fernandes (1190402)" userId="30c52f75-e31c-43cb-985a-25c57ce1ff07" providerId="ADAL" clId="{1B738092-C675-49DD-9133-7533B78E5C3A}" dt="2020-12-12T21:25:38.772" v="257" actId="26606"/>
          <ac:cxnSpMkLst>
            <pc:docMk/>
            <pc:sldMk cId="1049883214" sldId="266"/>
            <ac:cxnSpMk id="219" creationId="{B874EF51-C858-4BB9-97C3-D17755787127}"/>
          </ac:cxnSpMkLst>
        </pc:cxnChg>
        <pc:cxnChg chg="add">
          <ac:chgData name="António Fernandes (1190402)" userId="30c52f75-e31c-43cb-985a-25c57ce1ff07" providerId="ADAL" clId="{1B738092-C675-49DD-9133-7533B78E5C3A}" dt="2020-12-12T21:25:38.783" v="258" actId="26606"/>
          <ac:cxnSpMkLst>
            <pc:docMk/>
            <pc:sldMk cId="1049883214" sldId="266"/>
            <ac:cxnSpMk id="222" creationId="{F2AE495E-2AAF-4BC1-87A5-331009D82896}"/>
          </ac:cxnSpMkLst>
        </pc:cxnChg>
      </pc:sldChg>
      <pc:sldChg chg="del">
        <pc:chgData name="António Fernandes (1190402)" userId="30c52f75-e31c-43cb-985a-25c57ce1ff07" providerId="ADAL" clId="{1B738092-C675-49DD-9133-7533B78E5C3A}" dt="2020-12-09T11:54:04.426" v="115" actId="47"/>
        <pc:sldMkLst>
          <pc:docMk/>
          <pc:sldMk cId="3593530361" sldId="266"/>
        </pc:sldMkLst>
      </pc:sldChg>
      <pc:sldChg chg="addSp delSp modSp add mod setBg delDesignElem">
        <pc:chgData name="António Fernandes (1190402)" userId="30c52f75-e31c-43cb-985a-25c57ce1ff07" providerId="ADAL" clId="{1B738092-C675-49DD-9133-7533B78E5C3A}" dt="2020-12-14T22:02:49.080" v="380" actId="14100"/>
        <pc:sldMkLst>
          <pc:docMk/>
          <pc:sldMk cId="105333374" sldId="267"/>
        </pc:sldMkLst>
        <pc:spChg chg="mod ord">
          <ac:chgData name="António Fernandes (1190402)" userId="30c52f75-e31c-43cb-985a-25c57ce1ff07" providerId="ADAL" clId="{1B738092-C675-49DD-9133-7533B78E5C3A}" dt="2020-12-14T22:00:26.247" v="329" actId="26606"/>
          <ac:spMkLst>
            <pc:docMk/>
            <pc:sldMk cId="105333374" sldId="267"/>
            <ac:spMk id="4" creationId="{C611B6DA-5F3A-43C3-ACDD-3408B059B38E}"/>
          </ac:spMkLst>
        </pc:spChg>
        <pc:spChg chg="del">
          <ac:chgData name="António Fernandes (1190402)" userId="30c52f75-e31c-43cb-985a-25c57ce1ff07" providerId="ADAL" clId="{1B738092-C675-49DD-9133-7533B78E5C3A}" dt="2020-12-14T22:00:11.609" v="324" actId="478"/>
          <ac:spMkLst>
            <pc:docMk/>
            <pc:sldMk cId="105333374" sldId="267"/>
            <ac:spMk id="5" creationId="{DE240477-4B9F-4B9B-8A48-AA1350E5A267}"/>
          </ac:spMkLst>
        </pc:spChg>
        <pc:spChg chg="del">
          <ac:chgData name="António Fernandes (1190402)" userId="30c52f75-e31c-43cb-985a-25c57ce1ff07" providerId="ADAL" clId="{1B738092-C675-49DD-9133-7533B78E5C3A}" dt="2020-12-14T22:00:12.997" v="325" actId="478"/>
          <ac:spMkLst>
            <pc:docMk/>
            <pc:sldMk cId="105333374" sldId="267"/>
            <ac:spMk id="7" creationId="{6D960E0F-EFB6-4069-BE7C-228E9C8728A9}"/>
          </ac:spMkLst>
        </pc:spChg>
        <pc:spChg chg="add">
          <ac:chgData name="António Fernandes (1190402)" userId="30c52f75-e31c-43cb-985a-25c57ce1ff07" providerId="ADAL" clId="{1B738092-C675-49DD-9133-7533B78E5C3A}" dt="2020-12-14T22:00:26.247" v="329" actId="26606"/>
          <ac:spMkLst>
            <pc:docMk/>
            <pc:sldMk cId="105333374" sldId="267"/>
            <ac:spMk id="11" creationId="{42A4FC2C-047E-45A5-965D-8E1E3BF09BC6}"/>
          </ac:spMkLst>
        </pc:spChg>
        <pc:spChg chg="del">
          <ac:chgData name="António Fernandes (1190402)" userId="30c52f75-e31c-43cb-985a-25c57ce1ff07" providerId="ADAL" clId="{1B738092-C675-49DD-9133-7533B78E5C3A}" dt="2020-12-12T21:25:47.664" v="261"/>
          <ac:spMkLst>
            <pc:docMk/>
            <pc:sldMk cId="105333374" sldId="267"/>
            <ac:spMk id="221" creationId="{4E65CDE2-194C-4A17-9E3C-017E8A8970E2}"/>
          </ac:spMkLst>
        </pc:spChg>
        <pc:picChg chg="add mod">
          <ac:chgData name="António Fernandes (1190402)" userId="30c52f75-e31c-43cb-985a-25c57ce1ff07" providerId="ADAL" clId="{1B738092-C675-49DD-9133-7533B78E5C3A}" dt="2020-12-14T22:02:49.080" v="380" actId="14100"/>
          <ac:picMkLst>
            <pc:docMk/>
            <pc:sldMk cId="105333374" sldId="267"/>
            <ac:picMk id="6" creationId="{B1443F88-0C91-41F7-AE97-EA0FE2BB736D}"/>
          </ac:picMkLst>
        </pc:picChg>
        <pc:cxnChg chg="del">
          <ac:chgData name="António Fernandes (1190402)" userId="30c52f75-e31c-43cb-985a-25c57ce1ff07" providerId="ADAL" clId="{1B738092-C675-49DD-9133-7533B78E5C3A}" dt="2020-12-12T21:25:47.664" v="261"/>
          <ac:cxnSpMkLst>
            <pc:docMk/>
            <pc:sldMk cId="105333374" sldId="267"/>
            <ac:cxnSpMk id="222" creationId="{F2AE495E-2AAF-4BC1-87A5-331009D82896}"/>
          </ac:cxnSpMkLst>
        </pc:cxnChg>
      </pc:sldChg>
      <pc:sldChg chg="modSp del mod">
        <pc:chgData name="António Fernandes (1190402)" userId="30c52f75-e31c-43cb-985a-25c57ce1ff07" providerId="ADAL" clId="{1B738092-C675-49DD-9133-7533B78E5C3A}" dt="2020-12-12T21:22:52.541" v="192" actId="2696"/>
        <pc:sldMkLst>
          <pc:docMk/>
          <pc:sldMk cId="1905960702" sldId="267"/>
        </pc:sldMkLst>
        <pc:spChg chg="mod">
          <ac:chgData name="António Fernandes (1190402)" userId="30c52f75-e31c-43cb-985a-25c57ce1ff07" providerId="ADAL" clId="{1B738092-C675-49DD-9133-7533B78E5C3A}" dt="2020-12-09T11:54:08.908" v="119" actId="20577"/>
          <ac:spMkLst>
            <pc:docMk/>
            <pc:sldMk cId="1905960702" sldId="267"/>
            <ac:spMk id="3" creationId="{38B141F3-062B-4F5D-929E-C280678F6443}"/>
          </ac:spMkLst>
        </pc:spChg>
        <pc:spChg chg="mod">
          <ac:chgData name="António Fernandes (1190402)" userId="30c52f75-e31c-43cb-985a-25c57ce1ff07" providerId="ADAL" clId="{1B738092-C675-49DD-9133-7533B78E5C3A}" dt="2020-12-09T11:54:26.156" v="134" actId="1076"/>
          <ac:spMkLst>
            <pc:docMk/>
            <pc:sldMk cId="1905960702" sldId="267"/>
            <ac:spMk id="5" creationId="{DE240477-4B9F-4B9B-8A48-AA1350E5A267}"/>
          </ac:spMkLst>
        </pc:spChg>
      </pc:sldChg>
      <pc:sldChg chg="add del">
        <pc:chgData name="António Fernandes (1190402)" userId="30c52f75-e31c-43cb-985a-25c57ce1ff07" providerId="ADAL" clId="{1B738092-C675-49DD-9133-7533B78E5C3A}" dt="2020-12-12T21:25:45.395" v="259" actId="47"/>
        <pc:sldMkLst>
          <pc:docMk/>
          <pc:sldMk cId="2018254051" sldId="267"/>
        </pc:sldMkLst>
      </pc:sldChg>
      <pc:sldChg chg="delSp add del setBg delDesignElem">
        <pc:chgData name="António Fernandes (1190402)" userId="30c52f75-e31c-43cb-985a-25c57ce1ff07" providerId="ADAL" clId="{1B738092-C675-49DD-9133-7533B78E5C3A}" dt="2020-12-14T22:00:35.774" v="333" actId="47"/>
        <pc:sldMkLst>
          <pc:docMk/>
          <pc:sldMk cId="2390737105" sldId="268"/>
        </pc:sldMkLst>
        <pc:spChg chg="del">
          <ac:chgData name="António Fernandes (1190402)" userId="30c52f75-e31c-43cb-985a-25c57ce1ff07" providerId="ADAL" clId="{1B738092-C675-49DD-9133-7533B78E5C3A}" dt="2020-12-12T21:25:47.882" v="263"/>
          <ac:spMkLst>
            <pc:docMk/>
            <pc:sldMk cId="2390737105" sldId="268"/>
            <ac:spMk id="221" creationId="{4E65CDE2-194C-4A17-9E3C-017E8A8970E2}"/>
          </ac:spMkLst>
        </pc:spChg>
        <pc:cxnChg chg="del">
          <ac:chgData name="António Fernandes (1190402)" userId="30c52f75-e31c-43cb-985a-25c57ce1ff07" providerId="ADAL" clId="{1B738092-C675-49DD-9133-7533B78E5C3A}" dt="2020-12-12T21:25:47.882" v="263"/>
          <ac:cxnSpMkLst>
            <pc:docMk/>
            <pc:sldMk cId="2390737105" sldId="268"/>
            <ac:cxnSpMk id="222" creationId="{F2AE495E-2AAF-4BC1-87A5-331009D82896}"/>
          </ac:cxnSpMkLst>
        </pc:cxnChg>
      </pc:sldChg>
      <pc:sldChg chg="del">
        <pc:chgData name="António Fernandes (1190402)" userId="30c52f75-e31c-43cb-985a-25c57ce1ff07" providerId="ADAL" clId="{1B738092-C675-49DD-9133-7533B78E5C3A}" dt="2020-12-09T11:54:01.713" v="99" actId="47"/>
        <pc:sldMkLst>
          <pc:docMk/>
          <pc:sldMk cId="3602669359" sldId="268"/>
        </pc:sldMkLst>
      </pc:sldChg>
      <pc:sldChg chg="del">
        <pc:chgData name="António Fernandes (1190402)" userId="30c52f75-e31c-43cb-985a-25c57ce1ff07" providerId="ADAL" clId="{1B738092-C675-49DD-9133-7533B78E5C3A}" dt="2020-12-09T11:54:01.999" v="101" actId="47"/>
        <pc:sldMkLst>
          <pc:docMk/>
          <pc:sldMk cId="1290658238" sldId="269"/>
        </pc:sldMkLst>
      </pc:sldChg>
      <pc:sldChg chg="delSp add del setBg delDesignElem">
        <pc:chgData name="António Fernandes (1190402)" userId="30c52f75-e31c-43cb-985a-25c57ce1ff07" providerId="ADAL" clId="{1B738092-C675-49DD-9133-7533B78E5C3A}" dt="2020-12-14T22:00:37.338" v="334" actId="47"/>
        <pc:sldMkLst>
          <pc:docMk/>
          <pc:sldMk cId="3462476214" sldId="269"/>
        </pc:sldMkLst>
        <pc:spChg chg="del">
          <ac:chgData name="António Fernandes (1190402)" userId="30c52f75-e31c-43cb-985a-25c57ce1ff07" providerId="ADAL" clId="{1B738092-C675-49DD-9133-7533B78E5C3A}" dt="2020-12-12T21:25:48.065" v="265"/>
          <ac:spMkLst>
            <pc:docMk/>
            <pc:sldMk cId="3462476214" sldId="269"/>
            <ac:spMk id="221" creationId="{4E65CDE2-194C-4A17-9E3C-017E8A8970E2}"/>
          </ac:spMkLst>
        </pc:spChg>
        <pc:cxnChg chg="del">
          <ac:chgData name="António Fernandes (1190402)" userId="30c52f75-e31c-43cb-985a-25c57ce1ff07" providerId="ADAL" clId="{1B738092-C675-49DD-9133-7533B78E5C3A}" dt="2020-12-12T21:25:48.065" v="265"/>
          <ac:cxnSpMkLst>
            <pc:docMk/>
            <pc:sldMk cId="3462476214" sldId="269"/>
            <ac:cxnSpMk id="222" creationId="{F2AE495E-2AAF-4BC1-87A5-331009D82896}"/>
          </ac:cxnSpMkLst>
        </pc:cxnChg>
      </pc:sldChg>
      <pc:sldChg chg="addSp delSp modSp new mod setBg">
        <pc:chgData name="António Fernandes (1190402)" userId="30c52f75-e31c-43cb-985a-25c57ce1ff07" providerId="ADAL" clId="{1B738092-C675-49DD-9133-7533B78E5C3A}" dt="2020-12-14T22:00:48.461" v="338" actId="26606"/>
        <pc:sldMkLst>
          <pc:docMk/>
          <pc:sldMk cId="759797053" sldId="270"/>
        </pc:sldMkLst>
        <pc:spChg chg="del">
          <ac:chgData name="António Fernandes (1190402)" userId="30c52f75-e31c-43cb-985a-25c57ce1ff07" providerId="ADAL" clId="{1B738092-C675-49DD-9133-7533B78E5C3A}" dt="2020-12-14T22:00:42.512" v="336" actId="478"/>
          <ac:spMkLst>
            <pc:docMk/>
            <pc:sldMk cId="759797053" sldId="270"/>
            <ac:spMk id="2" creationId="{F778F8A8-E886-4613-B3AD-BD4FB7D0D522}"/>
          </ac:spMkLst>
        </pc:spChg>
        <pc:spChg chg="del">
          <ac:chgData name="António Fernandes (1190402)" userId="30c52f75-e31c-43cb-985a-25c57ce1ff07" providerId="ADAL" clId="{1B738092-C675-49DD-9133-7533B78E5C3A}" dt="2020-12-14T22:00:41.298" v="335" actId="478"/>
          <ac:spMkLst>
            <pc:docMk/>
            <pc:sldMk cId="759797053" sldId="270"/>
            <ac:spMk id="3" creationId="{A56BCB89-02A0-4A32-9702-27233CC603F1}"/>
          </ac:spMkLst>
        </pc:spChg>
        <pc:spChg chg="mod ord">
          <ac:chgData name="António Fernandes (1190402)" userId="30c52f75-e31c-43cb-985a-25c57ce1ff07" providerId="ADAL" clId="{1B738092-C675-49DD-9133-7533B78E5C3A}" dt="2020-12-14T22:00:48.461" v="338" actId="26606"/>
          <ac:spMkLst>
            <pc:docMk/>
            <pc:sldMk cId="759797053" sldId="270"/>
            <ac:spMk id="4" creationId="{0056B9FD-C88B-4DEB-9B3D-40AF212FB076}"/>
          </ac:spMkLst>
        </pc:spChg>
        <pc:spChg chg="add">
          <ac:chgData name="António Fernandes (1190402)" userId="30c52f75-e31c-43cb-985a-25c57ce1ff07" providerId="ADAL" clId="{1B738092-C675-49DD-9133-7533B78E5C3A}" dt="2020-12-14T22:00:48.461" v="338" actId="26606"/>
          <ac:spMkLst>
            <pc:docMk/>
            <pc:sldMk cId="759797053" sldId="270"/>
            <ac:spMk id="10" creationId="{42A4FC2C-047E-45A5-965D-8E1E3BF09BC6}"/>
          </ac:spMkLst>
        </pc:spChg>
        <pc:picChg chg="add mod">
          <ac:chgData name="António Fernandes (1190402)" userId="30c52f75-e31c-43cb-985a-25c57ce1ff07" providerId="ADAL" clId="{1B738092-C675-49DD-9133-7533B78E5C3A}" dt="2020-12-14T22:00:48.461" v="338" actId="26606"/>
          <ac:picMkLst>
            <pc:docMk/>
            <pc:sldMk cId="759797053" sldId="270"/>
            <ac:picMk id="5" creationId="{CB83204D-9BAA-45A4-984F-050150985BC3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2.307" v="103" actId="47"/>
        <pc:sldMkLst>
          <pc:docMk/>
          <pc:sldMk cId="3390981386" sldId="270"/>
        </pc:sldMkLst>
      </pc:sldChg>
      <pc:sldChg chg="del">
        <pc:chgData name="António Fernandes (1190402)" userId="30c52f75-e31c-43cb-985a-25c57ce1ff07" providerId="ADAL" clId="{1B738092-C675-49DD-9133-7533B78E5C3A}" dt="2020-12-09T11:54:00.718" v="96" actId="47"/>
        <pc:sldMkLst>
          <pc:docMk/>
          <pc:sldMk cId="105363911" sldId="271"/>
        </pc:sldMkLst>
      </pc:sldChg>
      <pc:sldChg chg="addSp delSp modSp new mod setBg">
        <pc:chgData name="António Fernandes (1190402)" userId="30c52f75-e31c-43cb-985a-25c57ce1ff07" providerId="ADAL" clId="{1B738092-C675-49DD-9133-7533B78E5C3A}" dt="2020-12-14T22:01:04.545" v="342" actId="26606"/>
        <pc:sldMkLst>
          <pc:docMk/>
          <pc:sldMk cId="4130848062" sldId="271"/>
        </pc:sldMkLst>
        <pc:spChg chg="del">
          <ac:chgData name="António Fernandes (1190402)" userId="30c52f75-e31c-43cb-985a-25c57ce1ff07" providerId="ADAL" clId="{1B738092-C675-49DD-9133-7533B78E5C3A}" dt="2020-12-14T22:01:00.231" v="340" actId="478"/>
          <ac:spMkLst>
            <pc:docMk/>
            <pc:sldMk cId="4130848062" sldId="271"/>
            <ac:spMk id="2" creationId="{2BABFD4B-C83F-49A5-80D8-920B2C6D4801}"/>
          </ac:spMkLst>
        </pc:spChg>
        <pc:spChg chg="del">
          <ac:chgData name="António Fernandes (1190402)" userId="30c52f75-e31c-43cb-985a-25c57ce1ff07" providerId="ADAL" clId="{1B738092-C675-49DD-9133-7533B78E5C3A}" dt="2020-12-14T22:00:57.442" v="339" actId="478"/>
          <ac:spMkLst>
            <pc:docMk/>
            <pc:sldMk cId="4130848062" sldId="271"/>
            <ac:spMk id="3" creationId="{5BA0A95A-D5BD-42DB-8C55-39F10DD5A13B}"/>
          </ac:spMkLst>
        </pc:spChg>
        <pc:spChg chg="mod ord">
          <ac:chgData name="António Fernandes (1190402)" userId="30c52f75-e31c-43cb-985a-25c57ce1ff07" providerId="ADAL" clId="{1B738092-C675-49DD-9133-7533B78E5C3A}" dt="2020-12-14T22:01:04.545" v="342" actId="26606"/>
          <ac:spMkLst>
            <pc:docMk/>
            <pc:sldMk cId="4130848062" sldId="271"/>
            <ac:spMk id="4" creationId="{B6875BB8-456A-49DA-B2C3-E93604E1204C}"/>
          </ac:spMkLst>
        </pc:spChg>
        <pc:spChg chg="add">
          <ac:chgData name="António Fernandes (1190402)" userId="30c52f75-e31c-43cb-985a-25c57ce1ff07" providerId="ADAL" clId="{1B738092-C675-49DD-9133-7533B78E5C3A}" dt="2020-12-14T22:01:04.545" v="342" actId="26606"/>
          <ac:spMkLst>
            <pc:docMk/>
            <pc:sldMk cId="4130848062" sldId="271"/>
            <ac:spMk id="10" creationId="{42A4FC2C-047E-45A5-965D-8E1E3BF09BC6}"/>
          </ac:spMkLst>
        </pc:spChg>
        <pc:picChg chg="add mod">
          <ac:chgData name="António Fernandes (1190402)" userId="30c52f75-e31c-43cb-985a-25c57ce1ff07" providerId="ADAL" clId="{1B738092-C675-49DD-9133-7533B78E5C3A}" dt="2020-12-14T22:01:04.545" v="342" actId="26606"/>
          <ac:picMkLst>
            <pc:docMk/>
            <pc:sldMk cId="4130848062" sldId="271"/>
            <ac:picMk id="5" creationId="{9C827ED3-F918-40D3-840C-3529D81F8DDD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2.452" v="104" actId="47"/>
        <pc:sldMkLst>
          <pc:docMk/>
          <pc:sldMk cId="884930824" sldId="272"/>
        </pc:sldMkLst>
      </pc:sldChg>
      <pc:sldChg chg="addSp delSp modSp new mod setBg">
        <pc:chgData name="António Fernandes (1190402)" userId="30c52f75-e31c-43cb-985a-25c57ce1ff07" providerId="ADAL" clId="{1B738092-C675-49DD-9133-7533B78E5C3A}" dt="2020-12-14T22:01:15.736" v="346" actId="26606"/>
        <pc:sldMkLst>
          <pc:docMk/>
          <pc:sldMk cId="1255845820" sldId="272"/>
        </pc:sldMkLst>
        <pc:spChg chg="del">
          <ac:chgData name="António Fernandes (1190402)" userId="30c52f75-e31c-43cb-985a-25c57ce1ff07" providerId="ADAL" clId="{1B738092-C675-49DD-9133-7533B78E5C3A}" dt="2020-12-14T22:01:14.720" v="345" actId="478"/>
          <ac:spMkLst>
            <pc:docMk/>
            <pc:sldMk cId="1255845820" sldId="272"/>
            <ac:spMk id="2" creationId="{D8F40140-43AA-4BDB-9092-F92E9C8D82BF}"/>
          </ac:spMkLst>
        </pc:spChg>
        <pc:spChg chg="del">
          <ac:chgData name="António Fernandes (1190402)" userId="30c52f75-e31c-43cb-985a-25c57ce1ff07" providerId="ADAL" clId="{1B738092-C675-49DD-9133-7533B78E5C3A}" dt="2020-12-14T22:01:13.444" v="344" actId="478"/>
          <ac:spMkLst>
            <pc:docMk/>
            <pc:sldMk cId="1255845820" sldId="272"/>
            <ac:spMk id="3" creationId="{AF376A67-C0CB-4DA6-B55C-FA74E18B4F63}"/>
          </ac:spMkLst>
        </pc:spChg>
        <pc:spChg chg="mod ord">
          <ac:chgData name="António Fernandes (1190402)" userId="30c52f75-e31c-43cb-985a-25c57ce1ff07" providerId="ADAL" clId="{1B738092-C675-49DD-9133-7533B78E5C3A}" dt="2020-12-14T22:01:15.736" v="346" actId="26606"/>
          <ac:spMkLst>
            <pc:docMk/>
            <pc:sldMk cId="1255845820" sldId="272"/>
            <ac:spMk id="4" creationId="{6D5A4EA8-6B1A-45AF-89B0-28CA9E340745}"/>
          </ac:spMkLst>
        </pc:spChg>
        <pc:spChg chg="add">
          <ac:chgData name="António Fernandes (1190402)" userId="30c52f75-e31c-43cb-985a-25c57ce1ff07" providerId="ADAL" clId="{1B738092-C675-49DD-9133-7533B78E5C3A}" dt="2020-12-14T22:01:15.736" v="346" actId="26606"/>
          <ac:spMkLst>
            <pc:docMk/>
            <pc:sldMk cId="1255845820" sldId="272"/>
            <ac:spMk id="10" creationId="{42A4FC2C-047E-45A5-965D-8E1E3BF09BC6}"/>
          </ac:spMkLst>
        </pc:spChg>
        <pc:picChg chg="add mod">
          <ac:chgData name="António Fernandes (1190402)" userId="30c52f75-e31c-43cb-985a-25c57ce1ff07" providerId="ADAL" clId="{1B738092-C675-49DD-9133-7533B78E5C3A}" dt="2020-12-14T22:01:15.736" v="346" actId="26606"/>
          <ac:picMkLst>
            <pc:docMk/>
            <pc:sldMk cId="1255845820" sldId="272"/>
            <ac:picMk id="5" creationId="{F0B24BB2-5264-467A-B53A-C47FD4653E08}"/>
          </ac:picMkLst>
        </pc:picChg>
      </pc:sldChg>
      <pc:sldChg chg="addSp delSp modSp new del mod setBg">
        <pc:chgData name="António Fernandes (1190402)" userId="30c52f75-e31c-43cb-985a-25c57ce1ff07" providerId="ADAL" clId="{1B738092-C675-49DD-9133-7533B78E5C3A}" dt="2020-12-17T18:10:41.960" v="551" actId="47"/>
        <pc:sldMkLst>
          <pc:docMk/>
          <pc:sldMk cId="89531824" sldId="273"/>
        </pc:sldMkLst>
        <pc:spChg chg="del">
          <ac:chgData name="António Fernandes (1190402)" userId="30c52f75-e31c-43cb-985a-25c57ce1ff07" providerId="ADAL" clId="{1B738092-C675-49DD-9133-7533B78E5C3A}" dt="2020-12-14T22:01:20.849" v="349" actId="478"/>
          <ac:spMkLst>
            <pc:docMk/>
            <pc:sldMk cId="89531824" sldId="273"/>
            <ac:spMk id="2" creationId="{19E72BDC-BEF9-423D-A55A-54416FFF4EF4}"/>
          </ac:spMkLst>
        </pc:spChg>
        <pc:spChg chg="del">
          <ac:chgData name="António Fernandes (1190402)" userId="30c52f75-e31c-43cb-985a-25c57ce1ff07" providerId="ADAL" clId="{1B738092-C675-49DD-9133-7533B78E5C3A}" dt="2020-12-14T22:01:19.460" v="348" actId="478"/>
          <ac:spMkLst>
            <pc:docMk/>
            <pc:sldMk cId="89531824" sldId="273"/>
            <ac:spMk id="3" creationId="{CEE8359C-6E76-4C1A-AF5C-4284855DA9A8}"/>
          </ac:spMkLst>
        </pc:spChg>
        <pc:spChg chg="mod ord">
          <ac:chgData name="António Fernandes (1190402)" userId="30c52f75-e31c-43cb-985a-25c57ce1ff07" providerId="ADAL" clId="{1B738092-C675-49DD-9133-7533B78E5C3A}" dt="2020-12-14T22:01:26.873" v="351" actId="26606"/>
          <ac:spMkLst>
            <pc:docMk/>
            <pc:sldMk cId="89531824" sldId="273"/>
            <ac:spMk id="4" creationId="{B6E51BBF-67F3-48D7-88D7-AAA1FAB3EB45}"/>
          </ac:spMkLst>
        </pc:spChg>
        <pc:spChg chg="add">
          <ac:chgData name="António Fernandes (1190402)" userId="30c52f75-e31c-43cb-985a-25c57ce1ff07" providerId="ADAL" clId="{1B738092-C675-49DD-9133-7533B78E5C3A}" dt="2020-12-14T22:01:26.873" v="351" actId="26606"/>
          <ac:spMkLst>
            <pc:docMk/>
            <pc:sldMk cId="89531824" sldId="273"/>
            <ac:spMk id="10" creationId="{42A4FC2C-047E-45A5-965D-8E1E3BF09BC6}"/>
          </ac:spMkLst>
        </pc:spChg>
        <pc:picChg chg="add mod">
          <ac:chgData name="António Fernandes (1190402)" userId="30c52f75-e31c-43cb-985a-25c57ce1ff07" providerId="ADAL" clId="{1B738092-C675-49DD-9133-7533B78E5C3A}" dt="2020-12-14T22:01:26.873" v="351" actId="26606"/>
          <ac:picMkLst>
            <pc:docMk/>
            <pc:sldMk cId="89531824" sldId="273"/>
            <ac:picMk id="5" creationId="{5E1C2FFE-775D-4CDA-B73E-7BEF34B3349B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2.738" v="106" actId="47"/>
        <pc:sldMkLst>
          <pc:docMk/>
          <pc:sldMk cId="301485381" sldId="273"/>
        </pc:sldMkLst>
      </pc:sldChg>
      <pc:sldChg chg="addSp delSp modSp new del mod setBg">
        <pc:chgData name="António Fernandes (1190402)" userId="30c52f75-e31c-43cb-985a-25c57ce1ff07" providerId="ADAL" clId="{1B738092-C675-49DD-9133-7533B78E5C3A}" dt="2020-12-17T18:10:41.960" v="551" actId="47"/>
        <pc:sldMkLst>
          <pc:docMk/>
          <pc:sldMk cId="1729928566" sldId="274"/>
        </pc:sldMkLst>
        <pc:spChg chg="del">
          <ac:chgData name="António Fernandes (1190402)" userId="30c52f75-e31c-43cb-985a-25c57ce1ff07" providerId="ADAL" clId="{1B738092-C675-49DD-9133-7533B78E5C3A}" dt="2020-12-14T22:01:37.652" v="354" actId="478"/>
          <ac:spMkLst>
            <pc:docMk/>
            <pc:sldMk cId="1729928566" sldId="274"/>
            <ac:spMk id="2" creationId="{8D6FEB02-E656-4A7A-BE3B-7754CD0595C4}"/>
          </ac:spMkLst>
        </pc:spChg>
        <pc:spChg chg="del">
          <ac:chgData name="António Fernandes (1190402)" userId="30c52f75-e31c-43cb-985a-25c57ce1ff07" providerId="ADAL" clId="{1B738092-C675-49DD-9133-7533B78E5C3A}" dt="2020-12-14T22:01:36.377" v="353" actId="478"/>
          <ac:spMkLst>
            <pc:docMk/>
            <pc:sldMk cId="1729928566" sldId="274"/>
            <ac:spMk id="3" creationId="{CE554220-962B-4943-A9E6-C810611E1E89}"/>
          </ac:spMkLst>
        </pc:spChg>
        <pc:spChg chg="mod ord">
          <ac:chgData name="António Fernandes (1190402)" userId="30c52f75-e31c-43cb-985a-25c57ce1ff07" providerId="ADAL" clId="{1B738092-C675-49DD-9133-7533B78E5C3A}" dt="2020-12-14T22:01:40.040" v="356" actId="26606"/>
          <ac:spMkLst>
            <pc:docMk/>
            <pc:sldMk cId="1729928566" sldId="274"/>
            <ac:spMk id="4" creationId="{55CA0DD2-4BEF-4FCE-BE22-CAD6797938F7}"/>
          </ac:spMkLst>
        </pc:spChg>
        <pc:spChg chg="add">
          <ac:chgData name="António Fernandes (1190402)" userId="30c52f75-e31c-43cb-985a-25c57ce1ff07" providerId="ADAL" clId="{1B738092-C675-49DD-9133-7533B78E5C3A}" dt="2020-12-14T22:01:40.040" v="356" actId="26606"/>
          <ac:spMkLst>
            <pc:docMk/>
            <pc:sldMk cId="1729928566" sldId="274"/>
            <ac:spMk id="10" creationId="{42A4FC2C-047E-45A5-965D-8E1E3BF09BC6}"/>
          </ac:spMkLst>
        </pc:spChg>
        <pc:picChg chg="add mod">
          <ac:chgData name="António Fernandes (1190402)" userId="30c52f75-e31c-43cb-985a-25c57ce1ff07" providerId="ADAL" clId="{1B738092-C675-49DD-9133-7533B78E5C3A}" dt="2020-12-14T22:01:40.040" v="356" actId="26606"/>
          <ac:picMkLst>
            <pc:docMk/>
            <pc:sldMk cId="1729928566" sldId="274"/>
            <ac:picMk id="5" creationId="{3D55C5AD-B018-4117-B484-59CDB187A4B4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2.605" v="105" actId="47"/>
        <pc:sldMkLst>
          <pc:docMk/>
          <pc:sldMk cId="2315788517" sldId="274"/>
        </pc:sldMkLst>
      </pc:sldChg>
      <pc:sldChg chg="del">
        <pc:chgData name="António Fernandes (1190402)" userId="30c52f75-e31c-43cb-985a-25c57ce1ff07" providerId="ADAL" clId="{1B738092-C675-49DD-9133-7533B78E5C3A}" dt="2020-12-09T11:54:05.089" v="117" actId="47"/>
        <pc:sldMkLst>
          <pc:docMk/>
          <pc:sldMk cId="2273588400" sldId="275"/>
        </pc:sldMkLst>
      </pc:sldChg>
      <pc:sldChg chg="addSp delSp modSp new mod setBg">
        <pc:chgData name="António Fernandes (1190402)" userId="30c52f75-e31c-43cb-985a-25c57ce1ff07" providerId="ADAL" clId="{1B738092-C675-49DD-9133-7533B78E5C3A}" dt="2020-12-14T22:01:50.513" v="361" actId="26606"/>
        <pc:sldMkLst>
          <pc:docMk/>
          <pc:sldMk cId="3740162414" sldId="275"/>
        </pc:sldMkLst>
        <pc:spChg chg="del">
          <ac:chgData name="António Fernandes (1190402)" userId="30c52f75-e31c-43cb-985a-25c57ce1ff07" providerId="ADAL" clId="{1B738092-C675-49DD-9133-7533B78E5C3A}" dt="2020-12-14T22:01:48.667" v="359" actId="478"/>
          <ac:spMkLst>
            <pc:docMk/>
            <pc:sldMk cId="3740162414" sldId="275"/>
            <ac:spMk id="2" creationId="{469D24AD-0D57-4E0E-936E-27EB27CD0E36}"/>
          </ac:spMkLst>
        </pc:spChg>
        <pc:spChg chg="del">
          <ac:chgData name="António Fernandes (1190402)" userId="30c52f75-e31c-43cb-985a-25c57ce1ff07" providerId="ADAL" clId="{1B738092-C675-49DD-9133-7533B78E5C3A}" dt="2020-12-14T22:01:47.570" v="358" actId="478"/>
          <ac:spMkLst>
            <pc:docMk/>
            <pc:sldMk cId="3740162414" sldId="275"/>
            <ac:spMk id="3" creationId="{52A04D7A-3218-4057-80B7-5DE2D6637E57}"/>
          </ac:spMkLst>
        </pc:spChg>
        <pc:spChg chg="mod ord">
          <ac:chgData name="António Fernandes (1190402)" userId="30c52f75-e31c-43cb-985a-25c57ce1ff07" providerId="ADAL" clId="{1B738092-C675-49DD-9133-7533B78E5C3A}" dt="2020-12-14T22:01:50.513" v="361" actId="26606"/>
          <ac:spMkLst>
            <pc:docMk/>
            <pc:sldMk cId="3740162414" sldId="275"/>
            <ac:spMk id="4" creationId="{BA2D9923-00BB-4CB0-811C-3BAAEC82219B}"/>
          </ac:spMkLst>
        </pc:spChg>
        <pc:spChg chg="add">
          <ac:chgData name="António Fernandes (1190402)" userId="30c52f75-e31c-43cb-985a-25c57ce1ff07" providerId="ADAL" clId="{1B738092-C675-49DD-9133-7533B78E5C3A}" dt="2020-12-14T22:01:50.513" v="361" actId="26606"/>
          <ac:spMkLst>
            <pc:docMk/>
            <pc:sldMk cId="3740162414" sldId="275"/>
            <ac:spMk id="10" creationId="{42A4FC2C-047E-45A5-965D-8E1E3BF09BC6}"/>
          </ac:spMkLst>
        </pc:spChg>
        <pc:picChg chg="add mod">
          <ac:chgData name="António Fernandes (1190402)" userId="30c52f75-e31c-43cb-985a-25c57ce1ff07" providerId="ADAL" clId="{1B738092-C675-49DD-9133-7533B78E5C3A}" dt="2020-12-14T22:01:50.513" v="361" actId="26606"/>
          <ac:picMkLst>
            <pc:docMk/>
            <pc:sldMk cId="3740162414" sldId="275"/>
            <ac:picMk id="5" creationId="{1593C329-FC22-4308-B227-889A88159799}"/>
          </ac:picMkLst>
        </pc:picChg>
      </pc:sldChg>
      <pc:sldChg chg="modSp new mod">
        <pc:chgData name="António Fernandes (1190402)" userId="30c52f75-e31c-43cb-985a-25c57ce1ff07" providerId="ADAL" clId="{1B738092-C675-49DD-9133-7533B78E5C3A}" dt="2020-12-15T14:58:54.933" v="548" actId="207"/>
        <pc:sldMkLst>
          <pc:docMk/>
          <pc:sldMk cId="6088057" sldId="276"/>
        </pc:sldMkLst>
        <pc:spChg chg="mod">
          <ac:chgData name="António Fernandes (1190402)" userId="30c52f75-e31c-43cb-985a-25c57ce1ff07" providerId="ADAL" clId="{1B738092-C675-49DD-9133-7533B78E5C3A}" dt="2020-12-15T14:58:54.933" v="548" actId="207"/>
          <ac:spMkLst>
            <pc:docMk/>
            <pc:sldMk cId="6088057" sldId="276"/>
            <ac:spMk id="2" creationId="{210EAF48-2124-4347-9536-6C0A859D9AB5}"/>
          </ac:spMkLst>
        </pc:spChg>
        <pc:spChg chg="mod">
          <ac:chgData name="António Fernandes (1190402)" userId="30c52f75-e31c-43cb-985a-25c57ce1ff07" providerId="ADAL" clId="{1B738092-C675-49DD-9133-7533B78E5C3A}" dt="2020-12-14T22:02:27.801" v="378" actId="207"/>
          <ac:spMkLst>
            <pc:docMk/>
            <pc:sldMk cId="6088057" sldId="276"/>
            <ac:spMk id="3" creationId="{24AE6C2E-B16C-4AAF-A189-DEE73AFD62AB}"/>
          </ac:spMkLst>
        </pc:spChg>
      </pc:sldChg>
      <pc:sldChg chg="addSp delSp modSp new mod ord">
        <pc:chgData name="António Fernandes (1190402)" userId="30c52f75-e31c-43cb-985a-25c57ce1ff07" providerId="ADAL" clId="{1B738092-C675-49DD-9133-7533B78E5C3A}" dt="2020-12-15T14:59:03.857" v="550" actId="207"/>
        <pc:sldMkLst>
          <pc:docMk/>
          <pc:sldMk cId="626699357" sldId="277"/>
        </pc:sldMkLst>
        <pc:spChg chg="mod">
          <ac:chgData name="António Fernandes (1190402)" userId="30c52f75-e31c-43cb-985a-25c57ce1ff07" providerId="ADAL" clId="{1B738092-C675-49DD-9133-7533B78E5C3A}" dt="2020-12-15T14:59:03.857" v="550" actId="207"/>
          <ac:spMkLst>
            <pc:docMk/>
            <pc:sldMk cId="626699357" sldId="277"/>
            <ac:spMk id="2" creationId="{710F8FC6-8465-464C-A44C-3B89CF240F4F}"/>
          </ac:spMkLst>
        </pc:spChg>
        <pc:spChg chg="del">
          <ac:chgData name="António Fernandes (1190402)" userId="30c52f75-e31c-43cb-985a-25c57ce1ff07" providerId="ADAL" clId="{1B738092-C675-49DD-9133-7533B78E5C3A}" dt="2020-12-14T22:03:08.042" v="404" actId="478"/>
          <ac:spMkLst>
            <pc:docMk/>
            <pc:sldMk cId="626699357" sldId="277"/>
            <ac:spMk id="3" creationId="{3060AD13-FF7D-4208-A374-314CB9B2ECB8}"/>
          </ac:spMkLst>
        </pc:spChg>
        <pc:picChg chg="add del mod">
          <ac:chgData name="António Fernandes (1190402)" userId="30c52f75-e31c-43cb-985a-25c57ce1ff07" providerId="ADAL" clId="{1B738092-C675-49DD-9133-7533B78E5C3A}" dt="2020-12-14T22:04:17.476" v="419" actId="478"/>
          <ac:picMkLst>
            <pc:docMk/>
            <pc:sldMk cId="626699357" sldId="277"/>
            <ac:picMk id="5" creationId="{368F30AB-61CF-434B-AE5F-99C1AC8B7254}"/>
          </ac:picMkLst>
        </pc:picChg>
        <pc:picChg chg="add del mod">
          <ac:chgData name="António Fernandes (1190402)" userId="30c52f75-e31c-43cb-985a-25c57ce1ff07" providerId="ADAL" clId="{1B738092-C675-49DD-9133-7533B78E5C3A}" dt="2020-12-14T22:03:39.299" v="413" actId="21"/>
          <ac:picMkLst>
            <pc:docMk/>
            <pc:sldMk cId="626699357" sldId="277"/>
            <ac:picMk id="6" creationId="{CD022FFB-DB38-4495-8EF0-40BF162ADEFF}"/>
          </ac:picMkLst>
        </pc:picChg>
        <pc:picChg chg="add del mod">
          <ac:chgData name="António Fernandes (1190402)" userId="30c52f75-e31c-43cb-985a-25c57ce1ff07" providerId="ADAL" clId="{1B738092-C675-49DD-9133-7533B78E5C3A}" dt="2020-12-14T22:04:16.932" v="418" actId="478"/>
          <ac:picMkLst>
            <pc:docMk/>
            <pc:sldMk cId="626699357" sldId="277"/>
            <ac:picMk id="7" creationId="{A9361F72-C453-45A7-A2FB-9C6D0A5A8A03}"/>
          </ac:picMkLst>
        </pc:picChg>
        <pc:picChg chg="add mod">
          <ac:chgData name="António Fernandes (1190402)" userId="30c52f75-e31c-43cb-985a-25c57ce1ff07" providerId="ADAL" clId="{1B738092-C675-49DD-9133-7533B78E5C3A}" dt="2020-12-14T22:04:23.636" v="423" actId="1076"/>
          <ac:picMkLst>
            <pc:docMk/>
            <pc:sldMk cId="626699357" sldId="277"/>
            <ac:picMk id="8" creationId="{8384FBDD-2A47-4B15-8481-36C38423186B}"/>
          </ac:picMkLst>
        </pc:picChg>
        <pc:picChg chg="add mod">
          <ac:chgData name="António Fernandes (1190402)" userId="30c52f75-e31c-43cb-985a-25c57ce1ff07" providerId="ADAL" clId="{1B738092-C675-49DD-9133-7533B78E5C3A}" dt="2020-12-14T22:04:32.053" v="426" actId="1076"/>
          <ac:picMkLst>
            <pc:docMk/>
            <pc:sldMk cId="626699357" sldId="277"/>
            <ac:picMk id="9" creationId="{F8192FA4-AA4B-4060-9211-954C44EDE9DF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1.252" v="97" actId="47"/>
        <pc:sldMkLst>
          <pc:docMk/>
          <pc:sldMk cId="2629048764" sldId="277"/>
        </pc:sldMkLst>
      </pc:sldChg>
      <pc:sldChg chg="del">
        <pc:chgData name="António Fernandes (1190402)" userId="30c52f75-e31c-43cb-985a-25c57ce1ff07" providerId="ADAL" clId="{1B738092-C675-49DD-9133-7533B78E5C3A}" dt="2020-12-09T11:54:05.927" v="118" actId="47"/>
        <pc:sldMkLst>
          <pc:docMk/>
          <pc:sldMk cId="317457887" sldId="278"/>
        </pc:sldMkLst>
      </pc:sldChg>
      <pc:sldChg chg="addSp delSp modSp new mod">
        <pc:chgData name="António Fernandes (1190402)" userId="30c52f75-e31c-43cb-985a-25c57ce1ff07" providerId="ADAL" clId="{1B738092-C675-49DD-9133-7533B78E5C3A}" dt="2020-12-15T14:59:01.358" v="549" actId="207"/>
        <pc:sldMkLst>
          <pc:docMk/>
          <pc:sldMk cId="3817170297" sldId="278"/>
        </pc:sldMkLst>
        <pc:spChg chg="mod">
          <ac:chgData name="António Fernandes (1190402)" userId="30c52f75-e31c-43cb-985a-25c57ce1ff07" providerId="ADAL" clId="{1B738092-C675-49DD-9133-7533B78E5C3A}" dt="2020-12-15T14:59:01.358" v="549" actId="207"/>
          <ac:spMkLst>
            <pc:docMk/>
            <pc:sldMk cId="3817170297" sldId="278"/>
            <ac:spMk id="2" creationId="{6AF72ED3-7372-4C1F-962A-A6FFDD38A5DE}"/>
          </ac:spMkLst>
        </pc:spChg>
        <pc:spChg chg="del">
          <ac:chgData name="António Fernandes (1190402)" userId="30c52f75-e31c-43cb-985a-25c57ce1ff07" providerId="ADAL" clId="{1B738092-C675-49DD-9133-7533B78E5C3A}" dt="2020-12-14T22:03:42.415" v="415" actId="478"/>
          <ac:spMkLst>
            <pc:docMk/>
            <pc:sldMk cId="3817170297" sldId="278"/>
            <ac:spMk id="3" creationId="{A8839DD3-B387-43EF-B707-63A8BE18A5E3}"/>
          </ac:spMkLst>
        </pc:spChg>
        <pc:picChg chg="add del mod">
          <ac:chgData name="António Fernandes (1190402)" userId="30c52f75-e31c-43cb-985a-25c57ce1ff07" providerId="ADAL" clId="{1B738092-C675-49DD-9133-7533B78E5C3A}" dt="2020-12-14T22:04:19.091" v="420" actId="478"/>
          <ac:picMkLst>
            <pc:docMk/>
            <pc:sldMk cId="3817170297" sldId="278"/>
            <ac:picMk id="5" creationId="{F1BA1AB3-89F0-42B3-9ABD-E4EA1AC29393}"/>
          </ac:picMkLst>
        </pc:picChg>
        <pc:picChg chg="add mod">
          <ac:chgData name="António Fernandes (1190402)" userId="30c52f75-e31c-43cb-985a-25c57ce1ff07" providerId="ADAL" clId="{1B738092-C675-49DD-9133-7533B78E5C3A}" dt="2020-12-14T22:04:44.060" v="430" actId="1076"/>
          <ac:picMkLst>
            <pc:docMk/>
            <pc:sldMk cId="3817170297" sldId="278"/>
            <ac:picMk id="6" creationId="{CF513508-CF0F-4461-B5F1-689FAD310599}"/>
          </ac:picMkLst>
        </pc:picChg>
        <pc:picChg chg="add mod">
          <ac:chgData name="António Fernandes (1190402)" userId="30c52f75-e31c-43cb-985a-25c57ce1ff07" providerId="ADAL" clId="{1B738092-C675-49DD-9133-7533B78E5C3A}" dt="2020-12-14T22:04:50.180" v="433" actId="14100"/>
          <ac:picMkLst>
            <pc:docMk/>
            <pc:sldMk cId="3817170297" sldId="278"/>
            <ac:picMk id="7" creationId="{40AD21F8-3952-419D-837A-54C7F96A8D65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3.196" v="109" actId="47"/>
        <pc:sldMkLst>
          <pc:docMk/>
          <pc:sldMk cId="617378506" sldId="279"/>
        </pc:sldMkLst>
      </pc:sldChg>
      <pc:sldChg chg="addSp delSp modSp new del mod setBg">
        <pc:chgData name="António Fernandes (1190402)" userId="30c52f75-e31c-43cb-985a-25c57ce1ff07" providerId="ADAL" clId="{1B738092-C675-49DD-9133-7533B78E5C3A}" dt="2020-12-15T14:32:15.096" v="461" actId="47"/>
        <pc:sldMkLst>
          <pc:docMk/>
          <pc:sldMk cId="2784325839" sldId="279"/>
        </pc:sldMkLst>
        <pc:spChg chg="mod ord">
          <ac:chgData name="António Fernandes (1190402)" userId="30c52f75-e31c-43cb-985a-25c57ce1ff07" providerId="ADAL" clId="{1B738092-C675-49DD-9133-7533B78E5C3A}" dt="2020-12-15T14:31:56.680" v="443" actId="26606"/>
          <ac:spMkLst>
            <pc:docMk/>
            <pc:sldMk cId="2784325839" sldId="279"/>
            <ac:spMk id="2" creationId="{45331B8E-8D8F-4DFE-843B-7F0A8A300529}"/>
          </ac:spMkLst>
        </pc:spChg>
        <pc:spChg chg="add mod">
          <ac:chgData name="António Fernandes (1190402)" userId="30c52f75-e31c-43cb-985a-25c57ce1ff07" providerId="ADAL" clId="{1B738092-C675-49DD-9133-7533B78E5C3A}" dt="2020-12-15T14:32:13.577" v="460" actId="1076"/>
          <ac:spMkLst>
            <pc:docMk/>
            <pc:sldMk cId="2784325839" sldId="279"/>
            <ac:spMk id="5" creationId="{6B193FDB-7E5D-48B7-A9BB-7CB887D400B4}"/>
          </ac:spMkLst>
        </pc:spChg>
        <pc:spChg chg="add del">
          <ac:chgData name="António Fernandes (1190402)" userId="30c52f75-e31c-43cb-985a-25c57ce1ff07" providerId="ADAL" clId="{1B738092-C675-49DD-9133-7533B78E5C3A}" dt="2020-12-15T14:31:24.932" v="439" actId="26606"/>
          <ac:spMkLst>
            <pc:docMk/>
            <pc:sldMk cId="2784325839" sldId="279"/>
            <ac:spMk id="9" creationId="{A169D286-F4D7-4C8B-A6BD-D05384C7F1D8}"/>
          </ac:spMkLst>
        </pc:spChg>
        <pc:spChg chg="add del">
          <ac:chgData name="António Fernandes (1190402)" userId="30c52f75-e31c-43cb-985a-25c57ce1ff07" providerId="ADAL" clId="{1B738092-C675-49DD-9133-7533B78E5C3A}" dt="2020-12-15T14:31:24.932" v="439" actId="26606"/>
          <ac:spMkLst>
            <pc:docMk/>
            <pc:sldMk cId="2784325839" sldId="279"/>
            <ac:spMk id="11" creationId="{39E8235E-135E-4261-8F54-2B316E493C42}"/>
          </ac:spMkLst>
        </pc:spChg>
        <pc:spChg chg="add del">
          <ac:chgData name="António Fernandes (1190402)" userId="30c52f75-e31c-43cb-985a-25c57ce1ff07" providerId="ADAL" clId="{1B738092-C675-49DD-9133-7533B78E5C3A}" dt="2020-12-15T14:31:24.932" v="439" actId="26606"/>
          <ac:spMkLst>
            <pc:docMk/>
            <pc:sldMk cId="2784325839" sldId="279"/>
            <ac:spMk id="13" creationId="{D4ED8EC3-4D57-4620-93CE-4E6661F09A3E}"/>
          </ac:spMkLst>
        </pc:spChg>
        <pc:spChg chg="add del">
          <ac:chgData name="António Fernandes (1190402)" userId="30c52f75-e31c-43cb-985a-25c57ce1ff07" providerId="ADAL" clId="{1B738092-C675-49DD-9133-7533B78E5C3A}" dt="2020-12-15T14:31:24.932" v="439" actId="26606"/>
          <ac:spMkLst>
            <pc:docMk/>
            <pc:sldMk cId="2784325839" sldId="279"/>
            <ac:spMk id="15" creationId="{83BCB34A-2F40-4F41-8488-A134C1C155B7}"/>
          </ac:spMkLst>
        </pc:spChg>
        <pc:spChg chg="add del">
          <ac:chgData name="António Fernandes (1190402)" userId="30c52f75-e31c-43cb-985a-25c57ce1ff07" providerId="ADAL" clId="{1B738092-C675-49DD-9133-7533B78E5C3A}" dt="2020-12-15T14:31:24.932" v="439" actId="26606"/>
          <ac:spMkLst>
            <pc:docMk/>
            <pc:sldMk cId="2784325839" sldId="279"/>
            <ac:spMk id="17" creationId="{F78382DC-4207-465E-B379-1E16448AA222}"/>
          </ac:spMkLst>
        </pc:spChg>
        <pc:spChg chg="add del">
          <ac:chgData name="António Fernandes (1190402)" userId="30c52f75-e31c-43cb-985a-25c57ce1ff07" providerId="ADAL" clId="{1B738092-C675-49DD-9133-7533B78E5C3A}" dt="2020-12-15T14:31:56.680" v="443" actId="26606"/>
          <ac:spMkLst>
            <pc:docMk/>
            <pc:sldMk cId="2784325839" sldId="279"/>
            <ac:spMk id="21" creationId="{69D184B2-2226-4E31-BCCB-444330767440}"/>
          </ac:spMkLst>
        </pc:spChg>
        <pc:spChg chg="add del">
          <ac:chgData name="António Fernandes (1190402)" userId="30c52f75-e31c-43cb-985a-25c57ce1ff07" providerId="ADAL" clId="{1B738092-C675-49DD-9133-7533B78E5C3A}" dt="2020-12-15T14:31:56.680" v="443" actId="26606"/>
          <ac:spMkLst>
            <pc:docMk/>
            <pc:sldMk cId="2784325839" sldId="279"/>
            <ac:spMk id="22" creationId="{1AC4D4E3-486A-464A-8EC8-D44881097267}"/>
          </ac:spMkLst>
        </pc:spChg>
        <pc:spChg chg="add del">
          <ac:chgData name="António Fernandes (1190402)" userId="30c52f75-e31c-43cb-985a-25c57ce1ff07" providerId="ADAL" clId="{1B738092-C675-49DD-9133-7533B78E5C3A}" dt="2020-12-15T14:31:56.680" v="443" actId="26606"/>
          <ac:spMkLst>
            <pc:docMk/>
            <pc:sldMk cId="2784325839" sldId="279"/>
            <ac:spMk id="23" creationId="{864DE13E-58EB-4475-B79C-0D4FC651239B}"/>
          </ac:spMkLst>
        </pc:spChg>
        <pc:picChg chg="add mod ord">
          <ac:chgData name="António Fernandes (1190402)" userId="30c52f75-e31c-43cb-985a-25c57ce1ff07" providerId="ADAL" clId="{1B738092-C675-49DD-9133-7533B78E5C3A}" dt="2020-12-15T14:31:56.680" v="443" actId="26606"/>
          <ac:picMkLst>
            <pc:docMk/>
            <pc:sldMk cId="2784325839" sldId="279"/>
            <ac:picMk id="3" creationId="{441B34E3-D58C-4BA9-B509-E26358FA157F}"/>
          </ac:picMkLst>
        </pc:picChg>
        <pc:picChg chg="add mod">
          <ac:chgData name="António Fernandes (1190402)" userId="30c52f75-e31c-43cb-985a-25c57ce1ff07" providerId="ADAL" clId="{1B738092-C675-49DD-9133-7533B78E5C3A}" dt="2020-12-15T14:31:56.680" v="443" actId="26606"/>
          <ac:picMkLst>
            <pc:docMk/>
            <pc:sldMk cId="2784325839" sldId="279"/>
            <ac:picMk id="4" creationId="{01536CBA-755C-4B51-BB16-E59764E305E2}"/>
          </ac:picMkLst>
        </pc:picChg>
        <pc:cxnChg chg="add del">
          <ac:chgData name="António Fernandes (1190402)" userId="30c52f75-e31c-43cb-985a-25c57ce1ff07" providerId="ADAL" clId="{1B738092-C675-49DD-9133-7533B78E5C3A}" dt="2020-12-15T14:31:26.963" v="441" actId="26606"/>
          <ac:cxnSpMkLst>
            <pc:docMk/>
            <pc:sldMk cId="2784325839" sldId="279"/>
            <ac:cxnSpMk id="19" creationId="{1C6AAE25-BD23-41B5-AAE4-1DA5898C2ADB}"/>
          </ac:cxnSpMkLst>
        </pc:cxnChg>
        <pc:cxnChg chg="add del">
          <ac:chgData name="António Fernandes (1190402)" userId="30c52f75-e31c-43cb-985a-25c57ce1ff07" providerId="ADAL" clId="{1B738092-C675-49DD-9133-7533B78E5C3A}" dt="2020-12-15T14:31:56.680" v="443" actId="26606"/>
          <ac:cxnSpMkLst>
            <pc:docMk/>
            <pc:sldMk cId="2784325839" sldId="279"/>
            <ac:cxnSpMk id="24" creationId="{02E9B2EE-76CA-47F3-9977-3F2FCB7FD252}"/>
          </ac:cxnSpMkLst>
        </pc:cxnChg>
      </pc:sldChg>
      <pc:sldChg chg="addSp delSp modSp new mod setBg setClrOvrMap">
        <pc:chgData name="António Fernandes (1190402)" userId="30c52f75-e31c-43cb-985a-25c57ce1ff07" providerId="ADAL" clId="{1B738092-C675-49DD-9133-7533B78E5C3A}" dt="2020-12-15T14:58:46.824" v="546" actId="1440"/>
        <pc:sldMkLst>
          <pc:docMk/>
          <pc:sldMk cId="3187061584" sldId="279"/>
        </pc:sldMkLst>
        <pc:spChg chg="mod">
          <ac:chgData name="António Fernandes (1190402)" userId="30c52f75-e31c-43cb-985a-25c57ce1ff07" providerId="ADAL" clId="{1B738092-C675-49DD-9133-7533B78E5C3A}" dt="2020-12-15T14:58:33.578" v="537" actId="26606"/>
          <ac:spMkLst>
            <pc:docMk/>
            <pc:sldMk cId="3187061584" sldId="279"/>
            <ac:spMk id="2" creationId="{58F00E38-500F-41E5-8C64-7E67A28DBBE6}"/>
          </ac:spMkLst>
        </pc:spChg>
        <pc:spChg chg="del">
          <ac:chgData name="António Fernandes (1190402)" userId="30c52f75-e31c-43cb-985a-25c57ce1ff07" providerId="ADAL" clId="{1B738092-C675-49DD-9133-7533B78E5C3A}" dt="2020-12-15T14:54:56.978" v="476" actId="478"/>
          <ac:spMkLst>
            <pc:docMk/>
            <pc:sldMk cId="3187061584" sldId="279"/>
            <ac:spMk id="3" creationId="{028243D1-3633-4987-927B-4668F3199028}"/>
          </ac:spMkLst>
        </pc:spChg>
        <pc:spChg chg="mod ord">
          <ac:chgData name="António Fernandes (1190402)" userId="30c52f75-e31c-43cb-985a-25c57ce1ff07" providerId="ADAL" clId="{1B738092-C675-49DD-9133-7533B78E5C3A}" dt="2020-12-15T14:58:33.578" v="537" actId="26606"/>
          <ac:spMkLst>
            <pc:docMk/>
            <pc:sldMk cId="3187061584" sldId="279"/>
            <ac:spMk id="4" creationId="{AAEF96C3-4E83-4252-A929-D3CEE22AC340}"/>
          </ac:spMkLst>
        </pc:spChg>
        <pc:spChg chg="add del mod">
          <ac:chgData name="António Fernandes (1190402)" userId="30c52f75-e31c-43cb-985a-25c57ce1ff07" providerId="ADAL" clId="{1B738092-C675-49DD-9133-7533B78E5C3A}" dt="2020-12-15T14:57:11.256" v="516" actId="478"/>
          <ac:spMkLst>
            <pc:docMk/>
            <pc:sldMk cId="3187061584" sldId="279"/>
            <ac:spMk id="6" creationId="{063C4F61-1984-448D-AFF1-4CF09C9B9618}"/>
          </ac:spMkLst>
        </pc:spChg>
        <pc:spChg chg="add mod ord">
          <ac:chgData name="António Fernandes (1190402)" userId="30c52f75-e31c-43cb-985a-25c57ce1ff07" providerId="ADAL" clId="{1B738092-C675-49DD-9133-7533B78E5C3A}" dt="2020-12-15T14:58:33.578" v="537" actId="26606"/>
          <ac:spMkLst>
            <pc:docMk/>
            <pc:sldMk cId="3187061584" sldId="279"/>
            <ac:spMk id="8" creationId="{0CBF8B95-7BA9-452D-B1C7-BB0787338AC4}"/>
          </ac:spMkLst>
        </pc:spChg>
        <pc:spChg chg="add del">
          <ac:chgData name="António Fernandes (1190402)" userId="30c52f75-e31c-43cb-985a-25c57ce1ff07" providerId="ADAL" clId="{1B738092-C675-49DD-9133-7533B78E5C3A}" dt="2020-12-15T14:58:14.448" v="531" actId="26606"/>
          <ac:spMkLst>
            <pc:docMk/>
            <pc:sldMk cId="3187061584" sldId="279"/>
            <ac:spMk id="15" creationId="{F2B38F72-8FC4-4001-8C67-FA6B86DEC767}"/>
          </ac:spMkLst>
        </pc:spChg>
        <pc:spChg chg="add del">
          <ac:chgData name="António Fernandes (1190402)" userId="30c52f75-e31c-43cb-985a-25c57ce1ff07" providerId="ADAL" clId="{1B738092-C675-49DD-9133-7533B78E5C3A}" dt="2020-12-15T14:58:16.722" v="533" actId="26606"/>
          <ac:spMkLst>
            <pc:docMk/>
            <pc:sldMk cId="3187061584" sldId="279"/>
            <ac:spMk id="18" creationId="{F56F5174-31D9-4DBB-AAB7-A1FD7BDB1352}"/>
          </ac:spMkLst>
        </pc:spChg>
        <pc:spChg chg="add del">
          <ac:chgData name="António Fernandes (1190402)" userId="30c52f75-e31c-43cb-985a-25c57ce1ff07" providerId="ADAL" clId="{1B738092-C675-49DD-9133-7533B78E5C3A}" dt="2020-12-15T14:58:16.722" v="533" actId="26606"/>
          <ac:spMkLst>
            <pc:docMk/>
            <pc:sldMk cId="3187061584" sldId="279"/>
            <ac:spMk id="19" creationId="{F9A95BEE-6BB1-4A28-A8E6-A34B2E42EF87}"/>
          </ac:spMkLst>
        </pc:spChg>
        <pc:spChg chg="add del">
          <ac:chgData name="António Fernandes (1190402)" userId="30c52f75-e31c-43cb-985a-25c57ce1ff07" providerId="ADAL" clId="{1B738092-C675-49DD-9133-7533B78E5C3A}" dt="2020-12-15T14:58:24.963" v="535" actId="26606"/>
          <ac:spMkLst>
            <pc:docMk/>
            <pc:sldMk cId="3187061584" sldId="279"/>
            <ac:spMk id="21" creationId="{577D1452-F0B7-431E-9A24-D3F7103D8510}"/>
          </ac:spMkLst>
        </pc:spChg>
        <pc:spChg chg="add del">
          <ac:chgData name="António Fernandes (1190402)" userId="30c52f75-e31c-43cb-985a-25c57ce1ff07" providerId="ADAL" clId="{1B738092-C675-49DD-9133-7533B78E5C3A}" dt="2020-12-15T14:58:24.963" v="535" actId="26606"/>
          <ac:spMkLst>
            <pc:docMk/>
            <pc:sldMk cId="3187061584" sldId="279"/>
            <ac:spMk id="22" creationId="{A660F4F9-5DF5-4F15-BE6A-CD8648BB1148}"/>
          </ac:spMkLst>
        </pc:spChg>
        <pc:spChg chg="add del">
          <ac:chgData name="António Fernandes (1190402)" userId="30c52f75-e31c-43cb-985a-25c57ce1ff07" providerId="ADAL" clId="{1B738092-C675-49DD-9133-7533B78E5C3A}" dt="2020-12-15T14:58:33.578" v="537" actId="26606"/>
          <ac:spMkLst>
            <pc:docMk/>
            <pc:sldMk cId="3187061584" sldId="279"/>
            <ac:spMk id="24" creationId="{F13C74B1-5B17-4795-BED0-7140497B445A}"/>
          </ac:spMkLst>
        </pc:spChg>
        <pc:spChg chg="add del">
          <ac:chgData name="António Fernandes (1190402)" userId="30c52f75-e31c-43cb-985a-25c57ce1ff07" providerId="ADAL" clId="{1B738092-C675-49DD-9133-7533B78E5C3A}" dt="2020-12-15T14:58:33.578" v="537" actId="26606"/>
          <ac:spMkLst>
            <pc:docMk/>
            <pc:sldMk cId="3187061584" sldId="279"/>
            <ac:spMk id="25" creationId="{D4974D33-8DC5-464E-8C6D-BE58F0669C17}"/>
          </ac:spMkLst>
        </pc:spChg>
        <pc:picChg chg="add mod">
          <ac:chgData name="António Fernandes (1190402)" userId="30c52f75-e31c-43cb-985a-25c57ce1ff07" providerId="ADAL" clId="{1B738092-C675-49DD-9133-7533B78E5C3A}" dt="2020-12-15T14:58:46.824" v="546" actId="1440"/>
          <ac:picMkLst>
            <pc:docMk/>
            <pc:sldMk cId="3187061584" sldId="279"/>
            <ac:picMk id="10" creationId="{DA4598A0-3AD9-4175-8D2A-A22B37B22BBC}"/>
          </ac:picMkLst>
        </pc:picChg>
        <pc:picChg chg="add del">
          <ac:chgData name="António Fernandes (1190402)" userId="30c52f75-e31c-43cb-985a-25c57ce1ff07" providerId="ADAL" clId="{1B738092-C675-49DD-9133-7533B78E5C3A}" dt="2020-12-15T14:58:16.722" v="533" actId="26606"/>
          <ac:picMkLst>
            <pc:docMk/>
            <pc:sldMk cId="3187061584" sldId="279"/>
            <ac:picMk id="17" creationId="{AE113210-7872-481A-ADE6-3A05CCAF5EB2}"/>
          </ac:picMkLst>
        </pc:picChg>
      </pc:sldChg>
      <pc:sldChg chg="del">
        <pc:chgData name="António Fernandes (1190402)" userId="30c52f75-e31c-43cb-985a-25c57ce1ff07" providerId="ADAL" clId="{1B738092-C675-49DD-9133-7533B78E5C3A}" dt="2020-12-09T11:54:04.759" v="116" actId="47"/>
        <pc:sldMkLst>
          <pc:docMk/>
          <pc:sldMk cId="850990066" sldId="280"/>
        </pc:sldMkLst>
      </pc:sldChg>
      <pc:sldChg chg="modSp add mod ord">
        <pc:chgData name="António Fernandes (1190402)" userId="30c52f75-e31c-43cb-985a-25c57ce1ff07" providerId="ADAL" clId="{1B738092-C675-49DD-9133-7533B78E5C3A}" dt="2020-12-15T14:57:47.550" v="525" actId="207"/>
        <pc:sldMkLst>
          <pc:docMk/>
          <pc:sldMk cId="982552961" sldId="280"/>
        </pc:sldMkLst>
        <pc:spChg chg="mod">
          <ac:chgData name="António Fernandes (1190402)" userId="30c52f75-e31c-43cb-985a-25c57ce1ff07" providerId="ADAL" clId="{1B738092-C675-49DD-9133-7533B78E5C3A}" dt="2020-12-15T14:57:47.550" v="525" actId="207"/>
          <ac:spMkLst>
            <pc:docMk/>
            <pc:sldMk cId="982552961" sldId="280"/>
            <ac:spMk id="2" creationId="{58F00E38-500F-41E5-8C64-7E67A28DBBE6}"/>
          </ac:spMkLst>
        </pc:spChg>
        <pc:spChg chg="mod">
          <ac:chgData name="António Fernandes (1190402)" userId="30c52f75-e31c-43cb-985a-25c57ce1ff07" providerId="ADAL" clId="{1B738092-C675-49DD-9133-7533B78E5C3A}" dt="2020-12-15T14:57:37.023" v="524" actId="123"/>
          <ac:spMkLst>
            <pc:docMk/>
            <pc:sldMk cId="982552961" sldId="280"/>
            <ac:spMk id="6" creationId="{063C4F61-1984-448D-AFF1-4CF09C9B9618}"/>
          </ac:spMkLst>
        </pc:spChg>
      </pc:sldChg>
      <pc:sldChg chg="del">
        <pc:chgData name="António Fernandes (1190402)" userId="30c52f75-e31c-43cb-985a-25c57ce1ff07" providerId="ADAL" clId="{1B738092-C675-49DD-9133-7533B78E5C3A}" dt="2020-12-09T11:54:03.343" v="110" actId="47"/>
        <pc:sldMkLst>
          <pc:docMk/>
          <pc:sldMk cId="1484894632" sldId="281"/>
        </pc:sldMkLst>
      </pc:sldChg>
      <pc:sldChg chg="del">
        <pc:chgData name="António Fernandes (1190402)" userId="30c52f75-e31c-43cb-985a-25c57ce1ff07" providerId="ADAL" clId="{1B738092-C675-49DD-9133-7533B78E5C3A}" dt="2020-12-09T11:54:03.510" v="111" actId="47"/>
        <pc:sldMkLst>
          <pc:docMk/>
          <pc:sldMk cId="4066417055" sldId="282"/>
        </pc:sldMkLst>
      </pc:sldChg>
      <pc:sldChg chg="del">
        <pc:chgData name="António Fernandes (1190402)" userId="30c52f75-e31c-43cb-985a-25c57ce1ff07" providerId="ADAL" clId="{1B738092-C675-49DD-9133-7533B78E5C3A}" dt="2020-12-09T11:54:03.674" v="112" actId="47"/>
        <pc:sldMkLst>
          <pc:docMk/>
          <pc:sldMk cId="3864426269" sldId="283"/>
        </pc:sldMkLst>
      </pc:sldChg>
      <pc:sldChg chg="del">
        <pc:chgData name="António Fernandes (1190402)" userId="30c52f75-e31c-43cb-985a-25c57ce1ff07" providerId="ADAL" clId="{1B738092-C675-49DD-9133-7533B78E5C3A}" dt="2020-12-09T11:54:02.157" v="102" actId="47"/>
        <pc:sldMkLst>
          <pc:docMk/>
          <pc:sldMk cId="631935626" sldId="284"/>
        </pc:sldMkLst>
      </pc:sldChg>
      <pc:sldChg chg="del">
        <pc:chgData name="António Fernandes (1190402)" userId="30c52f75-e31c-43cb-985a-25c57ce1ff07" providerId="ADAL" clId="{1B738092-C675-49DD-9133-7533B78E5C3A}" dt="2020-12-09T11:54:01.555" v="98" actId="47"/>
        <pc:sldMkLst>
          <pc:docMk/>
          <pc:sldMk cId="2460664344" sldId="285"/>
        </pc:sldMkLst>
      </pc:sldChg>
      <pc:sldChg chg="del">
        <pc:chgData name="António Fernandes (1190402)" userId="30c52f75-e31c-43cb-985a-25c57ce1ff07" providerId="ADAL" clId="{1B738092-C675-49DD-9133-7533B78E5C3A}" dt="2020-12-09T11:54:03.865" v="113" actId="47"/>
        <pc:sldMkLst>
          <pc:docMk/>
          <pc:sldMk cId="3125310418" sldId="286"/>
        </pc:sldMkLst>
      </pc:sldChg>
    </pc:docChg>
  </pc:docChgLst>
  <pc:docChgLst>
    <pc:chgData name="António Fernandes (1190402)" userId="30c52f75-e31c-43cb-985a-25c57ce1ff07" providerId="ADAL" clId="{C900337A-A1D1-467D-880A-DEA2AF5797C4}"/>
    <pc:docChg chg="undo custSel mod addSld delSld modSld sldOrd modMainMaster">
      <pc:chgData name="António Fernandes (1190402)" userId="30c52f75-e31c-43cb-985a-25c57ce1ff07" providerId="ADAL" clId="{C900337A-A1D1-467D-880A-DEA2AF5797C4}" dt="2020-11-09T10:08:47.710" v="1246" actId="1076"/>
      <pc:docMkLst>
        <pc:docMk/>
      </pc:docMkLst>
      <pc:sldChg chg="addSp delSp modSp new mod setBg modAnim setClrOvrMap">
        <pc:chgData name="António Fernandes (1190402)" userId="30c52f75-e31c-43cb-985a-25c57ce1ff07" providerId="ADAL" clId="{C900337A-A1D1-467D-880A-DEA2AF5797C4}" dt="2020-11-09T09:43:53.286" v="1220" actId="14100"/>
        <pc:sldMkLst>
          <pc:docMk/>
          <pc:sldMk cId="3127416792" sldId="256"/>
        </pc:sldMkLst>
        <pc:spChg chg="del">
          <ac:chgData name="António Fernandes (1190402)" userId="30c52f75-e31c-43cb-985a-25c57ce1ff07" providerId="ADAL" clId="{C900337A-A1D1-467D-880A-DEA2AF5797C4}" dt="2020-10-22T09:35:37.673" v="1" actId="478"/>
          <ac:spMkLst>
            <pc:docMk/>
            <pc:sldMk cId="3127416792" sldId="256"/>
            <ac:spMk id="2" creationId="{B74BB85D-19C9-43FA-8260-DDFC421954B6}"/>
          </ac:spMkLst>
        </pc:spChg>
        <pc:spChg chg="add del mod">
          <ac:chgData name="António Fernandes (1190402)" userId="30c52f75-e31c-43cb-985a-25c57ce1ff07" providerId="ADAL" clId="{C900337A-A1D1-467D-880A-DEA2AF5797C4}" dt="2020-10-28T17:28:24.457" v="633" actId="478"/>
          <ac:spMkLst>
            <pc:docMk/>
            <pc:sldMk cId="3127416792" sldId="256"/>
            <ac:spMk id="2" creationId="{C6BEFEBA-4122-4D26-B57F-9CAE54856687}"/>
          </ac:spMkLst>
        </pc:spChg>
        <pc:spChg chg="del">
          <ac:chgData name="António Fernandes (1190402)" userId="30c52f75-e31c-43cb-985a-25c57ce1ff07" providerId="ADAL" clId="{C900337A-A1D1-467D-880A-DEA2AF5797C4}" dt="2020-10-22T09:35:39.934" v="2" actId="478"/>
          <ac:spMkLst>
            <pc:docMk/>
            <pc:sldMk cId="3127416792" sldId="256"/>
            <ac:spMk id="3" creationId="{44FC20D0-D62A-4F1C-BE1B-C3EA4457BAF9}"/>
          </ac:spMkLst>
        </pc:spChg>
        <pc:spChg chg="add del mod ord">
          <ac:chgData name="António Fernandes (1190402)" userId="30c52f75-e31c-43cb-985a-25c57ce1ff07" providerId="ADAL" clId="{C900337A-A1D1-467D-880A-DEA2AF5797C4}" dt="2020-10-28T17:28:22.020" v="632" actId="478"/>
          <ac:spMkLst>
            <pc:docMk/>
            <pc:sldMk cId="3127416792" sldId="256"/>
            <ac:spMk id="7" creationId="{D0921C74-A587-4BEC-B2F6-14AA3770F2CA}"/>
          </ac:spMkLst>
        </pc:spChg>
        <pc:spChg chg="mod ord">
          <ac:chgData name="António Fernandes (1190402)" userId="30c52f75-e31c-43cb-985a-25c57ce1ff07" providerId="ADAL" clId="{C900337A-A1D1-467D-880A-DEA2AF5797C4}" dt="2020-10-22T09:49:44.430" v="162" actId="26606"/>
          <ac:spMkLst>
            <pc:docMk/>
            <pc:sldMk cId="3127416792" sldId="256"/>
            <ac:spMk id="8" creationId="{79B516D6-F078-492A-B95E-5E779C662714}"/>
          </ac:spMkLst>
        </pc:spChg>
        <pc:spChg chg="add del">
          <ac:chgData name="António Fernandes (1190402)" userId="30c52f75-e31c-43cb-985a-25c57ce1ff07" providerId="ADAL" clId="{C900337A-A1D1-467D-880A-DEA2AF5797C4}" dt="2020-10-22T09:46:35.786" v="101" actId="26606"/>
          <ac:spMkLst>
            <pc:docMk/>
            <pc:sldMk cId="3127416792" sldId="256"/>
            <ac:spMk id="10" creationId="{41F18803-BE79-4916-AE6B-5DE238B367F0}"/>
          </ac:spMkLst>
        </pc:spChg>
        <pc:spChg chg="mod">
          <ac:chgData name="António Fernandes (1190402)" userId="30c52f75-e31c-43cb-985a-25c57ce1ff07" providerId="ADAL" clId="{C900337A-A1D1-467D-880A-DEA2AF5797C4}" dt="2020-10-28T17:29:56.701" v="665" actId="20577"/>
          <ac:spMkLst>
            <pc:docMk/>
            <pc:sldMk cId="3127416792" sldId="256"/>
            <ac:spMk id="10" creationId="{FAADB3F2-12F4-477E-91FB-FE9DCA988DC4}"/>
          </ac:spMkLst>
        </pc:spChg>
        <pc:spChg chg="mod">
          <ac:chgData name="António Fernandes (1190402)" userId="30c52f75-e31c-43cb-985a-25c57ce1ff07" providerId="ADAL" clId="{C900337A-A1D1-467D-880A-DEA2AF5797C4}" dt="2020-11-09T09:43:44.899" v="1219" actId="20577"/>
          <ac:spMkLst>
            <pc:docMk/>
            <pc:sldMk cId="3127416792" sldId="256"/>
            <ac:spMk id="11" creationId="{4641F830-94C8-477D-9882-D4693514C653}"/>
          </ac:spMkLst>
        </pc:spChg>
        <pc:spChg chg="add del">
          <ac:chgData name="António Fernandes (1190402)" userId="30c52f75-e31c-43cb-985a-25c57ce1ff07" providerId="ADAL" clId="{C900337A-A1D1-467D-880A-DEA2AF5797C4}" dt="2020-10-22T09:37:46.410" v="10" actId="26606"/>
          <ac:spMkLst>
            <pc:docMk/>
            <pc:sldMk cId="3127416792" sldId="256"/>
            <ac:spMk id="11" creationId="{5D1D4658-32CD-4903-BDA6-7B54EEA4ED6F}"/>
          </ac:spMkLst>
        </pc:spChg>
        <pc:spChg chg="mod">
          <ac:chgData name="António Fernandes (1190402)" userId="30c52f75-e31c-43cb-985a-25c57ce1ff07" providerId="ADAL" clId="{C900337A-A1D1-467D-880A-DEA2AF5797C4}" dt="2020-10-28T17:27:37.822" v="624" actId="20577"/>
          <ac:spMkLst>
            <pc:docMk/>
            <pc:sldMk cId="3127416792" sldId="256"/>
            <ac:spMk id="12" creationId="{BF78D3CD-6191-4845-A5E6-98073D5C075B}"/>
          </ac:spMkLst>
        </pc:spChg>
        <pc:spChg chg="add del">
          <ac:chgData name="António Fernandes (1190402)" userId="30c52f75-e31c-43cb-985a-25c57ce1ff07" providerId="ADAL" clId="{C900337A-A1D1-467D-880A-DEA2AF5797C4}" dt="2020-10-22T09:46:35.786" v="101" actId="26606"/>
          <ac:spMkLst>
            <pc:docMk/>
            <pc:sldMk cId="3127416792" sldId="256"/>
            <ac:spMk id="12" creationId="{C15229F3-7A2E-4558-98FE-7A5F69409DCE}"/>
          </ac:spMkLst>
        </pc:spChg>
        <pc:spChg chg="add del">
          <ac:chgData name="António Fernandes (1190402)" userId="30c52f75-e31c-43cb-985a-25c57ce1ff07" providerId="ADAL" clId="{C900337A-A1D1-467D-880A-DEA2AF5797C4}" dt="2020-10-22T09:37:46.410" v="10" actId="26606"/>
          <ac:spMkLst>
            <pc:docMk/>
            <pc:sldMk cId="3127416792" sldId="256"/>
            <ac:spMk id="13" creationId="{7A29A97C-0C3C-4F06-9CA4-68DFD1CE4039}"/>
          </ac:spMkLst>
        </pc:spChg>
        <pc:spChg chg="mod">
          <ac:chgData name="António Fernandes (1190402)" userId="30c52f75-e31c-43cb-985a-25c57ce1ff07" providerId="ADAL" clId="{C900337A-A1D1-467D-880A-DEA2AF5797C4}" dt="2020-11-09T09:43:53.286" v="1220" actId="14100"/>
          <ac:spMkLst>
            <pc:docMk/>
            <pc:sldMk cId="3127416792" sldId="256"/>
            <ac:spMk id="13" creationId="{AB7A27D8-2EF9-4E56-907F-CBB9DF5E9CB0}"/>
          </ac:spMkLst>
        </pc:spChg>
        <pc:spChg chg="add del">
          <ac:chgData name="António Fernandes (1190402)" userId="30c52f75-e31c-43cb-985a-25c57ce1ff07" providerId="ADAL" clId="{C900337A-A1D1-467D-880A-DEA2AF5797C4}" dt="2020-10-22T09:46:38.997" v="103" actId="26606"/>
          <ac:spMkLst>
            <pc:docMk/>
            <pc:sldMk cId="3127416792" sldId="256"/>
            <ac:spMk id="14" creationId="{0DE6A193-4755-479A-BC6F-A7EBCA73BE1A}"/>
          </ac:spMkLst>
        </pc:spChg>
        <pc:spChg chg="add del">
          <ac:chgData name="António Fernandes (1190402)" userId="30c52f75-e31c-43cb-985a-25c57ce1ff07" providerId="ADAL" clId="{C900337A-A1D1-467D-880A-DEA2AF5797C4}" dt="2020-10-22T09:37:46.410" v="10" actId="26606"/>
          <ac:spMkLst>
            <pc:docMk/>
            <pc:sldMk cId="3127416792" sldId="256"/>
            <ac:spMk id="15" creationId="{801292C1-8B12-4AF2-9B59-8851A132E5E2}"/>
          </ac:spMkLst>
        </pc:spChg>
        <pc:spChg chg="add del">
          <ac:chgData name="António Fernandes (1190402)" userId="30c52f75-e31c-43cb-985a-25c57ce1ff07" providerId="ADAL" clId="{C900337A-A1D1-467D-880A-DEA2AF5797C4}" dt="2020-10-22T09:37:49.090" v="12" actId="26606"/>
          <ac:spMkLst>
            <pc:docMk/>
            <pc:sldMk cId="3127416792" sldId="256"/>
            <ac:spMk id="17" creationId="{83BCB34A-2F40-4F41-8488-A134C1C155B7}"/>
          </ac:spMkLst>
        </pc:spChg>
        <pc:spChg chg="add del">
          <ac:chgData name="António Fernandes (1190402)" userId="30c52f75-e31c-43cb-985a-25c57ce1ff07" providerId="ADAL" clId="{C900337A-A1D1-467D-880A-DEA2AF5797C4}" dt="2020-10-22T09:37:49.090" v="12" actId="26606"/>
          <ac:spMkLst>
            <pc:docMk/>
            <pc:sldMk cId="3127416792" sldId="256"/>
            <ac:spMk id="18" creationId="{A169D286-F4D7-4C8B-A6BD-D05384C7F1D8}"/>
          </ac:spMkLst>
        </pc:spChg>
        <pc:spChg chg="add del">
          <ac:chgData name="António Fernandes (1190402)" userId="30c52f75-e31c-43cb-985a-25c57ce1ff07" providerId="ADAL" clId="{C900337A-A1D1-467D-880A-DEA2AF5797C4}" dt="2020-10-22T09:37:49.090" v="12" actId="26606"/>
          <ac:spMkLst>
            <pc:docMk/>
            <pc:sldMk cId="3127416792" sldId="256"/>
            <ac:spMk id="19" creationId="{F78382DC-4207-465E-B379-1E16448AA222}"/>
          </ac:spMkLst>
        </pc:spChg>
        <pc:spChg chg="add del">
          <ac:chgData name="António Fernandes (1190402)" userId="30c52f75-e31c-43cb-985a-25c57ce1ff07" providerId="ADAL" clId="{C900337A-A1D1-467D-880A-DEA2AF5797C4}" dt="2020-10-22T09:37:49.090" v="12" actId="26606"/>
          <ac:spMkLst>
            <pc:docMk/>
            <pc:sldMk cId="3127416792" sldId="256"/>
            <ac:spMk id="20" creationId="{39E8235E-135E-4261-8F54-2B316E493C42}"/>
          </ac:spMkLst>
        </pc:spChg>
        <pc:spChg chg="add del">
          <ac:chgData name="António Fernandes (1190402)" userId="30c52f75-e31c-43cb-985a-25c57ce1ff07" providerId="ADAL" clId="{C900337A-A1D1-467D-880A-DEA2AF5797C4}" dt="2020-10-22T09:37:49.090" v="12" actId="26606"/>
          <ac:spMkLst>
            <pc:docMk/>
            <pc:sldMk cId="3127416792" sldId="256"/>
            <ac:spMk id="21" creationId="{D4ED8EC3-4D57-4620-93CE-4E6661F09A3E}"/>
          </ac:spMkLst>
        </pc:spChg>
        <pc:spChg chg="mod">
          <ac:chgData name="António Fernandes (1190402)" userId="30c52f75-e31c-43cb-985a-25c57ce1ff07" providerId="ADAL" clId="{C900337A-A1D1-467D-880A-DEA2AF5797C4}" dt="2020-10-22T09:38:08.786" v="17"/>
          <ac:spMkLst>
            <pc:docMk/>
            <pc:sldMk cId="3127416792" sldId="256"/>
            <ac:spMk id="22" creationId="{5305D8DE-9D3B-4A13-9EAA-0AE249ED1894}"/>
          </ac:spMkLst>
        </pc:spChg>
        <pc:spChg chg="add del">
          <ac:chgData name="António Fernandes (1190402)" userId="30c52f75-e31c-43cb-985a-25c57ce1ff07" providerId="ADAL" clId="{C900337A-A1D1-467D-880A-DEA2AF5797C4}" dt="2020-10-22T09:37:52.436" v="14" actId="26606"/>
          <ac:spMkLst>
            <pc:docMk/>
            <pc:sldMk cId="3127416792" sldId="256"/>
            <ac:spMk id="23" creationId="{42A4FC2C-047E-45A5-965D-8E1E3BF09BC6}"/>
          </ac:spMkLst>
        </pc:spChg>
        <pc:spChg chg="mod">
          <ac:chgData name="António Fernandes (1190402)" userId="30c52f75-e31c-43cb-985a-25c57ce1ff07" providerId="ADAL" clId="{C900337A-A1D1-467D-880A-DEA2AF5797C4}" dt="2020-10-22T09:38:16.967" v="29" actId="20577"/>
          <ac:spMkLst>
            <pc:docMk/>
            <pc:sldMk cId="3127416792" sldId="256"/>
            <ac:spMk id="24" creationId="{4EA1EEF2-0549-4BF5-937A-F107FCEB9451}"/>
          </ac:spMkLst>
        </pc:spChg>
        <pc:spChg chg="mod">
          <ac:chgData name="António Fernandes (1190402)" userId="30c52f75-e31c-43cb-985a-25c57ce1ff07" providerId="ADAL" clId="{C900337A-A1D1-467D-880A-DEA2AF5797C4}" dt="2020-10-22T09:38:08.786" v="17"/>
          <ac:spMkLst>
            <pc:docMk/>
            <pc:sldMk cId="3127416792" sldId="256"/>
            <ac:spMk id="25" creationId="{B6462227-665B-4EBD-9EB7-9641A91C4969}"/>
          </ac:spMkLst>
        </pc:spChg>
        <pc:spChg chg="mod">
          <ac:chgData name="António Fernandes (1190402)" userId="30c52f75-e31c-43cb-985a-25c57ce1ff07" providerId="ADAL" clId="{C900337A-A1D1-467D-880A-DEA2AF5797C4}" dt="2020-10-22T09:38:08.786" v="17"/>
          <ac:spMkLst>
            <pc:docMk/>
            <pc:sldMk cId="3127416792" sldId="256"/>
            <ac:spMk id="26" creationId="{CC6C81CB-9A99-47CD-82D7-EE4489BAA535}"/>
          </ac:spMkLst>
        </pc:spChg>
        <pc:spChg chg="add del">
          <ac:chgData name="António Fernandes (1190402)" userId="30c52f75-e31c-43cb-985a-25c57ce1ff07" providerId="ADAL" clId="{C900337A-A1D1-467D-880A-DEA2AF5797C4}" dt="2020-10-22T09:46:38.997" v="103" actId="26606"/>
          <ac:spMkLst>
            <pc:docMk/>
            <pc:sldMk cId="3127416792" sldId="256"/>
            <ac:spMk id="27" creationId="{5A55B759-31A7-423C-9BC2-A8BC09FE98B9}"/>
          </ac:spMkLst>
        </pc:spChg>
        <pc:spChg chg="add del">
          <ac:chgData name="António Fernandes (1190402)" userId="30c52f75-e31c-43cb-985a-25c57ce1ff07" providerId="ADAL" clId="{C900337A-A1D1-467D-880A-DEA2AF5797C4}" dt="2020-10-22T09:46:38.997" v="103" actId="26606"/>
          <ac:spMkLst>
            <pc:docMk/>
            <pc:sldMk cId="3127416792" sldId="256"/>
            <ac:spMk id="28" creationId="{F78796AF-79A0-47AC-BEFD-BFFC00F968C4}"/>
          </ac:spMkLst>
        </pc:spChg>
        <pc:spChg chg="add del">
          <ac:chgData name="António Fernandes (1190402)" userId="30c52f75-e31c-43cb-985a-25c57ce1ff07" providerId="ADAL" clId="{C900337A-A1D1-467D-880A-DEA2AF5797C4}" dt="2020-10-22T09:47:56.193" v="137" actId="26606"/>
          <ac:spMkLst>
            <pc:docMk/>
            <pc:sldMk cId="3127416792" sldId="256"/>
            <ac:spMk id="30" creationId="{C9F26692-F12A-4F9E-9C6D-FABE9A277FD3}"/>
          </ac:spMkLst>
        </pc:spChg>
        <pc:spChg chg="add del">
          <ac:chgData name="António Fernandes (1190402)" userId="30c52f75-e31c-43cb-985a-25c57ce1ff07" providerId="ADAL" clId="{C900337A-A1D1-467D-880A-DEA2AF5797C4}" dt="2020-10-22T09:47:56.193" v="137" actId="26606"/>
          <ac:spMkLst>
            <pc:docMk/>
            <pc:sldMk cId="3127416792" sldId="256"/>
            <ac:spMk id="32" creationId="{6BFB173A-5EF2-43F4-B3BB-6EA1975FAB85}"/>
          </ac:spMkLst>
        </pc:spChg>
        <pc:spChg chg="add del">
          <ac:chgData name="António Fernandes (1190402)" userId="30c52f75-e31c-43cb-985a-25c57ce1ff07" providerId="ADAL" clId="{C900337A-A1D1-467D-880A-DEA2AF5797C4}" dt="2020-10-22T09:47:56.193" v="137" actId="26606"/>
          <ac:spMkLst>
            <pc:docMk/>
            <pc:sldMk cId="3127416792" sldId="256"/>
            <ac:spMk id="33" creationId="{726FC37F-1DE8-4A19-A1DE-0A2176ED8DD0}"/>
          </ac:spMkLst>
        </pc:spChg>
        <pc:spChg chg="add del">
          <ac:chgData name="António Fernandes (1190402)" userId="30c52f75-e31c-43cb-985a-25c57ce1ff07" providerId="ADAL" clId="{C900337A-A1D1-467D-880A-DEA2AF5797C4}" dt="2020-10-22T09:49:25.391" v="152" actId="26606"/>
          <ac:spMkLst>
            <pc:docMk/>
            <pc:sldMk cId="3127416792" sldId="256"/>
            <ac:spMk id="34" creationId="{C6B8CC7F-3622-46E3-9272-E1956397D21B}"/>
          </ac:spMkLst>
        </pc:spChg>
        <pc:spChg chg="add del">
          <ac:chgData name="António Fernandes (1190402)" userId="30c52f75-e31c-43cb-985a-25c57ce1ff07" providerId="ADAL" clId="{C900337A-A1D1-467D-880A-DEA2AF5797C4}" dt="2020-10-22T09:49:25.391" v="152" actId="26606"/>
          <ac:spMkLst>
            <pc:docMk/>
            <pc:sldMk cId="3127416792" sldId="256"/>
            <ac:spMk id="36" creationId="{F3FE55B4-2EE5-4A4A-AD80-1A14F660FEF5}"/>
          </ac:spMkLst>
        </pc:spChg>
        <pc:spChg chg="add del">
          <ac:chgData name="António Fernandes (1190402)" userId="30c52f75-e31c-43cb-985a-25c57ce1ff07" providerId="ADAL" clId="{C900337A-A1D1-467D-880A-DEA2AF5797C4}" dt="2020-10-22T09:49:25.391" v="152" actId="26606"/>
          <ac:spMkLst>
            <pc:docMk/>
            <pc:sldMk cId="3127416792" sldId="256"/>
            <ac:spMk id="37" creationId="{F62B8A8C-A996-46DA-AB61-1A4DD707348F}"/>
          </ac:spMkLst>
        </pc:spChg>
        <pc:spChg chg="add del">
          <ac:chgData name="António Fernandes (1190402)" userId="30c52f75-e31c-43cb-985a-25c57ce1ff07" providerId="ADAL" clId="{C900337A-A1D1-467D-880A-DEA2AF5797C4}" dt="2020-10-22T09:47:05.762" v="108" actId="26606"/>
          <ac:spMkLst>
            <pc:docMk/>
            <pc:sldMk cId="3127416792" sldId="256"/>
            <ac:spMk id="38" creationId="{7ADD6C35-4B10-4BFC-BAD6-56B49A790F4B}"/>
          </ac:spMkLst>
        </pc:spChg>
        <pc:spChg chg="add del">
          <ac:chgData name="António Fernandes (1190402)" userId="30c52f75-e31c-43cb-985a-25c57ce1ff07" providerId="ADAL" clId="{C900337A-A1D1-467D-880A-DEA2AF5797C4}" dt="2020-10-22T09:49:25.391" v="152" actId="26606"/>
          <ac:spMkLst>
            <pc:docMk/>
            <pc:sldMk cId="3127416792" sldId="256"/>
            <ac:spMk id="39" creationId="{F429BE5F-6DE0-4144-A557-3BE62DC2D816}"/>
          </ac:spMkLst>
        </pc:spChg>
        <pc:spChg chg="add del">
          <ac:chgData name="António Fernandes (1190402)" userId="30c52f75-e31c-43cb-985a-25c57ce1ff07" providerId="ADAL" clId="{C900337A-A1D1-467D-880A-DEA2AF5797C4}" dt="2020-10-22T09:49:25.391" v="152" actId="26606"/>
          <ac:spMkLst>
            <pc:docMk/>
            <pc:sldMk cId="3127416792" sldId="256"/>
            <ac:spMk id="41" creationId="{CE1EFC02-FB03-4241-83C8-4FBA4CAD6570}"/>
          </ac:spMkLst>
        </pc:spChg>
        <pc:spChg chg="add del">
          <ac:chgData name="António Fernandes (1190402)" userId="30c52f75-e31c-43cb-985a-25c57ce1ff07" providerId="ADAL" clId="{C900337A-A1D1-467D-880A-DEA2AF5797C4}" dt="2020-10-22T09:47:09.300" v="112" actId="26606"/>
          <ac:spMkLst>
            <pc:docMk/>
            <pc:sldMk cId="3127416792" sldId="256"/>
            <ac:spMk id="42" creationId="{6BFB173A-5EF2-43F4-B3BB-6EA1975FAB85}"/>
          </ac:spMkLst>
        </pc:spChg>
        <pc:spChg chg="add del">
          <ac:chgData name="António Fernandes (1190402)" userId="30c52f75-e31c-43cb-985a-25c57ce1ff07" providerId="ADAL" clId="{C900337A-A1D1-467D-880A-DEA2AF5797C4}" dt="2020-10-22T09:49:28.031" v="154" actId="26606"/>
          <ac:spMkLst>
            <pc:docMk/>
            <pc:sldMk cId="3127416792" sldId="256"/>
            <ac:spMk id="43" creationId="{9B789048-32EE-491B-8CBF-558344FDB2E8}"/>
          </ac:spMkLst>
        </pc:spChg>
        <pc:spChg chg="add del">
          <ac:chgData name="António Fernandes (1190402)" userId="30c52f75-e31c-43cb-985a-25c57ce1ff07" providerId="ADAL" clId="{C900337A-A1D1-467D-880A-DEA2AF5797C4}" dt="2020-10-22T09:47:09.300" v="112" actId="26606"/>
          <ac:spMkLst>
            <pc:docMk/>
            <pc:sldMk cId="3127416792" sldId="256"/>
            <ac:spMk id="44" creationId="{726FC37F-1DE8-4A19-A1DE-0A2176ED8DD0}"/>
          </ac:spMkLst>
        </pc:spChg>
        <pc:spChg chg="add del">
          <ac:chgData name="António Fernandes (1190402)" userId="30c52f75-e31c-43cb-985a-25c57ce1ff07" providerId="ADAL" clId="{C900337A-A1D1-467D-880A-DEA2AF5797C4}" dt="2020-10-22T09:49:28.031" v="154" actId="26606"/>
          <ac:spMkLst>
            <pc:docMk/>
            <pc:sldMk cId="3127416792" sldId="256"/>
            <ac:spMk id="47" creationId="{07500BEA-8A07-45E9-9219-40FBEECD558C}"/>
          </ac:spMkLst>
        </pc:spChg>
        <pc:spChg chg="add del">
          <ac:chgData name="António Fernandes (1190402)" userId="30c52f75-e31c-43cb-985a-25c57ce1ff07" providerId="ADAL" clId="{C900337A-A1D1-467D-880A-DEA2AF5797C4}" dt="2020-10-22T09:49:28.031" v="154" actId="26606"/>
          <ac:spMkLst>
            <pc:docMk/>
            <pc:sldMk cId="3127416792" sldId="256"/>
            <ac:spMk id="48" creationId="{F006ACBB-A8A7-4C1B-9832-A4BFEDD2E9EF}"/>
          </ac:spMkLst>
        </pc:spChg>
        <pc:spChg chg="add del">
          <ac:chgData name="António Fernandes (1190402)" userId="30c52f75-e31c-43cb-985a-25c57ce1ff07" providerId="ADAL" clId="{C900337A-A1D1-467D-880A-DEA2AF5797C4}" dt="2020-10-22T09:49:28.031" v="154" actId="26606"/>
          <ac:spMkLst>
            <pc:docMk/>
            <pc:sldMk cId="3127416792" sldId="256"/>
            <ac:spMk id="49" creationId="{46664683-CA82-4BDA-BCF2-581458074112}"/>
          </ac:spMkLst>
        </pc:spChg>
        <pc:spChg chg="add del">
          <ac:chgData name="António Fernandes (1190402)" userId="30c52f75-e31c-43cb-985a-25c57ce1ff07" providerId="ADAL" clId="{C900337A-A1D1-467D-880A-DEA2AF5797C4}" dt="2020-10-22T09:49:31.780" v="156" actId="26606"/>
          <ac:spMkLst>
            <pc:docMk/>
            <pc:sldMk cId="3127416792" sldId="256"/>
            <ac:spMk id="51" creationId="{9B789048-32EE-491B-8CBF-558344FDB2E8}"/>
          </ac:spMkLst>
        </pc:spChg>
        <pc:spChg chg="add del">
          <ac:chgData name="António Fernandes (1190402)" userId="30c52f75-e31c-43cb-985a-25c57ce1ff07" providerId="ADAL" clId="{C900337A-A1D1-467D-880A-DEA2AF5797C4}" dt="2020-10-22T09:47:08.141" v="110" actId="26606"/>
          <ac:spMkLst>
            <pc:docMk/>
            <pc:sldMk cId="3127416792" sldId="256"/>
            <ac:spMk id="53" creationId="{9BD0A92D-399A-41B4-B955-6B72A41B74A9}"/>
          </ac:spMkLst>
        </pc:spChg>
        <pc:spChg chg="add del">
          <ac:chgData name="António Fernandes (1190402)" userId="30c52f75-e31c-43cb-985a-25c57ce1ff07" providerId="ADAL" clId="{C900337A-A1D1-467D-880A-DEA2AF5797C4}" dt="2020-10-22T09:47:08.141" v="110" actId="26606"/>
          <ac:spMkLst>
            <pc:docMk/>
            <pc:sldMk cId="3127416792" sldId="256"/>
            <ac:spMk id="55" creationId="{9FA51AA9-DFBD-4CB2-9C70-26DAC24A34C0}"/>
          </ac:spMkLst>
        </pc:spChg>
        <pc:spChg chg="add del">
          <ac:chgData name="António Fernandes (1190402)" userId="30c52f75-e31c-43cb-985a-25c57ce1ff07" providerId="ADAL" clId="{C900337A-A1D1-467D-880A-DEA2AF5797C4}" dt="2020-10-22T09:47:08.141" v="110" actId="26606"/>
          <ac:spMkLst>
            <pc:docMk/>
            <pc:sldMk cId="3127416792" sldId="256"/>
            <ac:spMk id="56" creationId="{D5905D0D-FE5E-454B-A340-4DE821C09E8B}"/>
          </ac:spMkLst>
        </pc:spChg>
        <pc:spChg chg="add del">
          <ac:chgData name="António Fernandes (1190402)" userId="30c52f75-e31c-43cb-985a-25c57ce1ff07" providerId="ADAL" clId="{C900337A-A1D1-467D-880A-DEA2AF5797C4}" dt="2020-10-22T09:49:31.780" v="156" actId="26606"/>
          <ac:spMkLst>
            <pc:docMk/>
            <pc:sldMk cId="3127416792" sldId="256"/>
            <ac:spMk id="57" creationId="{07500BEA-8A07-45E9-9219-40FBEECD558C}"/>
          </ac:spMkLst>
        </pc:spChg>
        <pc:spChg chg="add del">
          <ac:chgData name="António Fernandes (1190402)" userId="30c52f75-e31c-43cb-985a-25c57ce1ff07" providerId="ADAL" clId="{C900337A-A1D1-467D-880A-DEA2AF5797C4}" dt="2020-10-22T09:47:09.300" v="112" actId="26606"/>
          <ac:spMkLst>
            <pc:docMk/>
            <pc:sldMk cId="3127416792" sldId="256"/>
            <ac:spMk id="58" creationId="{C9F26692-F12A-4F9E-9C6D-FABE9A277FD3}"/>
          </ac:spMkLst>
        </pc:spChg>
        <pc:spChg chg="add del">
          <ac:chgData name="António Fernandes (1190402)" userId="30c52f75-e31c-43cb-985a-25c57ce1ff07" providerId="ADAL" clId="{C900337A-A1D1-467D-880A-DEA2AF5797C4}" dt="2020-10-22T09:49:31.780" v="156" actId="26606"/>
          <ac:spMkLst>
            <pc:docMk/>
            <pc:sldMk cId="3127416792" sldId="256"/>
            <ac:spMk id="60" creationId="{F006ACBB-A8A7-4C1B-9832-A4BFEDD2E9EF}"/>
          </ac:spMkLst>
        </pc:spChg>
        <pc:spChg chg="add del">
          <ac:chgData name="António Fernandes (1190402)" userId="30c52f75-e31c-43cb-985a-25c57ce1ff07" providerId="ADAL" clId="{C900337A-A1D1-467D-880A-DEA2AF5797C4}" dt="2020-10-22T09:47:10.994" v="114" actId="26606"/>
          <ac:spMkLst>
            <pc:docMk/>
            <pc:sldMk cId="3127416792" sldId="256"/>
            <ac:spMk id="61" creationId="{7ADD6C35-4B10-4BFC-BAD6-56B49A790F4B}"/>
          </ac:spMkLst>
        </pc:spChg>
        <pc:spChg chg="add del">
          <ac:chgData name="António Fernandes (1190402)" userId="30c52f75-e31c-43cb-985a-25c57ce1ff07" providerId="ADAL" clId="{C900337A-A1D1-467D-880A-DEA2AF5797C4}" dt="2020-10-22T09:49:31.780" v="156" actId="26606"/>
          <ac:spMkLst>
            <pc:docMk/>
            <pc:sldMk cId="3127416792" sldId="256"/>
            <ac:spMk id="63" creationId="{46664683-CA82-4BDA-BCF2-581458074112}"/>
          </ac:spMkLst>
        </pc:spChg>
        <pc:spChg chg="add del">
          <ac:chgData name="António Fernandes (1190402)" userId="30c52f75-e31c-43cb-985a-25c57ce1ff07" providerId="ADAL" clId="{C900337A-A1D1-467D-880A-DEA2AF5797C4}" dt="2020-10-22T09:49:36.703" v="158" actId="26606"/>
          <ac:spMkLst>
            <pc:docMk/>
            <pc:sldMk cId="3127416792" sldId="256"/>
            <ac:spMk id="66" creationId="{1ED8053C-AF28-403A-90F2-67A100EDECE4}"/>
          </ac:spMkLst>
        </pc:spChg>
        <pc:spChg chg="add del">
          <ac:chgData name="António Fernandes (1190402)" userId="30c52f75-e31c-43cb-985a-25c57ce1ff07" providerId="ADAL" clId="{C900337A-A1D1-467D-880A-DEA2AF5797C4}" dt="2020-10-22T09:47:54.596" v="134" actId="26606"/>
          <ac:spMkLst>
            <pc:docMk/>
            <pc:sldMk cId="3127416792" sldId="256"/>
            <ac:spMk id="67" creationId="{C9F26692-F12A-4F9E-9C6D-FABE9A277FD3}"/>
          </ac:spMkLst>
        </pc:spChg>
        <pc:spChg chg="add del">
          <ac:chgData name="António Fernandes (1190402)" userId="30c52f75-e31c-43cb-985a-25c57ce1ff07" providerId="ADAL" clId="{C900337A-A1D1-467D-880A-DEA2AF5797C4}" dt="2020-10-22T09:47:54.596" v="134" actId="26606"/>
          <ac:spMkLst>
            <pc:docMk/>
            <pc:sldMk cId="3127416792" sldId="256"/>
            <ac:spMk id="69" creationId="{6BFB173A-5EF2-43F4-B3BB-6EA1975FAB85}"/>
          </ac:spMkLst>
        </pc:spChg>
        <pc:spChg chg="add del">
          <ac:chgData name="António Fernandes (1190402)" userId="30c52f75-e31c-43cb-985a-25c57ce1ff07" providerId="ADAL" clId="{C900337A-A1D1-467D-880A-DEA2AF5797C4}" dt="2020-10-22T09:47:54.596" v="134" actId="26606"/>
          <ac:spMkLst>
            <pc:docMk/>
            <pc:sldMk cId="3127416792" sldId="256"/>
            <ac:spMk id="70" creationId="{726FC37F-1DE8-4A19-A1DE-0A2176ED8DD0}"/>
          </ac:spMkLst>
        </pc:spChg>
        <pc:spChg chg="add del">
          <ac:chgData name="António Fernandes (1190402)" userId="30c52f75-e31c-43cb-985a-25c57ce1ff07" providerId="ADAL" clId="{C900337A-A1D1-467D-880A-DEA2AF5797C4}" dt="2020-10-22T09:49:36.703" v="158" actId="26606"/>
          <ac:spMkLst>
            <pc:docMk/>
            <pc:sldMk cId="3127416792" sldId="256"/>
            <ac:spMk id="71" creationId="{F588A414-617F-4601-9AE3-621229A34D81}"/>
          </ac:spMkLst>
        </pc:spChg>
        <pc:spChg chg="add del">
          <ac:chgData name="António Fernandes (1190402)" userId="30c52f75-e31c-43cb-985a-25c57ce1ff07" providerId="ADAL" clId="{C900337A-A1D1-467D-880A-DEA2AF5797C4}" dt="2020-10-22T09:49:39.779" v="160" actId="26606"/>
          <ac:spMkLst>
            <pc:docMk/>
            <pc:sldMk cId="3127416792" sldId="256"/>
            <ac:spMk id="73" creationId="{2282FF83-8A85-4400-814A-617C38FDF8A6}"/>
          </ac:spMkLst>
        </pc:spChg>
        <pc:spChg chg="add del">
          <ac:chgData name="António Fernandes (1190402)" userId="30c52f75-e31c-43cb-985a-25c57ce1ff07" providerId="ADAL" clId="{C900337A-A1D1-467D-880A-DEA2AF5797C4}" dt="2020-10-22T09:49:39.779" v="160" actId="26606"/>
          <ac:spMkLst>
            <pc:docMk/>
            <pc:sldMk cId="3127416792" sldId="256"/>
            <ac:spMk id="78" creationId="{B81933D1-5615-42C7-9C0B-4EB7105CCE2D}"/>
          </ac:spMkLst>
        </pc:spChg>
        <pc:spChg chg="add del">
          <ac:chgData name="António Fernandes (1190402)" userId="30c52f75-e31c-43cb-985a-25c57ce1ff07" providerId="ADAL" clId="{C900337A-A1D1-467D-880A-DEA2AF5797C4}" dt="2020-10-22T09:49:39.779" v="160" actId="26606"/>
          <ac:spMkLst>
            <pc:docMk/>
            <pc:sldMk cId="3127416792" sldId="256"/>
            <ac:spMk id="79" creationId="{B089A89A-1E9C-4761-9DFF-53C275FBF870}"/>
          </ac:spMkLst>
        </pc:spChg>
        <pc:spChg chg="add del">
          <ac:chgData name="António Fernandes (1190402)" userId="30c52f75-e31c-43cb-985a-25c57ce1ff07" providerId="ADAL" clId="{C900337A-A1D1-467D-880A-DEA2AF5797C4}" dt="2020-10-22T09:49:44.430" v="162" actId="26606"/>
          <ac:spMkLst>
            <pc:docMk/>
            <pc:sldMk cId="3127416792" sldId="256"/>
            <ac:spMk id="81" creationId="{2F4D5922-434B-4829-B93E-02DC38A29519}"/>
          </ac:spMkLst>
        </pc:spChg>
        <pc:spChg chg="add del">
          <ac:chgData name="António Fernandes (1190402)" userId="30c52f75-e31c-43cb-985a-25c57ce1ff07" providerId="ADAL" clId="{C900337A-A1D1-467D-880A-DEA2AF5797C4}" dt="2020-10-22T09:49:44.430" v="162" actId="26606"/>
          <ac:spMkLst>
            <pc:docMk/>
            <pc:sldMk cId="3127416792" sldId="256"/>
            <ac:spMk id="82" creationId="{F35FBA24-5C01-4635-A984-1DB6E340B052}"/>
          </ac:spMkLst>
        </pc:spChg>
        <pc:spChg chg="add del">
          <ac:chgData name="António Fernandes (1190402)" userId="30c52f75-e31c-43cb-985a-25c57ce1ff07" providerId="ADAL" clId="{C900337A-A1D1-467D-880A-DEA2AF5797C4}" dt="2020-10-22T09:46:29.213" v="98" actId="26606"/>
          <ac:spMkLst>
            <pc:docMk/>
            <pc:sldMk cId="3127416792" sldId="256"/>
            <ac:spMk id="85" creationId="{C6B8CC7F-3622-46E3-9272-E1956397D21B}"/>
          </ac:spMkLst>
        </pc:spChg>
        <pc:spChg chg="add del">
          <ac:chgData name="António Fernandes (1190402)" userId="30c52f75-e31c-43cb-985a-25c57ce1ff07" providerId="ADAL" clId="{C900337A-A1D1-467D-880A-DEA2AF5797C4}" dt="2020-10-22T09:46:29.213" v="98" actId="26606"/>
          <ac:spMkLst>
            <pc:docMk/>
            <pc:sldMk cId="3127416792" sldId="256"/>
            <ac:spMk id="87" creationId="{F3FE55B4-2EE5-4A4A-AD80-1A14F660FEF5}"/>
          </ac:spMkLst>
        </pc:spChg>
        <pc:spChg chg="add del">
          <ac:chgData name="António Fernandes (1190402)" userId="30c52f75-e31c-43cb-985a-25c57ce1ff07" providerId="ADAL" clId="{C900337A-A1D1-467D-880A-DEA2AF5797C4}" dt="2020-10-22T09:46:29.213" v="98" actId="26606"/>
          <ac:spMkLst>
            <pc:docMk/>
            <pc:sldMk cId="3127416792" sldId="256"/>
            <ac:spMk id="91" creationId="{F62B8A8C-A996-46DA-AB61-1A4DD707348F}"/>
          </ac:spMkLst>
        </pc:spChg>
        <pc:spChg chg="add del">
          <ac:chgData name="António Fernandes (1190402)" userId="30c52f75-e31c-43cb-985a-25c57ce1ff07" providerId="ADAL" clId="{C900337A-A1D1-467D-880A-DEA2AF5797C4}" dt="2020-10-22T09:46:29.213" v="98" actId="26606"/>
          <ac:spMkLst>
            <pc:docMk/>
            <pc:sldMk cId="3127416792" sldId="256"/>
            <ac:spMk id="93" creationId="{F429BE5F-6DE0-4144-A557-3BE62DC2D816}"/>
          </ac:spMkLst>
        </pc:spChg>
        <pc:spChg chg="add del">
          <ac:chgData name="António Fernandes (1190402)" userId="30c52f75-e31c-43cb-985a-25c57ce1ff07" providerId="ADAL" clId="{C900337A-A1D1-467D-880A-DEA2AF5797C4}" dt="2020-10-22T09:46:29.213" v="98" actId="26606"/>
          <ac:spMkLst>
            <pc:docMk/>
            <pc:sldMk cId="3127416792" sldId="256"/>
            <ac:spMk id="95" creationId="{CE1EFC02-FB03-4241-83C8-4FBA4CAD6570}"/>
          </ac:spMkLst>
        </pc:spChg>
        <pc:spChg chg="add del">
          <ac:chgData name="António Fernandes (1190402)" userId="30c52f75-e31c-43cb-985a-25c57ce1ff07" providerId="ADAL" clId="{C900337A-A1D1-467D-880A-DEA2AF5797C4}" dt="2020-10-22T09:49:44.430" v="162" actId="26606"/>
          <ac:spMkLst>
            <pc:docMk/>
            <pc:sldMk cId="3127416792" sldId="256"/>
            <ac:spMk id="96" creationId="{5819102A-0400-4C1F-8614-973F5262EF56}"/>
          </ac:spMkLst>
        </pc:spChg>
        <pc:spChg chg="add del">
          <ac:chgData name="António Fernandes (1190402)" userId="30c52f75-e31c-43cb-985a-25c57ce1ff07" providerId="ADAL" clId="{C900337A-A1D1-467D-880A-DEA2AF5797C4}" dt="2020-10-22T09:49:44.430" v="162" actId="26606"/>
          <ac:spMkLst>
            <pc:docMk/>
            <pc:sldMk cId="3127416792" sldId="256"/>
            <ac:spMk id="101" creationId="{CF1485CA-41D2-421F-B28D-15EF845D5FE6}"/>
          </ac:spMkLst>
        </pc:spChg>
        <pc:spChg chg="add del">
          <ac:chgData name="António Fernandes (1190402)" userId="30c52f75-e31c-43cb-985a-25c57ce1ff07" providerId="ADAL" clId="{C900337A-A1D1-467D-880A-DEA2AF5797C4}" dt="2020-10-22T09:46:16.561" v="89" actId="26606"/>
          <ac:spMkLst>
            <pc:docMk/>
            <pc:sldMk cId="3127416792" sldId="256"/>
            <ac:spMk id="151" creationId="{247AB924-1B87-43FC-B7C7-B112D5C51A0E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57" creationId="{852A6879-032A-4946-9CCA-44D38BEDF5F5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59" creationId="{56AB08D7-F0FB-4965-B730-8B874214C283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61" creationId="{148D9297-49FA-43ED-AC6B-E2F153B3A5A6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63" creationId="{77C2D141-F73C-4BF3-B3DF-D3BA74B8BE29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65" creationId="{DB456AC5-2DFE-4E00-B0CE-30AAA2A3D676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67" creationId="{D3EB41F8-8868-4FC3-8553-94FEE5A8B818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69" creationId="{39671820-9967-4806-B0A7-4944C2A4A5F1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042" creationId="{B4D3D850-2041-4B7C-AED9-54DA385B14F7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043" creationId="{5707F116-8EC0-4822-9067-186AC8C96EB8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044" creationId="{49F1A7E4-819D-4D21-8E8B-32671A9F9853}"/>
          </ac:spMkLst>
        </pc:spChg>
        <pc:spChg chg="add del">
          <ac:chgData name="António Fernandes (1190402)" userId="30c52f75-e31c-43cb-985a-25c57ce1ff07" providerId="ADAL" clId="{C900337A-A1D1-467D-880A-DEA2AF5797C4}" dt="2020-10-22T09:46:18.713" v="91" actId="26606"/>
          <ac:spMkLst>
            <pc:docMk/>
            <pc:sldMk cId="3127416792" sldId="256"/>
            <ac:spMk id="1045" creationId="{CB64814D-A361-44E1-8D97-B83E41C8B280}"/>
          </ac:spMkLst>
        </pc:spChg>
        <pc:spChg chg="add del">
          <ac:chgData name="António Fernandes (1190402)" userId="30c52f75-e31c-43cb-985a-25c57ce1ff07" providerId="ADAL" clId="{C900337A-A1D1-467D-880A-DEA2AF5797C4}" dt="2020-10-22T09:46:20.631" v="93" actId="26606"/>
          <ac:spMkLst>
            <pc:docMk/>
            <pc:sldMk cId="3127416792" sldId="256"/>
            <ac:spMk id="1047" creationId="{9B789048-32EE-491B-8CBF-558344FDB2E8}"/>
          </ac:spMkLst>
        </pc:spChg>
        <pc:spChg chg="add del">
          <ac:chgData name="António Fernandes (1190402)" userId="30c52f75-e31c-43cb-985a-25c57ce1ff07" providerId="ADAL" clId="{C900337A-A1D1-467D-880A-DEA2AF5797C4}" dt="2020-10-22T09:46:20.631" v="93" actId="26606"/>
          <ac:spMkLst>
            <pc:docMk/>
            <pc:sldMk cId="3127416792" sldId="256"/>
            <ac:spMk id="1049" creationId="{07500BEA-8A07-45E9-9219-40FBEECD558C}"/>
          </ac:spMkLst>
        </pc:spChg>
        <pc:spChg chg="add del">
          <ac:chgData name="António Fernandes (1190402)" userId="30c52f75-e31c-43cb-985a-25c57ce1ff07" providerId="ADAL" clId="{C900337A-A1D1-467D-880A-DEA2AF5797C4}" dt="2020-10-22T09:46:20.631" v="93" actId="26606"/>
          <ac:spMkLst>
            <pc:docMk/>
            <pc:sldMk cId="3127416792" sldId="256"/>
            <ac:spMk id="1050" creationId="{F006ACBB-A8A7-4C1B-9832-A4BFEDD2E9EF}"/>
          </ac:spMkLst>
        </pc:spChg>
        <pc:spChg chg="add del">
          <ac:chgData name="António Fernandes (1190402)" userId="30c52f75-e31c-43cb-985a-25c57ce1ff07" providerId="ADAL" clId="{C900337A-A1D1-467D-880A-DEA2AF5797C4}" dt="2020-10-22T09:46:20.631" v="93" actId="26606"/>
          <ac:spMkLst>
            <pc:docMk/>
            <pc:sldMk cId="3127416792" sldId="256"/>
            <ac:spMk id="1051" creationId="{46664683-CA82-4BDA-BCF2-581458074112}"/>
          </ac:spMkLst>
        </pc:spChg>
        <pc:spChg chg="add del">
          <ac:chgData name="António Fernandes (1190402)" userId="30c52f75-e31c-43cb-985a-25c57ce1ff07" providerId="ADAL" clId="{C900337A-A1D1-467D-880A-DEA2AF5797C4}" dt="2020-10-22T09:46:27.893" v="95" actId="26606"/>
          <ac:spMkLst>
            <pc:docMk/>
            <pc:sldMk cId="3127416792" sldId="256"/>
            <ac:spMk id="1053" creationId="{C6B8CC7F-3622-46E3-9272-E1956397D21B}"/>
          </ac:spMkLst>
        </pc:spChg>
        <pc:spChg chg="add del">
          <ac:chgData name="António Fernandes (1190402)" userId="30c52f75-e31c-43cb-985a-25c57ce1ff07" providerId="ADAL" clId="{C900337A-A1D1-467D-880A-DEA2AF5797C4}" dt="2020-10-22T09:46:27.893" v="95" actId="26606"/>
          <ac:spMkLst>
            <pc:docMk/>
            <pc:sldMk cId="3127416792" sldId="256"/>
            <ac:spMk id="1054" creationId="{F3FE55B4-2EE5-4A4A-AD80-1A14F660FEF5}"/>
          </ac:spMkLst>
        </pc:spChg>
        <pc:spChg chg="add del">
          <ac:chgData name="António Fernandes (1190402)" userId="30c52f75-e31c-43cb-985a-25c57ce1ff07" providerId="ADAL" clId="{C900337A-A1D1-467D-880A-DEA2AF5797C4}" dt="2020-10-22T09:46:27.893" v="95" actId="26606"/>
          <ac:spMkLst>
            <pc:docMk/>
            <pc:sldMk cId="3127416792" sldId="256"/>
            <ac:spMk id="1056" creationId="{F62B8A8C-A996-46DA-AB61-1A4DD707348F}"/>
          </ac:spMkLst>
        </pc:spChg>
        <pc:spChg chg="add del">
          <ac:chgData name="António Fernandes (1190402)" userId="30c52f75-e31c-43cb-985a-25c57ce1ff07" providerId="ADAL" clId="{C900337A-A1D1-467D-880A-DEA2AF5797C4}" dt="2020-10-22T09:46:27.893" v="95" actId="26606"/>
          <ac:spMkLst>
            <pc:docMk/>
            <pc:sldMk cId="3127416792" sldId="256"/>
            <ac:spMk id="1057" creationId="{F429BE5F-6DE0-4144-A557-3BE62DC2D816}"/>
          </ac:spMkLst>
        </pc:spChg>
        <pc:spChg chg="add del">
          <ac:chgData name="António Fernandes (1190402)" userId="30c52f75-e31c-43cb-985a-25c57ce1ff07" providerId="ADAL" clId="{C900337A-A1D1-467D-880A-DEA2AF5797C4}" dt="2020-10-22T09:46:27.893" v="95" actId="26606"/>
          <ac:spMkLst>
            <pc:docMk/>
            <pc:sldMk cId="3127416792" sldId="256"/>
            <ac:spMk id="1058" creationId="{CE1EFC02-FB03-4241-83C8-4FBA4CAD6570}"/>
          </ac:spMkLst>
        </pc:spChg>
        <pc:grpChg chg="add mod">
          <ac:chgData name="António Fernandes (1190402)" userId="30c52f75-e31c-43cb-985a-25c57ce1ff07" providerId="ADAL" clId="{C900337A-A1D1-467D-880A-DEA2AF5797C4}" dt="2020-10-28T17:28:29.871" v="634" actId="1076"/>
          <ac:grpSpMkLst>
            <pc:docMk/>
            <pc:sldMk cId="3127416792" sldId="256"/>
            <ac:grpSpMk id="9" creationId="{7C5D8790-401E-46EE-8FFE-9B369EFD56AA}"/>
          </ac:grpSpMkLst>
        </pc:grpChg>
        <pc:grpChg chg="add del mod">
          <ac:chgData name="António Fernandes (1190402)" userId="30c52f75-e31c-43cb-985a-25c57ce1ff07" providerId="ADAL" clId="{C900337A-A1D1-467D-880A-DEA2AF5797C4}" dt="2020-10-22T09:38:17.299" v="30"/>
          <ac:grpSpMkLst>
            <pc:docMk/>
            <pc:sldMk cId="3127416792" sldId="256"/>
            <ac:grpSpMk id="16" creationId="{7085C645-0D57-4FC8-842F-2006E7DB388F}"/>
          </ac:grpSpMkLst>
        </pc:grpChg>
        <pc:grpChg chg="add del">
          <ac:chgData name="António Fernandes (1190402)" userId="30c52f75-e31c-43cb-985a-25c57ce1ff07" providerId="ADAL" clId="{C900337A-A1D1-467D-880A-DEA2AF5797C4}" dt="2020-10-22T09:47:05.762" v="108" actId="26606"/>
          <ac:grpSpMkLst>
            <pc:docMk/>
            <pc:sldMk cId="3127416792" sldId="256"/>
            <ac:grpSpMk id="40" creationId="{32AFDD1C-2418-460A-B0D3-EEF55EC823F5}"/>
          </ac:grpSpMkLst>
        </pc:grpChg>
        <pc:grpChg chg="add del">
          <ac:chgData name="António Fernandes (1190402)" userId="30c52f75-e31c-43cb-985a-25c57ce1ff07" providerId="ADAL" clId="{C900337A-A1D1-467D-880A-DEA2AF5797C4}" dt="2020-10-22T09:47:05.762" v="108" actId="26606"/>
          <ac:grpSpMkLst>
            <pc:docMk/>
            <pc:sldMk cId="3127416792" sldId="256"/>
            <ac:grpSpMk id="46" creationId="{61D22245-3D67-419C-A6B5-DD0EB0D83990}"/>
          </ac:grpSpMkLst>
        </pc:grpChg>
        <pc:grpChg chg="add del">
          <ac:chgData name="António Fernandes (1190402)" userId="30c52f75-e31c-43cb-985a-25c57ce1ff07" providerId="ADAL" clId="{C900337A-A1D1-467D-880A-DEA2AF5797C4}" dt="2020-10-22T09:47:10.994" v="114" actId="26606"/>
          <ac:grpSpMkLst>
            <pc:docMk/>
            <pc:sldMk cId="3127416792" sldId="256"/>
            <ac:grpSpMk id="62" creationId="{32AFDD1C-2418-460A-B0D3-EEF55EC823F5}"/>
          </ac:grpSpMkLst>
        </pc:grpChg>
        <pc:grpChg chg="add del">
          <ac:chgData name="António Fernandes (1190402)" userId="30c52f75-e31c-43cb-985a-25c57ce1ff07" providerId="ADAL" clId="{C900337A-A1D1-467D-880A-DEA2AF5797C4}" dt="2020-10-22T09:47:10.994" v="114" actId="26606"/>
          <ac:grpSpMkLst>
            <pc:docMk/>
            <pc:sldMk cId="3127416792" sldId="256"/>
            <ac:grpSpMk id="65" creationId="{61D22245-3D67-419C-A6B5-DD0EB0D83990}"/>
          </ac:grpSpMkLst>
        </pc:grpChg>
        <pc:grpChg chg="add del">
          <ac:chgData name="António Fernandes (1190402)" userId="30c52f75-e31c-43cb-985a-25c57ce1ff07" providerId="ADAL" clId="{C900337A-A1D1-467D-880A-DEA2AF5797C4}" dt="2020-10-22T09:49:39.779" v="160" actId="26606"/>
          <ac:grpSpMkLst>
            <pc:docMk/>
            <pc:sldMk cId="3127416792" sldId="256"/>
            <ac:grpSpMk id="74" creationId="{032D8612-31EB-44CF-A1D0-14FD4C705424}"/>
          </ac:grpSpMkLst>
        </pc:grpChg>
        <pc:grpChg chg="add del">
          <ac:chgData name="António Fernandes (1190402)" userId="30c52f75-e31c-43cb-985a-25c57ce1ff07" providerId="ADAL" clId="{C900337A-A1D1-467D-880A-DEA2AF5797C4}" dt="2020-10-22T09:49:44.430" v="162" actId="26606"/>
          <ac:grpSpMkLst>
            <pc:docMk/>
            <pc:sldMk cId="3127416792" sldId="256"/>
            <ac:grpSpMk id="83" creationId="{84A5B589-9002-4056-B090-2D67F91D0FBA}"/>
          </ac:grpSpMkLst>
        </pc:grpChg>
        <pc:grpChg chg="add del">
          <ac:chgData name="António Fernandes (1190402)" userId="30c52f75-e31c-43cb-985a-25c57ce1ff07" providerId="ADAL" clId="{C900337A-A1D1-467D-880A-DEA2AF5797C4}" dt="2020-10-22T09:49:44.430" v="162" actId="26606"/>
          <ac:grpSpMkLst>
            <pc:docMk/>
            <pc:sldMk cId="3127416792" sldId="256"/>
            <ac:grpSpMk id="97" creationId="{B1A0CF5C-68C2-4432-BC2D-5A124C7B6043}"/>
          </ac:grpSpMkLst>
        </pc:grpChg>
        <pc:grpChg chg="add del">
          <ac:chgData name="António Fernandes (1190402)" userId="30c52f75-e31c-43cb-985a-25c57ce1ff07" providerId="ADAL" clId="{C900337A-A1D1-467D-880A-DEA2AF5797C4}" dt="2020-10-22T09:49:44.430" v="162" actId="26606"/>
          <ac:grpSpMkLst>
            <pc:docMk/>
            <pc:sldMk cId="3127416792" sldId="256"/>
            <ac:grpSpMk id="102" creationId="{04ED96A1-E6CA-493F-8610-6B8B7A28E3EB}"/>
          </ac:grpSpMkLst>
        </pc:grpChg>
        <pc:grpChg chg="add del">
          <ac:chgData name="António Fernandes (1190402)" userId="30c52f75-e31c-43cb-985a-25c57ce1ff07" providerId="ADAL" clId="{C900337A-A1D1-467D-880A-DEA2AF5797C4}" dt="2020-10-22T09:49:44.430" v="162" actId="26606"/>
          <ac:grpSpMkLst>
            <pc:docMk/>
            <pc:sldMk cId="3127416792" sldId="256"/>
            <ac:grpSpMk id="107" creationId="{09DD9539-74C6-4FF7-835B-F157DE49E884}"/>
          </ac:grpSpMkLst>
        </pc:grpChg>
        <pc:picChg chg="add mod">
          <ac:chgData name="António Fernandes (1190402)" userId="30c52f75-e31c-43cb-985a-25c57ce1ff07" providerId="ADAL" clId="{C900337A-A1D1-467D-880A-DEA2AF5797C4}" dt="2020-10-28T17:28:50.187" v="640" actId="1440"/>
          <ac:picMkLst>
            <pc:docMk/>
            <pc:sldMk cId="3127416792" sldId="256"/>
            <ac:picMk id="3" creationId="{002B61B4-9055-4941-B95A-D414E0DE99B4}"/>
          </ac:picMkLst>
        </pc:picChg>
        <pc:picChg chg="mod">
          <ac:chgData name="António Fernandes (1190402)" userId="30c52f75-e31c-43cb-985a-25c57ce1ff07" providerId="ADAL" clId="{C900337A-A1D1-467D-880A-DEA2AF5797C4}" dt="2020-11-04T17:15:06.083" v="1038" actId="1440"/>
          <ac:picMkLst>
            <pc:docMk/>
            <pc:sldMk cId="3127416792" sldId="256"/>
            <ac:picMk id="4" creationId="{846B50FE-D20F-4CEF-A37F-409B8665B141}"/>
          </ac:picMkLst>
        </pc:picChg>
        <pc:picChg chg="add del mod">
          <ac:chgData name="António Fernandes (1190402)" userId="30c52f75-e31c-43cb-985a-25c57ce1ff07" providerId="ADAL" clId="{C900337A-A1D1-467D-880A-DEA2AF5797C4}" dt="2020-10-22T09:36:11.366" v="6" actId="478"/>
          <ac:picMkLst>
            <pc:docMk/>
            <pc:sldMk cId="3127416792" sldId="256"/>
            <ac:picMk id="4" creationId="{9EC5D82C-FC80-41FF-8ABF-5ED974039843}"/>
          </ac:picMkLst>
        </pc:picChg>
        <pc:picChg chg="add mod ord">
          <ac:chgData name="António Fernandes (1190402)" userId="30c52f75-e31c-43cb-985a-25c57ce1ff07" providerId="ADAL" clId="{C900337A-A1D1-467D-880A-DEA2AF5797C4}" dt="2020-10-22T10:02:59.064" v="214" actId="1076"/>
          <ac:picMkLst>
            <pc:docMk/>
            <pc:sldMk cId="3127416792" sldId="256"/>
            <ac:picMk id="5" creationId="{0EFFE5F2-929F-4AB5-A390-ECA7E685BFED}"/>
          </ac:picMkLst>
        </pc:picChg>
        <pc:picChg chg="add del mod ord">
          <ac:chgData name="António Fernandes (1190402)" userId="30c52f75-e31c-43cb-985a-25c57ce1ff07" providerId="ADAL" clId="{C900337A-A1D1-467D-880A-DEA2AF5797C4}" dt="2020-10-24T13:44:31.316" v="282" actId="1440"/>
          <ac:picMkLst>
            <pc:docMk/>
            <pc:sldMk cId="3127416792" sldId="256"/>
            <ac:picMk id="6" creationId="{ED077432-2D80-423F-A1F3-196D2F7534A1}"/>
          </ac:picMkLst>
        </pc:picChg>
        <pc:picChg chg="add del mod">
          <ac:chgData name="António Fernandes (1190402)" userId="30c52f75-e31c-43cb-985a-25c57ce1ff07" providerId="ADAL" clId="{C900337A-A1D1-467D-880A-DEA2AF5797C4}" dt="2020-10-22T09:49:05.520" v="145"/>
          <ac:picMkLst>
            <pc:docMk/>
            <pc:sldMk cId="3127416792" sldId="256"/>
            <ac:picMk id="9" creationId="{F4DC5CA2-CA8B-408E-A55A-2F7E11C6C822}"/>
          </ac:picMkLst>
        </pc:picChg>
        <pc:picChg chg="add mod">
          <ac:chgData name="António Fernandes (1190402)" userId="30c52f75-e31c-43cb-985a-25c57ce1ff07" providerId="ADAL" clId="{C900337A-A1D1-467D-880A-DEA2AF5797C4}" dt="2020-10-28T17:28:34.042" v="636" actId="1076"/>
          <ac:picMkLst>
            <pc:docMk/>
            <pc:sldMk cId="3127416792" sldId="256"/>
            <ac:picMk id="29" creationId="{15B80534-0CFA-4A67-AC47-691D78F008B0}"/>
          </ac:picMkLst>
        </pc:picChg>
        <pc:picChg chg="add del">
          <ac:chgData name="António Fernandes (1190402)" userId="30c52f75-e31c-43cb-985a-25c57ce1ff07" providerId="ADAL" clId="{C900337A-A1D1-467D-880A-DEA2AF5797C4}" dt="2020-10-22T09:47:56.193" v="137" actId="26606"/>
          <ac:picMkLst>
            <pc:docMk/>
            <pc:sldMk cId="3127416792" sldId="256"/>
            <ac:picMk id="31" creationId="{19BDF44E-531A-4177-A2D6-2D2310D05830}"/>
          </ac:picMkLst>
        </pc:picChg>
        <pc:picChg chg="add del">
          <ac:chgData name="António Fernandes (1190402)" userId="30c52f75-e31c-43cb-985a-25c57ce1ff07" providerId="ADAL" clId="{C900337A-A1D1-467D-880A-DEA2AF5797C4}" dt="2020-10-22T09:49:25.391" v="152" actId="26606"/>
          <ac:picMkLst>
            <pc:docMk/>
            <pc:sldMk cId="3127416792" sldId="256"/>
            <ac:picMk id="35" creationId="{7267E9C1-58F1-46EE-9BBE-108764BF9E2F}"/>
          </ac:picMkLst>
        </pc:picChg>
        <pc:picChg chg="add del">
          <ac:chgData name="António Fernandes (1190402)" userId="30c52f75-e31c-43cb-985a-25c57ce1ff07" providerId="ADAL" clId="{C900337A-A1D1-467D-880A-DEA2AF5797C4}" dt="2020-10-22T09:49:28.031" v="154" actId="26606"/>
          <ac:picMkLst>
            <pc:docMk/>
            <pc:sldMk cId="3127416792" sldId="256"/>
            <ac:picMk id="45" creationId="{EDD2F41E-8948-4BFB-A2A3-CA8BA8ED97B8}"/>
          </ac:picMkLst>
        </pc:picChg>
        <pc:picChg chg="add del">
          <ac:chgData name="António Fernandes (1190402)" userId="30c52f75-e31c-43cb-985a-25c57ce1ff07" providerId="ADAL" clId="{C900337A-A1D1-467D-880A-DEA2AF5797C4}" dt="2020-10-22T09:49:31.780" v="156" actId="26606"/>
          <ac:picMkLst>
            <pc:docMk/>
            <pc:sldMk cId="3127416792" sldId="256"/>
            <ac:picMk id="52" creationId="{1B6DA64E-EB13-4B6B-B5C7-EDB6E8B29A16}"/>
          </ac:picMkLst>
        </pc:picChg>
        <pc:picChg chg="add del">
          <ac:chgData name="António Fernandes (1190402)" userId="30c52f75-e31c-43cb-985a-25c57ce1ff07" providerId="ADAL" clId="{C900337A-A1D1-467D-880A-DEA2AF5797C4}" dt="2020-10-22T09:47:08.141" v="110" actId="26606"/>
          <ac:picMkLst>
            <pc:docMk/>
            <pc:sldMk cId="3127416792" sldId="256"/>
            <ac:picMk id="54" creationId="{D6A49DF9-534D-4905-8F46-02AB63EB6F34}"/>
          </ac:picMkLst>
        </pc:picChg>
        <pc:picChg chg="add del">
          <ac:chgData name="António Fernandes (1190402)" userId="30c52f75-e31c-43cb-985a-25c57ce1ff07" providerId="ADAL" clId="{C900337A-A1D1-467D-880A-DEA2AF5797C4}" dt="2020-10-22T09:47:09.300" v="112" actId="26606"/>
          <ac:picMkLst>
            <pc:docMk/>
            <pc:sldMk cId="3127416792" sldId="256"/>
            <ac:picMk id="59" creationId="{19BDF44E-531A-4177-A2D6-2D2310D05830}"/>
          </ac:picMkLst>
        </pc:picChg>
        <pc:picChg chg="add del">
          <ac:chgData name="António Fernandes (1190402)" userId="30c52f75-e31c-43cb-985a-25c57ce1ff07" providerId="ADAL" clId="{C900337A-A1D1-467D-880A-DEA2AF5797C4}" dt="2020-10-22T09:47:54.596" v="134" actId="26606"/>
          <ac:picMkLst>
            <pc:docMk/>
            <pc:sldMk cId="3127416792" sldId="256"/>
            <ac:picMk id="68" creationId="{19BDF44E-531A-4177-A2D6-2D2310D05830}"/>
          </ac:picMkLst>
        </pc:picChg>
        <pc:picChg chg="add del">
          <ac:chgData name="António Fernandes (1190402)" userId="30c52f75-e31c-43cb-985a-25c57ce1ff07" providerId="ADAL" clId="{C900337A-A1D1-467D-880A-DEA2AF5797C4}" dt="2020-10-22T09:46:29.213" v="98" actId="26606"/>
          <ac:picMkLst>
            <pc:docMk/>
            <pc:sldMk cId="3127416792" sldId="256"/>
            <ac:picMk id="89" creationId="{7267E9C1-58F1-46EE-9BBE-108764BF9E2F}"/>
          </ac:picMkLst>
        </pc:picChg>
        <pc:picChg chg="add del">
          <ac:chgData name="António Fernandes (1190402)" userId="30c52f75-e31c-43cb-985a-25c57ce1ff07" providerId="ADAL" clId="{C900337A-A1D1-467D-880A-DEA2AF5797C4}" dt="2020-10-22T09:39:21.180" v="41"/>
          <ac:picMkLst>
            <pc:docMk/>
            <pc:sldMk cId="3127416792" sldId="256"/>
            <ac:picMk id="1026" creationId="{8EF7198D-C41C-4762-81B9-FBE9508BE867}"/>
          </ac:picMkLst>
        </pc:picChg>
        <pc:picChg chg="add del mod">
          <ac:chgData name="António Fernandes (1190402)" userId="30c52f75-e31c-43cb-985a-25c57ce1ff07" providerId="ADAL" clId="{C900337A-A1D1-467D-880A-DEA2AF5797C4}" dt="2020-10-22T09:39:17.025" v="37"/>
          <ac:picMkLst>
            <pc:docMk/>
            <pc:sldMk cId="3127416792" sldId="256"/>
            <ac:picMk id="1028" creationId="{B2C15DC9-524B-4562-A2AF-8213EF627D0B}"/>
          </ac:picMkLst>
        </pc:picChg>
        <pc:picChg chg="add del mod">
          <ac:chgData name="António Fernandes (1190402)" userId="30c52f75-e31c-43cb-985a-25c57ce1ff07" providerId="ADAL" clId="{C900337A-A1D1-467D-880A-DEA2AF5797C4}" dt="2020-10-22T09:40:14.500" v="44" actId="478"/>
          <ac:picMkLst>
            <pc:docMk/>
            <pc:sldMk cId="3127416792" sldId="256"/>
            <ac:picMk id="1030" creationId="{9E3A0049-F191-423C-9BD8-7F6AE235ECD9}"/>
          </ac:picMkLst>
        </pc:picChg>
        <pc:picChg chg="add del">
          <ac:chgData name="António Fernandes (1190402)" userId="30c52f75-e31c-43cb-985a-25c57ce1ff07" providerId="ADAL" clId="{C900337A-A1D1-467D-880A-DEA2AF5797C4}" dt="2020-10-22T09:40:45.157" v="46"/>
          <ac:picMkLst>
            <pc:docMk/>
            <pc:sldMk cId="3127416792" sldId="256"/>
            <ac:picMk id="1032" creationId="{2FCE59DE-110D-49C2-B640-DC04767A570B}"/>
          </ac:picMkLst>
        </pc:picChg>
        <pc:picChg chg="add del">
          <ac:chgData name="António Fernandes (1190402)" userId="30c52f75-e31c-43cb-985a-25c57ce1ff07" providerId="ADAL" clId="{C900337A-A1D1-467D-880A-DEA2AF5797C4}" dt="2020-10-22T09:41:10.334" v="48"/>
          <ac:picMkLst>
            <pc:docMk/>
            <pc:sldMk cId="3127416792" sldId="256"/>
            <ac:picMk id="1034" creationId="{37DEC1DA-3F22-4398-B350-B5C7ED5FF834}"/>
          </ac:picMkLst>
        </pc:picChg>
        <pc:picChg chg="add del mod">
          <ac:chgData name="António Fernandes (1190402)" userId="30c52f75-e31c-43cb-985a-25c57ce1ff07" providerId="ADAL" clId="{C900337A-A1D1-467D-880A-DEA2AF5797C4}" dt="2020-10-22T09:41:35.330" v="52" actId="478"/>
          <ac:picMkLst>
            <pc:docMk/>
            <pc:sldMk cId="3127416792" sldId="256"/>
            <ac:picMk id="1036" creationId="{B74FE6B6-5677-43C6-BE39-6078096E9626}"/>
          </ac:picMkLst>
        </pc:picChg>
        <pc:picChg chg="add del mod">
          <ac:chgData name="António Fernandes (1190402)" userId="30c52f75-e31c-43cb-985a-25c57ce1ff07" providerId="ADAL" clId="{C900337A-A1D1-467D-880A-DEA2AF5797C4}" dt="2020-10-22T09:42:15.701" v="57" actId="478"/>
          <ac:picMkLst>
            <pc:docMk/>
            <pc:sldMk cId="3127416792" sldId="256"/>
            <ac:picMk id="1038" creationId="{276E01EF-B5E3-40D6-A7E9-59413999806B}"/>
          </ac:picMkLst>
        </pc:picChg>
        <pc:picChg chg="add del mod ord">
          <ac:chgData name="António Fernandes (1190402)" userId="30c52f75-e31c-43cb-985a-25c57ce1ff07" providerId="ADAL" clId="{C900337A-A1D1-467D-880A-DEA2AF5797C4}" dt="2020-10-22T09:46:30.263" v="99"/>
          <ac:picMkLst>
            <pc:docMk/>
            <pc:sldMk cId="3127416792" sldId="256"/>
            <ac:picMk id="1040" creationId="{3FE99D9E-69C5-46E9-B371-21F856D7ABEE}"/>
          </ac:picMkLst>
        </pc:picChg>
        <pc:picChg chg="add del">
          <ac:chgData name="António Fernandes (1190402)" userId="30c52f75-e31c-43cb-985a-25c57ce1ff07" providerId="ADAL" clId="{C900337A-A1D1-467D-880A-DEA2AF5797C4}" dt="2020-10-22T09:46:20.631" v="93" actId="26606"/>
          <ac:picMkLst>
            <pc:docMk/>
            <pc:sldMk cId="3127416792" sldId="256"/>
            <ac:picMk id="1048" creationId="{EDD2F41E-8948-4BFB-A2A3-CA8BA8ED97B8}"/>
          </ac:picMkLst>
        </pc:picChg>
        <pc:picChg chg="add del">
          <ac:chgData name="António Fernandes (1190402)" userId="30c52f75-e31c-43cb-985a-25c57ce1ff07" providerId="ADAL" clId="{C900337A-A1D1-467D-880A-DEA2AF5797C4}" dt="2020-10-22T09:46:27.893" v="95" actId="26606"/>
          <ac:picMkLst>
            <pc:docMk/>
            <pc:sldMk cId="3127416792" sldId="256"/>
            <ac:picMk id="1055" creationId="{7267E9C1-58F1-46EE-9BBE-108764BF9E2F}"/>
          </ac:picMkLst>
        </pc:picChg>
        <pc:cxnChg chg="add del">
          <ac:chgData name="António Fernandes (1190402)" userId="30c52f75-e31c-43cb-985a-25c57ce1ff07" providerId="ADAL" clId="{C900337A-A1D1-467D-880A-DEA2AF5797C4}" dt="2020-10-22T09:46:16.561" v="89" actId="26606"/>
          <ac:cxnSpMkLst>
            <pc:docMk/>
            <pc:sldMk cId="3127416792" sldId="256"/>
            <ac:cxnSpMk id="149" creationId="{99AE2756-0FC4-4155-83E7-58AAAB63E757}"/>
          </ac:cxnSpMkLst>
        </pc:cxnChg>
        <pc:cxnChg chg="add del">
          <ac:chgData name="António Fernandes (1190402)" userId="30c52f75-e31c-43cb-985a-25c57ce1ff07" providerId="ADAL" clId="{C900337A-A1D1-467D-880A-DEA2AF5797C4}" dt="2020-10-22T09:46:16.561" v="89" actId="26606"/>
          <ac:cxnSpMkLst>
            <pc:docMk/>
            <pc:sldMk cId="3127416792" sldId="256"/>
            <ac:cxnSpMk id="153" creationId="{818DC98F-4057-4645-B948-F604F39A9CFE}"/>
          </ac:cxnSpMkLst>
        </pc:cxnChg>
        <pc:cxnChg chg="add del">
          <ac:chgData name="António Fernandes (1190402)" userId="30c52f75-e31c-43cb-985a-25c57ce1ff07" providerId="ADAL" clId="{C900337A-A1D1-467D-880A-DEA2AF5797C4}" dt="2020-10-22T09:46:16.561" v="89" actId="26606"/>
          <ac:cxnSpMkLst>
            <pc:docMk/>
            <pc:sldMk cId="3127416792" sldId="256"/>
            <ac:cxnSpMk id="155" creationId="{DAD2B705-4A9B-408D-AA80-4F41045E09DE}"/>
          </ac:cxnSpMkLst>
        </pc:cxnChg>
      </pc:sldChg>
      <pc:sldChg chg="new del">
        <pc:chgData name="António Fernandes (1190402)" userId="30c52f75-e31c-43cb-985a-25c57ce1ff07" providerId="ADAL" clId="{C900337A-A1D1-467D-880A-DEA2AF5797C4}" dt="2020-10-22T09:47:53.484" v="131" actId="680"/>
        <pc:sldMkLst>
          <pc:docMk/>
          <pc:sldMk cId="1190219046" sldId="257"/>
        </pc:sldMkLst>
      </pc:sldChg>
      <pc:sldChg chg="addSp delSp modSp new mod modAnim">
        <pc:chgData name="António Fernandes (1190402)" userId="30c52f75-e31c-43cb-985a-25c57ce1ff07" providerId="ADAL" clId="{C900337A-A1D1-467D-880A-DEA2AF5797C4}" dt="2020-11-04T16:58:35.284" v="906" actId="1440"/>
        <pc:sldMkLst>
          <pc:docMk/>
          <pc:sldMk cId="3912241980" sldId="257"/>
        </pc:sldMkLst>
        <pc:spChg chg="mod">
          <ac:chgData name="António Fernandes (1190402)" userId="30c52f75-e31c-43cb-985a-25c57ce1ff07" providerId="ADAL" clId="{C900337A-A1D1-467D-880A-DEA2AF5797C4}" dt="2020-11-04T16:24:25.866" v="727" actId="1076"/>
          <ac:spMkLst>
            <pc:docMk/>
            <pc:sldMk cId="3912241980" sldId="257"/>
            <ac:spMk id="2" creationId="{E431B732-A143-44FB-AC92-1E2C7B236CCF}"/>
          </ac:spMkLst>
        </pc:spChg>
        <pc:spChg chg="del">
          <ac:chgData name="António Fernandes (1190402)" userId="30c52f75-e31c-43cb-985a-25c57ce1ff07" providerId="ADAL" clId="{C900337A-A1D1-467D-880A-DEA2AF5797C4}" dt="2020-10-22T10:02:55.114" v="213" actId="478"/>
          <ac:spMkLst>
            <pc:docMk/>
            <pc:sldMk cId="3912241980" sldId="257"/>
            <ac:spMk id="3" creationId="{B6BE8DE6-D069-4FA1-AED2-CC3AF9DF71AF}"/>
          </ac:spMkLst>
        </pc:spChg>
        <pc:graphicFrameChg chg="add del mod modGraphic">
          <ac:chgData name="António Fernandes (1190402)" userId="30c52f75-e31c-43cb-985a-25c57ce1ff07" providerId="ADAL" clId="{C900337A-A1D1-467D-880A-DEA2AF5797C4}" dt="2020-10-22T10:03:49.255" v="226" actId="478"/>
          <ac:graphicFrameMkLst>
            <pc:docMk/>
            <pc:sldMk cId="3912241980" sldId="257"/>
            <ac:graphicFrameMk id="5" creationId="{7C9B2D0F-96D4-400F-9686-49157AA5C159}"/>
          </ac:graphicFrameMkLst>
        </pc:graphicFrameChg>
        <pc:picChg chg="add mod">
          <ac:chgData name="António Fernandes (1190402)" userId="30c52f75-e31c-43cb-985a-25c57ce1ff07" providerId="ADAL" clId="{C900337A-A1D1-467D-880A-DEA2AF5797C4}" dt="2020-10-22T10:03:09.303" v="216" actId="14100"/>
          <ac:picMkLst>
            <pc:docMk/>
            <pc:sldMk cId="3912241980" sldId="257"/>
            <ac:picMk id="6" creationId="{90790380-3879-4D50-86C1-75E66E4772D9}"/>
          </ac:picMkLst>
        </pc:picChg>
        <pc:picChg chg="add mod">
          <ac:chgData name="António Fernandes (1190402)" userId="30c52f75-e31c-43cb-985a-25c57ce1ff07" providerId="ADAL" clId="{C900337A-A1D1-467D-880A-DEA2AF5797C4}" dt="2020-10-24T13:44:27.655" v="281" actId="1440"/>
          <ac:picMkLst>
            <pc:docMk/>
            <pc:sldMk cId="3912241980" sldId="257"/>
            <ac:picMk id="7" creationId="{1FEAF0C9-D588-4B4A-8A44-103A844261A3}"/>
          </ac:picMkLst>
        </pc:picChg>
        <pc:picChg chg="add mod">
          <ac:chgData name="António Fernandes (1190402)" userId="30c52f75-e31c-43cb-985a-25c57ce1ff07" providerId="ADAL" clId="{C900337A-A1D1-467D-880A-DEA2AF5797C4}" dt="2020-11-04T16:58:35.284" v="906" actId="1440"/>
          <ac:picMkLst>
            <pc:docMk/>
            <pc:sldMk cId="3912241980" sldId="257"/>
            <ac:picMk id="2050" creationId="{64D0E672-A924-44EE-92C2-70C179EF5DFE}"/>
          </ac:picMkLst>
        </pc:picChg>
      </pc:sldChg>
      <pc:sldChg chg="addSp delSp modSp add del mod setBg delAnim modAnim">
        <pc:chgData name="António Fernandes (1190402)" userId="30c52f75-e31c-43cb-985a-25c57ce1ff07" providerId="ADAL" clId="{C900337A-A1D1-467D-880A-DEA2AF5797C4}" dt="2020-10-28T17:19:05.735" v="413" actId="47"/>
        <pc:sldMkLst>
          <pc:docMk/>
          <pc:sldMk cId="3152859441" sldId="258"/>
        </pc:sldMkLst>
        <pc:spChg chg="mod">
          <ac:chgData name="António Fernandes (1190402)" userId="30c52f75-e31c-43cb-985a-25c57ce1ff07" providerId="ADAL" clId="{C900337A-A1D1-467D-880A-DEA2AF5797C4}" dt="2020-10-28T17:18:31.578" v="400" actId="26606"/>
          <ac:spMkLst>
            <pc:docMk/>
            <pc:sldMk cId="3152859441" sldId="258"/>
            <ac:spMk id="2" creationId="{E431B732-A143-44FB-AC92-1E2C7B236CCF}"/>
          </ac:spMkLst>
        </pc:spChg>
        <pc:spChg chg="mod ord">
          <ac:chgData name="António Fernandes (1190402)" userId="30c52f75-e31c-43cb-985a-25c57ce1ff07" providerId="ADAL" clId="{C900337A-A1D1-467D-880A-DEA2AF5797C4}" dt="2020-10-28T17:18:31.578" v="400" actId="26606"/>
          <ac:spMkLst>
            <pc:docMk/>
            <pc:sldMk cId="3152859441" sldId="258"/>
            <ac:spMk id="4" creationId="{238D6A05-3BE4-4DCA-A7CD-AD9959B605FE}"/>
          </ac:spMkLst>
        </pc:spChg>
        <pc:graphicFrameChg chg="del">
          <ac:chgData name="António Fernandes (1190402)" userId="30c52f75-e31c-43cb-985a-25c57ce1ff07" providerId="ADAL" clId="{C900337A-A1D1-467D-880A-DEA2AF5797C4}" dt="2020-10-22T10:04:00.128" v="238" actId="478"/>
          <ac:graphicFrameMkLst>
            <pc:docMk/>
            <pc:sldMk cId="3152859441" sldId="258"/>
            <ac:graphicFrameMk id="5" creationId="{7C9B2D0F-96D4-400F-9686-49157AA5C159}"/>
          </ac:graphicFrameMkLst>
        </pc:graphicFrameChg>
        <pc:picChg chg="add mod">
          <ac:chgData name="António Fernandes (1190402)" userId="30c52f75-e31c-43cb-985a-25c57ce1ff07" providerId="ADAL" clId="{C900337A-A1D1-467D-880A-DEA2AF5797C4}" dt="2020-10-28T17:18:31.578" v="400" actId="26606"/>
          <ac:picMkLst>
            <pc:docMk/>
            <pc:sldMk cId="3152859441" sldId="258"/>
            <ac:picMk id="3" creationId="{E6D3D615-7EA1-4E44-B4B8-F7D8839CBF9D}"/>
          </ac:picMkLst>
        </pc:picChg>
        <pc:picChg chg="mod ord">
          <ac:chgData name="António Fernandes (1190402)" userId="30c52f75-e31c-43cb-985a-25c57ce1ff07" providerId="ADAL" clId="{C900337A-A1D1-467D-880A-DEA2AF5797C4}" dt="2020-10-28T17:18:31.578" v="400" actId="26606"/>
          <ac:picMkLst>
            <pc:docMk/>
            <pc:sldMk cId="3152859441" sldId="258"/>
            <ac:picMk id="6" creationId="{90790380-3879-4D50-86C1-75E66E4772D9}"/>
          </ac:picMkLst>
        </pc:picChg>
        <pc:picChg chg="del">
          <ac:chgData name="António Fernandes (1190402)" userId="30c52f75-e31c-43cb-985a-25c57ce1ff07" providerId="ADAL" clId="{C900337A-A1D1-467D-880A-DEA2AF5797C4}" dt="2020-10-28T09:19:07.310" v="285" actId="478"/>
          <ac:picMkLst>
            <pc:docMk/>
            <pc:sldMk cId="3152859441" sldId="258"/>
            <ac:picMk id="7" creationId="{1FEAF0C9-D588-4B4A-8A44-103A844261A3}"/>
          </ac:picMkLst>
        </pc:picChg>
        <pc:picChg chg="add del mod">
          <ac:chgData name="António Fernandes (1190402)" userId="30c52f75-e31c-43cb-985a-25c57ce1ff07" providerId="ADAL" clId="{C900337A-A1D1-467D-880A-DEA2AF5797C4}" dt="2020-10-28T09:19:06.324" v="284"/>
          <ac:picMkLst>
            <pc:docMk/>
            <pc:sldMk cId="3152859441" sldId="258"/>
            <ac:picMk id="8" creationId="{17247E86-5E31-4C56-8F57-EBEF524C9271}"/>
          </ac:picMkLst>
        </pc:picChg>
        <pc:picChg chg="add mod">
          <ac:chgData name="António Fernandes (1190402)" userId="30c52f75-e31c-43cb-985a-25c57ce1ff07" providerId="ADAL" clId="{C900337A-A1D1-467D-880A-DEA2AF5797C4}" dt="2020-10-28T17:18:31.578" v="400" actId="26606"/>
          <ac:picMkLst>
            <pc:docMk/>
            <pc:sldMk cId="3152859441" sldId="258"/>
            <ac:picMk id="9" creationId="{14BD5C79-703F-46F6-AEF1-9D70753C623D}"/>
          </ac:picMkLst>
        </pc:picChg>
        <pc:cxnChg chg="add">
          <ac:chgData name="António Fernandes (1190402)" userId="30c52f75-e31c-43cb-985a-25c57ce1ff07" providerId="ADAL" clId="{C900337A-A1D1-467D-880A-DEA2AF5797C4}" dt="2020-10-28T17:18:31.578" v="400" actId="26606"/>
          <ac:cxnSpMkLst>
            <pc:docMk/>
            <pc:sldMk cId="3152859441" sldId="258"/>
            <ac:cxnSpMk id="14" creationId="{8F880EF2-DF79-4D9D-8F11-E91D48C79741}"/>
          </ac:cxnSpMkLst>
        </pc:cxnChg>
      </pc:sldChg>
      <pc:sldChg chg="addSp delSp modSp add mod delAnim modAnim">
        <pc:chgData name="António Fernandes (1190402)" userId="30c52f75-e31c-43cb-985a-25c57ce1ff07" providerId="ADAL" clId="{C900337A-A1D1-467D-880A-DEA2AF5797C4}" dt="2020-10-28T09:19:12.614" v="288"/>
        <pc:sldMkLst>
          <pc:docMk/>
          <pc:sldMk cId="3385647899" sldId="259"/>
        </pc:sldMkLst>
        <pc:spChg chg="mod">
          <ac:chgData name="António Fernandes (1190402)" userId="30c52f75-e31c-43cb-985a-25c57ce1ff07" providerId="ADAL" clId="{C900337A-A1D1-467D-880A-DEA2AF5797C4}" dt="2020-10-22T10:04:10.076" v="256" actId="20577"/>
          <ac:spMkLst>
            <pc:docMk/>
            <pc:sldMk cId="3385647899" sldId="259"/>
            <ac:spMk id="2" creationId="{E431B732-A143-44FB-AC92-1E2C7B236CCF}"/>
          </ac:spMkLst>
        </pc:spChg>
        <pc:graphicFrameChg chg="del">
          <ac:chgData name="António Fernandes (1190402)" userId="30c52f75-e31c-43cb-985a-25c57ce1ff07" providerId="ADAL" clId="{C900337A-A1D1-467D-880A-DEA2AF5797C4}" dt="2020-10-22T10:04:16.196" v="257" actId="478"/>
          <ac:graphicFrameMkLst>
            <pc:docMk/>
            <pc:sldMk cId="3385647899" sldId="259"/>
            <ac:graphicFrameMk id="5" creationId="{7C9B2D0F-96D4-400F-9686-49157AA5C159}"/>
          </ac:graphicFrameMkLst>
        </pc:graphicFrameChg>
        <pc:picChg chg="del">
          <ac:chgData name="António Fernandes (1190402)" userId="30c52f75-e31c-43cb-985a-25c57ce1ff07" providerId="ADAL" clId="{C900337A-A1D1-467D-880A-DEA2AF5797C4}" dt="2020-10-28T09:19:11.762" v="287" actId="478"/>
          <ac:picMkLst>
            <pc:docMk/>
            <pc:sldMk cId="3385647899" sldId="259"/>
            <ac:picMk id="7" creationId="{1FEAF0C9-D588-4B4A-8A44-103A844261A3}"/>
          </ac:picMkLst>
        </pc:picChg>
        <pc:picChg chg="add mod">
          <ac:chgData name="António Fernandes (1190402)" userId="30c52f75-e31c-43cb-985a-25c57ce1ff07" providerId="ADAL" clId="{C900337A-A1D1-467D-880A-DEA2AF5797C4}" dt="2020-10-28T09:19:12.614" v="288"/>
          <ac:picMkLst>
            <pc:docMk/>
            <pc:sldMk cId="3385647899" sldId="259"/>
            <ac:picMk id="8" creationId="{67199E47-0B56-4313-BCB8-AABF2E42F032}"/>
          </ac:picMkLst>
        </pc:picChg>
      </pc:sldChg>
      <pc:sldChg chg="addSp delSp modSp add mod delAnim modAnim">
        <pc:chgData name="António Fernandes (1190402)" userId="30c52f75-e31c-43cb-985a-25c57ce1ff07" providerId="ADAL" clId="{C900337A-A1D1-467D-880A-DEA2AF5797C4}" dt="2020-10-28T09:19:15.517" v="290"/>
        <pc:sldMkLst>
          <pc:docMk/>
          <pc:sldMk cId="2885810251" sldId="260"/>
        </pc:sldMkLst>
        <pc:spChg chg="mod">
          <ac:chgData name="António Fernandes (1190402)" userId="30c52f75-e31c-43cb-985a-25c57ce1ff07" providerId="ADAL" clId="{C900337A-A1D1-467D-880A-DEA2AF5797C4}" dt="2020-10-22T10:04:23.530" v="270" actId="20577"/>
          <ac:spMkLst>
            <pc:docMk/>
            <pc:sldMk cId="2885810251" sldId="260"/>
            <ac:spMk id="2" creationId="{E431B732-A143-44FB-AC92-1E2C7B236CCF}"/>
          </ac:spMkLst>
        </pc:spChg>
        <pc:graphicFrameChg chg="del">
          <ac:chgData name="António Fernandes (1190402)" userId="30c52f75-e31c-43cb-985a-25c57ce1ff07" providerId="ADAL" clId="{C900337A-A1D1-467D-880A-DEA2AF5797C4}" dt="2020-10-22T10:04:28.783" v="271" actId="478"/>
          <ac:graphicFrameMkLst>
            <pc:docMk/>
            <pc:sldMk cId="2885810251" sldId="260"/>
            <ac:graphicFrameMk id="5" creationId="{7C9B2D0F-96D4-400F-9686-49157AA5C159}"/>
          </ac:graphicFrameMkLst>
        </pc:graphicFrameChg>
        <pc:picChg chg="del">
          <ac:chgData name="António Fernandes (1190402)" userId="30c52f75-e31c-43cb-985a-25c57ce1ff07" providerId="ADAL" clId="{C900337A-A1D1-467D-880A-DEA2AF5797C4}" dt="2020-10-28T09:19:14.535" v="289" actId="478"/>
          <ac:picMkLst>
            <pc:docMk/>
            <pc:sldMk cId="2885810251" sldId="260"/>
            <ac:picMk id="7" creationId="{1FEAF0C9-D588-4B4A-8A44-103A844261A3}"/>
          </ac:picMkLst>
        </pc:picChg>
        <pc:picChg chg="add mod">
          <ac:chgData name="António Fernandes (1190402)" userId="30c52f75-e31c-43cb-985a-25c57ce1ff07" providerId="ADAL" clId="{C900337A-A1D1-467D-880A-DEA2AF5797C4}" dt="2020-10-28T09:19:15.517" v="290"/>
          <ac:picMkLst>
            <pc:docMk/>
            <pc:sldMk cId="2885810251" sldId="260"/>
            <ac:picMk id="8" creationId="{A1CC8C98-C240-4CE7-9581-1EDCE41278E8}"/>
          </ac:picMkLst>
        </pc:picChg>
      </pc:sldChg>
      <pc:sldChg chg="modSp add mod">
        <pc:chgData name="António Fernandes (1190402)" userId="30c52f75-e31c-43cb-985a-25c57ce1ff07" providerId="ADAL" clId="{C900337A-A1D1-467D-880A-DEA2AF5797C4}" dt="2020-10-28T17:15:02.212" v="303" actId="20577"/>
        <pc:sldMkLst>
          <pc:docMk/>
          <pc:sldMk cId="2866701485" sldId="262"/>
        </pc:sldMkLst>
        <pc:spChg chg="mod">
          <ac:chgData name="António Fernandes (1190402)" userId="30c52f75-e31c-43cb-985a-25c57ce1ff07" providerId="ADAL" clId="{C900337A-A1D1-467D-880A-DEA2AF5797C4}" dt="2020-10-28T17:15:02.212" v="303" actId="20577"/>
          <ac:spMkLst>
            <pc:docMk/>
            <pc:sldMk cId="2866701485" sldId="262"/>
            <ac:spMk id="2" creationId="{E431B732-A143-44FB-AC92-1E2C7B236CCF}"/>
          </ac:spMkLst>
        </pc:spChg>
      </pc:sldChg>
      <pc:sldChg chg="new del">
        <pc:chgData name="António Fernandes (1190402)" userId="30c52f75-e31c-43cb-985a-25c57ce1ff07" providerId="ADAL" clId="{C900337A-A1D1-467D-880A-DEA2AF5797C4}" dt="2020-10-28T17:15:18.445" v="305" actId="47"/>
        <pc:sldMkLst>
          <pc:docMk/>
          <pc:sldMk cId="1389156117" sldId="263"/>
        </pc:sldMkLst>
      </pc:sldChg>
      <pc:sldChg chg="addSp delSp modSp new mod">
        <pc:chgData name="António Fernandes (1190402)" userId="30c52f75-e31c-43cb-985a-25c57ce1ff07" providerId="ADAL" clId="{C900337A-A1D1-467D-880A-DEA2AF5797C4}" dt="2020-11-05T12:34:27.176" v="1088" actId="20577"/>
        <pc:sldMkLst>
          <pc:docMk/>
          <pc:sldMk cId="2312943849" sldId="263"/>
        </pc:sldMkLst>
        <pc:spChg chg="del mod">
          <ac:chgData name="António Fernandes (1190402)" userId="30c52f75-e31c-43cb-985a-25c57ce1ff07" providerId="ADAL" clId="{C900337A-A1D1-467D-880A-DEA2AF5797C4}" dt="2020-10-28T17:16:13.956" v="332" actId="478"/>
          <ac:spMkLst>
            <pc:docMk/>
            <pc:sldMk cId="2312943849" sldId="263"/>
            <ac:spMk id="2" creationId="{2A8EECB1-771B-486C-A1EF-5E373C76D923}"/>
          </ac:spMkLst>
        </pc:spChg>
        <pc:spChg chg="mod">
          <ac:chgData name="António Fernandes (1190402)" userId="30c52f75-e31c-43cb-985a-25c57ce1ff07" providerId="ADAL" clId="{C900337A-A1D1-467D-880A-DEA2AF5797C4}" dt="2020-11-05T12:34:27.176" v="1088" actId="20577"/>
          <ac:spMkLst>
            <pc:docMk/>
            <pc:sldMk cId="2312943849" sldId="263"/>
            <ac:spMk id="3" creationId="{38B141F3-062B-4F5D-929E-C280678F6443}"/>
          </ac:spMkLst>
        </pc:spChg>
        <pc:spChg chg="add mod">
          <ac:chgData name="António Fernandes (1190402)" userId="30c52f75-e31c-43cb-985a-25c57ce1ff07" providerId="ADAL" clId="{C900337A-A1D1-467D-880A-DEA2AF5797C4}" dt="2020-10-28T17:16:22.290" v="334" actId="1076"/>
          <ac:spMkLst>
            <pc:docMk/>
            <pc:sldMk cId="2312943849" sldId="263"/>
            <ac:spMk id="5" creationId="{DE240477-4B9F-4B9B-8A48-AA1350E5A267}"/>
          </ac:spMkLst>
        </pc:spChg>
        <pc:spChg chg="add del mod">
          <ac:chgData name="António Fernandes (1190402)" userId="30c52f75-e31c-43cb-985a-25c57ce1ff07" providerId="ADAL" clId="{C900337A-A1D1-467D-880A-DEA2AF5797C4}" dt="2020-10-28T17:16:16.697" v="333" actId="478"/>
          <ac:spMkLst>
            <pc:docMk/>
            <pc:sldMk cId="2312943849" sldId="263"/>
            <ac:spMk id="7" creationId="{EB5EDE71-F4CC-4E9F-97DA-1EE7DA2CF879}"/>
          </ac:spMkLst>
        </pc:spChg>
        <pc:picChg chg="add del mod">
          <ac:chgData name="António Fernandes (1190402)" userId="30c52f75-e31c-43cb-985a-25c57ce1ff07" providerId="ADAL" clId="{C900337A-A1D1-467D-880A-DEA2AF5797C4}" dt="2020-10-28T17:18:02.608" v="393" actId="21"/>
          <ac:picMkLst>
            <pc:docMk/>
            <pc:sldMk cId="2312943849" sldId="263"/>
            <ac:picMk id="1026" creationId="{8D2C5233-46E0-4012-9109-FEA13BDF0F4D}"/>
          </ac:picMkLst>
        </pc:picChg>
      </pc:sldChg>
      <pc:sldChg chg="modSp add mod">
        <pc:chgData name="António Fernandes (1190402)" userId="30c52f75-e31c-43cb-985a-25c57ce1ff07" providerId="ADAL" clId="{C900337A-A1D1-467D-880A-DEA2AF5797C4}" dt="2020-11-09T09:44:11.015" v="1222" actId="1036"/>
        <pc:sldMkLst>
          <pc:docMk/>
          <pc:sldMk cId="4187447669" sldId="264"/>
        </pc:sldMkLst>
        <pc:spChg chg="mod">
          <ac:chgData name="António Fernandes (1190402)" userId="30c52f75-e31c-43cb-985a-25c57ce1ff07" providerId="ADAL" clId="{C900337A-A1D1-467D-880A-DEA2AF5797C4}" dt="2020-11-09T09:44:11.015" v="1222" actId="1036"/>
          <ac:spMkLst>
            <pc:docMk/>
            <pc:sldMk cId="4187447669" sldId="264"/>
            <ac:spMk id="5" creationId="{DE240477-4B9F-4B9B-8A48-AA1350E5A267}"/>
          </ac:spMkLst>
        </pc:spChg>
        <pc:picChg chg="mod">
          <ac:chgData name="António Fernandes (1190402)" userId="30c52f75-e31c-43cb-985a-25c57ce1ff07" providerId="ADAL" clId="{C900337A-A1D1-467D-880A-DEA2AF5797C4}" dt="2020-10-31T18:00:51.793" v="726" actId="1440"/>
          <ac:picMkLst>
            <pc:docMk/>
            <pc:sldMk cId="4187447669" sldId="264"/>
            <ac:picMk id="2" creationId="{1836B159-F961-4FAB-9910-FEE7E57B0D87}"/>
          </ac:picMkLst>
        </pc:picChg>
      </pc:sldChg>
      <pc:sldChg chg="add">
        <pc:chgData name="António Fernandes (1190402)" userId="30c52f75-e31c-43cb-985a-25c57ce1ff07" providerId="ADAL" clId="{C900337A-A1D1-467D-880A-DEA2AF5797C4}" dt="2020-10-28T17:16:37.216" v="345"/>
        <pc:sldMkLst>
          <pc:docMk/>
          <pc:sldMk cId="3933332983" sldId="265"/>
        </pc:sldMkLst>
      </pc:sldChg>
      <pc:sldChg chg="add">
        <pc:chgData name="António Fernandes (1190402)" userId="30c52f75-e31c-43cb-985a-25c57ce1ff07" providerId="ADAL" clId="{C900337A-A1D1-467D-880A-DEA2AF5797C4}" dt="2020-10-28T17:16:39.535" v="346"/>
        <pc:sldMkLst>
          <pc:docMk/>
          <pc:sldMk cId="3593530361" sldId="266"/>
        </pc:sldMkLst>
      </pc:sldChg>
      <pc:sldChg chg="modSp add mod">
        <pc:chgData name="António Fernandes (1190402)" userId="30c52f75-e31c-43cb-985a-25c57ce1ff07" providerId="ADAL" clId="{C900337A-A1D1-467D-880A-DEA2AF5797C4}" dt="2020-11-04T16:41:31.905" v="843" actId="1076"/>
        <pc:sldMkLst>
          <pc:docMk/>
          <pc:sldMk cId="1905960702" sldId="267"/>
        </pc:sldMkLst>
        <pc:spChg chg="mod">
          <ac:chgData name="António Fernandes (1190402)" userId="30c52f75-e31c-43cb-985a-25c57ce1ff07" providerId="ADAL" clId="{C900337A-A1D1-467D-880A-DEA2AF5797C4}" dt="2020-11-04T16:41:18.332" v="839" actId="207"/>
          <ac:spMkLst>
            <pc:docMk/>
            <pc:sldMk cId="1905960702" sldId="267"/>
            <ac:spMk id="3" creationId="{38B141F3-062B-4F5D-929E-C280678F6443}"/>
          </ac:spMkLst>
        </pc:spChg>
        <pc:spChg chg="mod">
          <ac:chgData name="António Fernandes (1190402)" userId="30c52f75-e31c-43cb-985a-25c57ce1ff07" providerId="ADAL" clId="{C900337A-A1D1-467D-880A-DEA2AF5797C4}" dt="2020-11-04T16:41:31.905" v="843" actId="1076"/>
          <ac:spMkLst>
            <pc:docMk/>
            <pc:sldMk cId="1905960702" sldId="267"/>
            <ac:spMk id="5" creationId="{DE240477-4B9F-4B9B-8A48-AA1350E5A267}"/>
          </ac:spMkLst>
        </pc:spChg>
      </pc:sldChg>
      <pc:sldChg chg="addSp delSp modSp add mod">
        <pc:chgData name="António Fernandes (1190402)" userId="30c52f75-e31c-43cb-985a-25c57ce1ff07" providerId="ADAL" clId="{C900337A-A1D1-467D-880A-DEA2AF5797C4}" dt="2020-11-09T09:44:30.492" v="1224" actId="9405"/>
        <pc:sldMkLst>
          <pc:docMk/>
          <pc:sldMk cId="3602669359" sldId="268"/>
        </pc:sldMkLst>
        <pc:spChg chg="mod">
          <ac:chgData name="António Fernandes (1190402)" userId="30c52f75-e31c-43cb-985a-25c57ce1ff07" providerId="ADAL" clId="{C900337A-A1D1-467D-880A-DEA2AF5797C4}" dt="2020-10-28T17:19:00.066" v="412" actId="20577"/>
          <ac:spMkLst>
            <pc:docMk/>
            <pc:sldMk cId="3602669359" sldId="268"/>
            <ac:spMk id="2" creationId="{E431B732-A143-44FB-AC92-1E2C7B236CCF}"/>
          </ac:spMkLst>
        </pc:spChg>
        <pc:picChg chg="add mod">
          <ac:chgData name="António Fernandes (1190402)" userId="30c52f75-e31c-43cb-985a-25c57ce1ff07" providerId="ADAL" clId="{C900337A-A1D1-467D-880A-DEA2AF5797C4}" dt="2020-10-28T17:19:13.378" v="417" actId="1076"/>
          <ac:picMkLst>
            <pc:docMk/>
            <pc:sldMk cId="3602669359" sldId="268"/>
            <ac:picMk id="3" creationId="{5DDE4B4C-F048-45CA-9D2D-2A95E1C223FC}"/>
          </ac:picMkLst>
        </pc:picChg>
        <pc:inkChg chg="add del">
          <ac:chgData name="António Fernandes (1190402)" userId="30c52f75-e31c-43cb-985a-25c57ce1ff07" providerId="ADAL" clId="{C900337A-A1D1-467D-880A-DEA2AF5797C4}" dt="2020-11-09T09:44:30.492" v="1224" actId="9405"/>
          <ac:inkMkLst>
            <pc:docMk/>
            <pc:sldMk cId="3602669359" sldId="268"/>
            <ac:inkMk id="5" creationId="{1445C289-37E3-4A5B-A019-494E0E7DD0DF}"/>
          </ac:inkMkLst>
        </pc:inkChg>
      </pc:sldChg>
      <pc:sldChg chg="addSp modSp add mod">
        <pc:chgData name="António Fernandes (1190402)" userId="30c52f75-e31c-43cb-985a-25c57ce1ff07" providerId="ADAL" clId="{C900337A-A1D1-467D-880A-DEA2AF5797C4}" dt="2020-11-04T17:09:13.773" v="1026" actId="1076"/>
        <pc:sldMkLst>
          <pc:docMk/>
          <pc:sldMk cId="1290658238" sldId="269"/>
        </pc:sldMkLst>
        <pc:spChg chg="mod">
          <ac:chgData name="António Fernandes (1190402)" userId="30c52f75-e31c-43cb-985a-25c57ce1ff07" providerId="ADAL" clId="{C900337A-A1D1-467D-880A-DEA2AF5797C4}" dt="2020-10-28T17:20:23.596" v="458" actId="20577"/>
          <ac:spMkLst>
            <pc:docMk/>
            <pc:sldMk cId="1290658238" sldId="269"/>
            <ac:spMk id="3" creationId="{38B141F3-062B-4F5D-929E-C280678F6443}"/>
          </ac:spMkLst>
        </pc:spChg>
        <pc:spChg chg="mod">
          <ac:chgData name="António Fernandes (1190402)" userId="30c52f75-e31c-43cb-985a-25c57ce1ff07" providerId="ADAL" clId="{C900337A-A1D1-467D-880A-DEA2AF5797C4}" dt="2020-11-04T17:08:57.117" v="1022" actId="1076"/>
          <ac:spMkLst>
            <pc:docMk/>
            <pc:sldMk cId="1290658238" sldId="269"/>
            <ac:spMk id="5" creationId="{DE240477-4B9F-4B9B-8A48-AA1350E5A267}"/>
          </ac:spMkLst>
        </pc:spChg>
        <pc:picChg chg="add mod">
          <ac:chgData name="António Fernandes (1190402)" userId="30c52f75-e31c-43cb-985a-25c57ce1ff07" providerId="ADAL" clId="{C900337A-A1D1-467D-880A-DEA2AF5797C4}" dt="2020-11-04T17:09:13.773" v="1026" actId="1076"/>
          <ac:picMkLst>
            <pc:docMk/>
            <pc:sldMk cId="1290658238" sldId="269"/>
            <ac:picMk id="4098" creationId="{49F24712-23DA-4E59-BD90-1E87CBC8145D}"/>
          </ac:picMkLst>
        </pc:picChg>
      </pc:sldChg>
      <pc:sldChg chg="addSp delSp modSp add mod">
        <pc:chgData name="António Fernandes (1190402)" userId="30c52f75-e31c-43cb-985a-25c57ce1ff07" providerId="ADAL" clId="{C900337A-A1D1-467D-880A-DEA2AF5797C4}" dt="2020-11-05T12:45:59.262" v="1195" actId="1076"/>
        <pc:sldMkLst>
          <pc:docMk/>
          <pc:sldMk cId="3390981386" sldId="270"/>
        </pc:sldMkLst>
        <pc:spChg chg="del">
          <ac:chgData name="António Fernandes (1190402)" userId="30c52f75-e31c-43cb-985a-25c57ce1ff07" providerId="ADAL" clId="{C900337A-A1D1-467D-880A-DEA2AF5797C4}" dt="2020-10-28T17:21:27.778" v="504" actId="3680"/>
          <ac:spMkLst>
            <pc:docMk/>
            <pc:sldMk cId="3390981386" sldId="270"/>
            <ac:spMk id="3" creationId="{38B141F3-062B-4F5D-929E-C280678F6443}"/>
          </ac:spMkLst>
        </pc:spChg>
        <pc:spChg chg="mod">
          <ac:chgData name="António Fernandes (1190402)" userId="30c52f75-e31c-43cb-985a-25c57ce1ff07" providerId="ADAL" clId="{C900337A-A1D1-467D-880A-DEA2AF5797C4}" dt="2020-11-05T12:45:59.262" v="1195" actId="1076"/>
          <ac:spMkLst>
            <pc:docMk/>
            <pc:sldMk cId="3390981386" sldId="270"/>
            <ac:spMk id="5" creationId="{DE240477-4B9F-4B9B-8A48-AA1350E5A267}"/>
          </ac:spMkLst>
        </pc:spChg>
        <pc:graphicFrameChg chg="add mod ord modGraphic">
          <ac:chgData name="António Fernandes (1190402)" userId="30c52f75-e31c-43cb-985a-25c57ce1ff07" providerId="ADAL" clId="{C900337A-A1D1-467D-880A-DEA2AF5797C4}" dt="2020-10-28T17:25:55.206" v="587" actId="1076"/>
          <ac:graphicFrameMkLst>
            <pc:docMk/>
            <pc:sldMk cId="3390981386" sldId="270"/>
            <ac:graphicFrameMk id="2" creationId="{9B05A54D-B368-4892-B0C3-7138EC40890E}"/>
          </ac:graphicFrameMkLst>
        </pc:graphicFrameChg>
        <pc:picChg chg="add mod">
          <ac:chgData name="António Fernandes (1190402)" userId="30c52f75-e31c-43cb-985a-25c57ce1ff07" providerId="ADAL" clId="{C900337A-A1D1-467D-880A-DEA2AF5797C4}" dt="2020-10-28T17:25:52.585" v="586" actId="1076"/>
          <ac:picMkLst>
            <pc:docMk/>
            <pc:sldMk cId="3390981386" sldId="270"/>
            <ac:picMk id="1026" creationId="{3FDF889D-E631-48E6-B1F7-2224CE471E13}"/>
          </ac:picMkLst>
        </pc:picChg>
      </pc:sldChg>
      <pc:sldChg chg="modSp mod">
        <pc:chgData name="António Fernandes (1190402)" userId="30c52f75-e31c-43cb-985a-25c57ce1ff07" providerId="ADAL" clId="{C900337A-A1D1-467D-880A-DEA2AF5797C4}" dt="2020-11-04T16:49:30.038" v="860" actId="1076"/>
        <pc:sldMkLst>
          <pc:docMk/>
          <pc:sldMk cId="105363911" sldId="271"/>
        </pc:sldMkLst>
        <pc:spChg chg="mod">
          <ac:chgData name="António Fernandes (1190402)" userId="30c52f75-e31c-43cb-985a-25c57ce1ff07" providerId="ADAL" clId="{C900337A-A1D1-467D-880A-DEA2AF5797C4}" dt="2020-11-04T16:49:30.038" v="860" actId="1076"/>
          <ac:spMkLst>
            <pc:docMk/>
            <pc:sldMk cId="105363911" sldId="271"/>
            <ac:spMk id="6" creationId="{5963147C-2D7B-4D54-B82F-12D1B05B8F1E}"/>
          </ac:spMkLst>
        </pc:spChg>
        <pc:picChg chg="mod">
          <ac:chgData name="António Fernandes (1190402)" userId="30c52f75-e31c-43cb-985a-25c57ce1ff07" providerId="ADAL" clId="{C900337A-A1D1-467D-880A-DEA2AF5797C4}" dt="2020-10-31T18:00:37.605" v="724" actId="1440"/>
          <ac:picMkLst>
            <pc:docMk/>
            <pc:sldMk cId="105363911" sldId="271"/>
            <ac:picMk id="10" creationId="{8B03A8A1-5D90-49E6-90F8-92555369E138}"/>
          </ac:picMkLst>
        </pc:picChg>
      </pc:sldChg>
      <pc:sldChg chg="addSp delSp modSp add mod">
        <pc:chgData name="António Fernandes (1190402)" userId="30c52f75-e31c-43cb-985a-25c57ce1ff07" providerId="ADAL" clId="{C900337A-A1D1-467D-880A-DEA2AF5797C4}" dt="2020-11-04T17:11:35.724" v="1036" actId="1440"/>
        <pc:sldMkLst>
          <pc:docMk/>
          <pc:sldMk cId="884930824" sldId="272"/>
        </pc:sldMkLst>
        <pc:spChg chg="mod">
          <ac:chgData name="António Fernandes (1190402)" userId="30c52f75-e31c-43cb-985a-25c57ce1ff07" providerId="ADAL" clId="{C900337A-A1D1-467D-880A-DEA2AF5797C4}" dt="2020-10-28T17:31:45.849" v="698" actId="1076"/>
          <ac:spMkLst>
            <pc:docMk/>
            <pc:sldMk cId="884930824" sldId="272"/>
            <ac:spMk id="5" creationId="{DE240477-4B9F-4B9B-8A48-AA1350E5A267}"/>
          </ac:spMkLst>
        </pc:spChg>
        <pc:picChg chg="add del">
          <ac:chgData name="António Fernandes (1190402)" userId="30c52f75-e31c-43cb-985a-25c57ce1ff07" providerId="ADAL" clId="{C900337A-A1D1-467D-880A-DEA2AF5797C4}" dt="2020-11-04T17:10:40.483" v="1028" actId="478"/>
          <ac:picMkLst>
            <pc:docMk/>
            <pc:sldMk cId="884930824" sldId="272"/>
            <ac:picMk id="5122" creationId="{1FB32E26-5E31-435B-B369-61F9F6D062AA}"/>
          </ac:picMkLst>
        </pc:picChg>
        <pc:picChg chg="add mod">
          <ac:chgData name="António Fernandes (1190402)" userId="30c52f75-e31c-43cb-985a-25c57ce1ff07" providerId="ADAL" clId="{C900337A-A1D1-467D-880A-DEA2AF5797C4}" dt="2020-11-04T17:11:35.724" v="1036" actId="1440"/>
          <ac:picMkLst>
            <pc:docMk/>
            <pc:sldMk cId="884930824" sldId="272"/>
            <ac:picMk id="5124" creationId="{C0D00B7B-630C-481B-A94F-365EFAAC5C8E}"/>
          </ac:picMkLst>
        </pc:picChg>
      </pc:sldChg>
      <pc:sldChg chg="addSp delSp modSp add mod">
        <pc:chgData name="António Fernandes (1190402)" userId="30c52f75-e31c-43cb-985a-25c57ce1ff07" providerId="ADAL" clId="{C900337A-A1D1-467D-880A-DEA2AF5797C4}" dt="2020-11-09T09:45:58.707" v="1227" actId="1076"/>
        <pc:sldMkLst>
          <pc:docMk/>
          <pc:sldMk cId="301485381" sldId="273"/>
        </pc:sldMkLst>
        <pc:spChg chg="add mod">
          <ac:chgData name="António Fernandes (1190402)" userId="30c52f75-e31c-43cb-985a-25c57ce1ff07" providerId="ADAL" clId="{C900337A-A1D1-467D-880A-DEA2AF5797C4}" dt="2020-11-04T17:05:59.501" v="1009" actId="1076"/>
          <ac:spMkLst>
            <pc:docMk/>
            <pc:sldMk cId="301485381" sldId="273"/>
            <ac:spMk id="2" creationId="{896B1793-D7A3-44B2-BD7A-0453231A11D5}"/>
          </ac:spMkLst>
        </pc:spChg>
        <pc:spChg chg="del">
          <ac:chgData name="António Fernandes (1190402)" userId="30c52f75-e31c-43cb-985a-25c57ce1ff07" providerId="ADAL" clId="{C900337A-A1D1-467D-880A-DEA2AF5797C4}" dt="2020-11-04T16:59:47.920" v="915"/>
          <ac:spMkLst>
            <pc:docMk/>
            <pc:sldMk cId="301485381" sldId="273"/>
            <ac:spMk id="3" creationId="{38B141F3-062B-4F5D-929E-C280678F6443}"/>
          </ac:spMkLst>
        </pc:spChg>
        <pc:spChg chg="mod">
          <ac:chgData name="António Fernandes (1190402)" userId="30c52f75-e31c-43cb-985a-25c57ce1ff07" providerId="ADAL" clId="{C900337A-A1D1-467D-880A-DEA2AF5797C4}" dt="2020-10-28T17:31:59.246" v="710" actId="1076"/>
          <ac:spMkLst>
            <pc:docMk/>
            <pc:sldMk cId="301485381" sldId="273"/>
            <ac:spMk id="5" creationId="{DE240477-4B9F-4B9B-8A48-AA1350E5A267}"/>
          </ac:spMkLst>
        </pc:spChg>
        <pc:spChg chg="add mod">
          <ac:chgData name="António Fernandes (1190402)" userId="30c52f75-e31c-43cb-985a-25c57ce1ff07" providerId="ADAL" clId="{C900337A-A1D1-467D-880A-DEA2AF5797C4}" dt="2020-11-04T17:06:02.320" v="1010" actId="1076"/>
          <ac:spMkLst>
            <pc:docMk/>
            <pc:sldMk cId="301485381" sldId="273"/>
            <ac:spMk id="6" creationId="{7DB4C39C-4907-4A77-BC16-611FDEBAB1B9}"/>
          </ac:spMkLst>
        </pc:spChg>
        <pc:picChg chg="add mod">
          <ac:chgData name="António Fernandes (1190402)" userId="30c52f75-e31c-43cb-985a-25c57ce1ff07" providerId="ADAL" clId="{C900337A-A1D1-467D-880A-DEA2AF5797C4}" dt="2020-11-09T09:45:58.707" v="1227" actId="1076"/>
          <ac:picMkLst>
            <pc:docMk/>
            <pc:sldMk cId="301485381" sldId="273"/>
            <ac:picMk id="3074" creationId="{96608263-E67A-4387-892E-FBBD97180625}"/>
          </ac:picMkLst>
        </pc:picChg>
        <pc:picChg chg="add mod">
          <ac:chgData name="António Fernandes (1190402)" userId="30c52f75-e31c-43cb-985a-25c57ce1ff07" providerId="ADAL" clId="{C900337A-A1D1-467D-880A-DEA2AF5797C4}" dt="2020-11-09T09:45:55.249" v="1226" actId="1076"/>
          <ac:picMkLst>
            <pc:docMk/>
            <pc:sldMk cId="301485381" sldId="273"/>
            <ac:picMk id="3076" creationId="{21184915-AF9D-409F-A8DB-D981F7B70A30}"/>
          </ac:picMkLst>
        </pc:picChg>
      </pc:sldChg>
      <pc:sldChg chg="addSp delSp modSp add mod ord">
        <pc:chgData name="António Fernandes (1190402)" userId="30c52f75-e31c-43cb-985a-25c57ce1ff07" providerId="ADAL" clId="{C900337A-A1D1-467D-880A-DEA2AF5797C4}" dt="2020-11-04T17:07:06.770" v="1021" actId="2711"/>
        <pc:sldMkLst>
          <pc:docMk/>
          <pc:sldMk cId="2315788517" sldId="274"/>
        </pc:sldMkLst>
        <pc:spChg chg="add del mod">
          <ac:chgData name="António Fernandes (1190402)" userId="30c52f75-e31c-43cb-985a-25c57ce1ff07" providerId="ADAL" clId="{C900337A-A1D1-467D-880A-DEA2AF5797C4}" dt="2020-11-04T16:34:54.054" v="815" actId="478"/>
          <ac:spMkLst>
            <pc:docMk/>
            <pc:sldMk cId="2315788517" sldId="274"/>
            <ac:spMk id="2" creationId="{037AD2F1-ACD8-4DC2-AA1C-04B5B9442333}"/>
          </ac:spMkLst>
        </pc:spChg>
        <pc:spChg chg="del">
          <ac:chgData name="António Fernandes (1190402)" userId="30c52f75-e31c-43cb-985a-25c57ce1ff07" providerId="ADAL" clId="{C900337A-A1D1-467D-880A-DEA2AF5797C4}" dt="2020-11-04T16:28:13.376" v="736"/>
          <ac:spMkLst>
            <pc:docMk/>
            <pc:sldMk cId="2315788517" sldId="274"/>
            <ac:spMk id="3" creationId="{38B141F3-062B-4F5D-929E-C280678F6443}"/>
          </ac:spMkLst>
        </pc:spChg>
        <pc:spChg chg="mod">
          <ac:chgData name="António Fernandes (1190402)" userId="30c52f75-e31c-43cb-985a-25c57ce1ff07" providerId="ADAL" clId="{C900337A-A1D1-467D-880A-DEA2AF5797C4}" dt="2020-11-04T16:27:55.318" v="735" actId="20577"/>
          <ac:spMkLst>
            <pc:docMk/>
            <pc:sldMk cId="2315788517" sldId="274"/>
            <ac:spMk id="5" creationId="{DE240477-4B9F-4B9B-8A48-AA1350E5A267}"/>
          </ac:spMkLst>
        </pc:spChg>
        <pc:spChg chg="add mod">
          <ac:chgData name="António Fernandes (1190402)" userId="30c52f75-e31c-43cb-985a-25c57ce1ff07" providerId="ADAL" clId="{C900337A-A1D1-467D-880A-DEA2AF5797C4}" dt="2020-11-04T17:07:06.770" v="1021" actId="2711"/>
          <ac:spMkLst>
            <pc:docMk/>
            <pc:sldMk cId="2315788517" sldId="274"/>
            <ac:spMk id="6" creationId="{C2348393-4F7F-4194-A7DC-C6F38EFDF653}"/>
          </ac:spMkLst>
        </pc:spChg>
        <pc:spChg chg="add mod">
          <ac:chgData name="António Fernandes (1190402)" userId="30c52f75-e31c-43cb-985a-25c57ce1ff07" providerId="ADAL" clId="{C900337A-A1D1-467D-880A-DEA2AF5797C4}" dt="2020-11-04T17:07:01.150" v="1020" actId="2711"/>
          <ac:spMkLst>
            <pc:docMk/>
            <pc:sldMk cId="2315788517" sldId="274"/>
            <ac:spMk id="7" creationId="{C8F9E878-B031-4A1E-A9EA-EE19A2866B82}"/>
          </ac:spMkLst>
        </pc:spChg>
        <pc:spChg chg="add del">
          <ac:chgData name="António Fernandes (1190402)" userId="30c52f75-e31c-43cb-985a-25c57ce1ff07" providerId="ADAL" clId="{C900337A-A1D1-467D-880A-DEA2AF5797C4}" dt="2020-11-04T16:34:52.358" v="814" actId="478"/>
          <ac:spMkLst>
            <pc:docMk/>
            <pc:sldMk cId="2315788517" sldId="274"/>
            <ac:spMk id="9" creationId="{328690FE-4759-4B7B-82FD-F4CA4A5EEA31}"/>
          </ac:spMkLst>
        </pc:spChg>
        <pc:spChg chg="add mod">
          <ac:chgData name="António Fernandes (1190402)" userId="30c52f75-e31c-43cb-985a-25c57ce1ff07" providerId="ADAL" clId="{C900337A-A1D1-467D-880A-DEA2AF5797C4}" dt="2020-11-04T17:06:53.754" v="1019" actId="2711"/>
          <ac:spMkLst>
            <pc:docMk/>
            <pc:sldMk cId="2315788517" sldId="274"/>
            <ac:spMk id="11" creationId="{3A955181-44E8-4B24-993D-423FE0C82459}"/>
          </ac:spMkLst>
        </pc:spChg>
        <pc:spChg chg="add mod">
          <ac:chgData name="António Fernandes (1190402)" userId="30c52f75-e31c-43cb-985a-25c57ce1ff07" providerId="ADAL" clId="{C900337A-A1D1-467D-880A-DEA2AF5797C4}" dt="2020-11-04T17:06:39.103" v="1017" actId="2711"/>
          <ac:spMkLst>
            <pc:docMk/>
            <pc:sldMk cId="2315788517" sldId="274"/>
            <ac:spMk id="13" creationId="{03227DFB-0CF6-4448-9888-AFD79B66F9E7}"/>
          </ac:spMkLst>
        </pc:spChg>
        <pc:spChg chg="add mod">
          <ac:chgData name="António Fernandes (1190402)" userId="30c52f75-e31c-43cb-985a-25c57ce1ff07" providerId="ADAL" clId="{C900337A-A1D1-467D-880A-DEA2AF5797C4}" dt="2020-11-04T17:06:30.062" v="1016" actId="2711"/>
          <ac:spMkLst>
            <pc:docMk/>
            <pc:sldMk cId="2315788517" sldId="274"/>
            <ac:spMk id="15" creationId="{9AA20FBE-B040-45FE-A466-81D3D084C4C5}"/>
          </ac:spMkLst>
        </pc:spChg>
        <pc:grpChg chg="add mod">
          <ac:chgData name="António Fernandes (1190402)" userId="30c52f75-e31c-43cb-985a-25c57ce1ff07" providerId="ADAL" clId="{C900337A-A1D1-467D-880A-DEA2AF5797C4}" dt="2020-11-04T16:59:17.982" v="913" actId="1076"/>
          <ac:grpSpMkLst>
            <pc:docMk/>
            <pc:sldMk cId="2315788517" sldId="274"/>
            <ac:grpSpMk id="17" creationId="{520CD329-E83A-49F5-BD1E-964B75053420}"/>
          </ac:grpSpMkLst>
        </pc:grpChg>
        <pc:picChg chg="add mod">
          <ac:chgData name="António Fernandes (1190402)" userId="30c52f75-e31c-43cb-985a-25c57ce1ff07" providerId="ADAL" clId="{C900337A-A1D1-467D-880A-DEA2AF5797C4}" dt="2020-11-04T16:59:21.342" v="914" actId="1076"/>
          <ac:picMkLst>
            <pc:docMk/>
            <pc:sldMk cId="2315788517" sldId="274"/>
            <ac:picMk id="1026" creationId="{8C2AAD5A-66B6-4BE1-9ACF-7B19B70D8879}"/>
          </ac:picMkLst>
        </pc:picChg>
      </pc:sldChg>
      <pc:sldChg chg="addSp delSp modSp new mod ord setBg modAnim setClrOvrMap addCm delCm">
        <pc:chgData name="António Fernandes (1190402)" userId="30c52f75-e31c-43cb-985a-25c57ce1ff07" providerId="ADAL" clId="{C900337A-A1D1-467D-880A-DEA2AF5797C4}" dt="2020-11-09T10:08:47.710" v="1246" actId="1076"/>
        <pc:sldMkLst>
          <pc:docMk/>
          <pc:sldMk cId="317457887" sldId="278"/>
        </pc:sldMkLst>
        <pc:spChg chg="mod ord">
          <ac:chgData name="António Fernandes (1190402)" userId="30c52f75-e31c-43cb-985a-25c57ce1ff07" providerId="ADAL" clId="{C900337A-A1D1-467D-880A-DEA2AF5797C4}" dt="2020-11-04T16:55:28.451" v="886" actId="26606"/>
          <ac:spMkLst>
            <pc:docMk/>
            <pc:sldMk cId="317457887" sldId="278"/>
            <ac:spMk id="2" creationId="{8A2E0099-D37D-471E-8F98-76C15112A07E}"/>
          </ac:spMkLst>
        </pc:spChg>
        <pc:spChg chg="add del mod">
          <ac:chgData name="António Fernandes (1190402)" userId="30c52f75-e31c-43cb-985a-25c57ce1ff07" providerId="ADAL" clId="{C900337A-A1D1-467D-880A-DEA2AF5797C4}" dt="2020-11-04T16:47:58.917" v="850"/>
          <ac:spMkLst>
            <pc:docMk/>
            <pc:sldMk cId="317457887" sldId="278"/>
            <ac:spMk id="4" creationId="{B68CE3B3-307A-4DCE-83AA-1005383CC18D}"/>
          </ac:spMkLst>
        </pc:spChg>
        <pc:spChg chg="add mod">
          <ac:chgData name="António Fernandes (1190402)" userId="30c52f75-e31c-43cb-985a-25c57ce1ff07" providerId="ADAL" clId="{C900337A-A1D1-467D-880A-DEA2AF5797C4}" dt="2020-11-09T10:07:45.457" v="1240" actId="1076"/>
          <ac:spMkLst>
            <pc:docMk/>
            <pc:sldMk cId="317457887" sldId="278"/>
            <ac:spMk id="7" creationId="{CA47F3E0-F718-430F-8DEB-D4EA862C2587}"/>
          </ac:spMkLst>
        </pc:spChg>
        <pc:spChg chg="add del mod">
          <ac:chgData name="António Fernandes (1190402)" userId="30c52f75-e31c-43cb-985a-25c57ce1ff07" providerId="ADAL" clId="{C900337A-A1D1-467D-880A-DEA2AF5797C4}" dt="2020-11-04T16:55:54.810" v="894"/>
          <ac:spMkLst>
            <pc:docMk/>
            <pc:sldMk cId="317457887" sldId="278"/>
            <ac:spMk id="9" creationId="{A09D1521-9296-4D71-9CE2-8139C3AFB790}"/>
          </ac:spMkLst>
        </pc:spChg>
        <pc:spChg chg="add del mod">
          <ac:chgData name="António Fernandes (1190402)" userId="30c52f75-e31c-43cb-985a-25c57ce1ff07" providerId="ADAL" clId="{C900337A-A1D1-467D-880A-DEA2AF5797C4}" dt="2020-11-04T16:56:21.031" v="899" actId="478"/>
          <ac:spMkLst>
            <pc:docMk/>
            <pc:sldMk cId="317457887" sldId="278"/>
            <ac:spMk id="11" creationId="{84423ECB-9FF4-4C10-99DF-CA8156CAFEE5}"/>
          </ac:spMkLst>
        </pc:spChg>
        <pc:spChg chg="add del">
          <ac:chgData name="António Fernandes (1190402)" userId="30c52f75-e31c-43cb-985a-25c57ce1ff07" providerId="ADAL" clId="{C900337A-A1D1-467D-880A-DEA2AF5797C4}" dt="2020-11-04T16:55:17.533" v="884" actId="26606"/>
          <ac:spMkLst>
            <pc:docMk/>
            <pc:sldMk cId="317457887" sldId="278"/>
            <ac:spMk id="13" creationId="{0DE6A193-4755-479A-BC6F-A7EBCA73BE1A}"/>
          </ac:spMkLst>
        </pc:spChg>
        <pc:spChg chg="add del">
          <ac:chgData name="António Fernandes (1190402)" userId="30c52f75-e31c-43cb-985a-25c57ce1ff07" providerId="ADAL" clId="{C900337A-A1D1-467D-880A-DEA2AF5797C4}" dt="2020-11-04T16:55:17.533" v="884" actId="26606"/>
          <ac:spMkLst>
            <pc:docMk/>
            <pc:sldMk cId="317457887" sldId="278"/>
            <ac:spMk id="15" creationId="{5A55B759-31A7-423C-9BC2-A8BC09FE98B9}"/>
          </ac:spMkLst>
        </pc:spChg>
        <pc:spChg chg="add del">
          <ac:chgData name="António Fernandes (1190402)" userId="30c52f75-e31c-43cb-985a-25c57ce1ff07" providerId="ADAL" clId="{C900337A-A1D1-467D-880A-DEA2AF5797C4}" dt="2020-11-04T16:55:17.533" v="884" actId="26606"/>
          <ac:spMkLst>
            <pc:docMk/>
            <pc:sldMk cId="317457887" sldId="278"/>
            <ac:spMk id="17" creationId="{F78796AF-79A0-47AC-BEFD-BFFC00F968C4}"/>
          </ac:spMkLst>
        </pc:spChg>
        <pc:spChg chg="add del">
          <ac:chgData name="António Fernandes (1190402)" userId="30c52f75-e31c-43cb-985a-25c57ce1ff07" providerId="ADAL" clId="{C900337A-A1D1-467D-880A-DEA2AF5797C4}" dt="2020-11-04T16:55:28.451" v="886" actId="26606"/>
          <ac:spMkLst>
            <pc:docMk/>
            <pc:sldMk cId="317457887" sldId="278"/>
            <ac:spMk id="19" creationId="{11156773-3FB3-46D9-9F87-821287404830}"/>
          </ac:spMkLst>
        </pc:spChg>
        <pc:spChg chg="add del">
          <ac:chgData name="António Fernandes (1190402)" userId="30c52f75-e31c-43cb-985a-25c57ce1ff07" providerId="ADAL" clId="{C900337A-A1D1-467D-880A-DEA2AF5797C4}" dt="2020-11-04T16:55:28.451" v="886" actId="26606"/>
          <ac:spMkLst>
            <pc:docMk/>
            <pc:sldMk cId="317457887" sldId="278"/>
            <ac:spMk id="20" creationId="{1C4FDBE2-32F7-4AC4-A40C-C51C65B1D474}"/>
          </ac:spMkLst>
        </pc:spChg>
        <pc:spChg chg="add del">
          <ac:chgData name="António Fernandes (1190402)" userId="30c52f75-e31c-43cb-985a-25c57ce1ff07" providerId="ADAL" clId="{C900337A-A1D1-467D-880A-DEA2AF5797C4}" dt="2020-11-04T16:55:28.451" v="886" actId="26606"/>
          <ac:spMkLst>
            <pc:docMk/>
            <pc:sldMk cId="317457887" sldId="278"/>
            <ac:spMk id="21" creationId="{E8EA24D0-C854-4AA8-B8FD-D252660D8840}"/>
          </ac:spMkLst>
        </pc:spChg>
        <pc:spChg chg="add del">
          <ac:chgData name="António Fernandes (1190402)" userId="30c52f75-e31c-43cb-985a-25c57ce1ff07" providerId="ADAL" clId="{C900337A-A1D1-467D-880A-DEA2AF5797C4}" dt="2020-11-04T16:55:28.451" v="886" actId="26606"/>
          <ac:spMkLst>
            <pc:docMk/>
            <pc:sldMk cId="317457887" sldId="278"/>
            <ac:spMk id="22" creationId="{E2B33195-5BCA-4BB7-A82D-6739522687DD}"/>
          </ac:spMkLst>
        </pc:spChg>
        <pc:spChg chg="add del">
          <ac:chgData name="António Fernandes (1190402)" userId="30c52f75-e31c-43cb-985a-25c57ce1ff07" providerId="ADAL" clId="{C900337A-A1D1-467D-880A-DEA2AF5797C4}" dt="2020-11-04T16:55:28.451" v="886" actId="26606"/>
          <ac:spMkLst>
            <pc:docMk/>
            <pc:sldMk cId="317457887" sldId="278"/>
            <ac:spMk id="23" creationId="{CF8AD9F3-9AF6-494F-83A3-2F677563935C}"/>
          </ac:spMkLst>
        </pc:spChg>
        <pc:picChg chg="add mod">
          <ac:chgData name="António Fernandes (1190402)" userId="30c52f75-e31c-43cb-985a-25c57ce1ff07" providerId="ADAL" clId="{C900337A-A1D1-467D-880A-DEA2AF5797C4}" dt="2020-11-09T10:08:47.710" v="1246" actId="1076"/>
          <ac:picMkLst>
            <pc:docMk/>
            <pc:sldMk cId="317457887" sldId="278"/>
            <ac:picMk id="3" creationId="{A37C43B2-4324-462D-B383-DB8FB8FB99CF}"/>
          </ac:picMkLst>
        </pc:picChg>
        <pc:picChg chg="add mod ord">
          <ac:chgData name="António Fernandes (1190402)" userId="30c52f75-e31c-43cb-985a-25c57ce1ff07" providerId="ADAL" clId="{C900337A-A1D1-467D-880A-DEA2AF5797C4}" dt="2020-11-04T16:55:28.451" v="886" actId="26606"/>
          <ac:picMkLst>
            <pc:docMk/>
            <pc:sldMk cId="317457887" sldId="278"/>
            <ac:picMk id="5" creationId="{ED3CA030-E210-4893-B4E1-F7C3E373A602}"/>
          </ac:picMkLst>
        </pc:picChg>
        <pc:picChg chg="add del mod">
          <ac:chgData name="António Fernandes (1190402)" userId="30c52f75-e31c-43cb-985a-25c57ce1ff07" providerId="ADAL" clId="{C900337A-A1D1-467D-880A-DEA2AF5797C4}" dt="2020-11-09T10:07:50.644" v="1242" actId="478"/>
          <ac:picMkLst>
            <pc:docMk/>
            <pc:sldMk cId="317457887" sldId="278"/>
            <ac:picMk id="8" creationId="{F8D2CFEB-5AF1-4F6E-B967-F4F7892D671A}"/>
          </ac:picMkLst>
        </pc:picChg>
        <pc:picChg chg="add del">
          <ac:chgData name="António Fernandes (1190402)" userId="30c52f75-e31c-43cb-985a-25c57ce1ff07" providerId="ADAL" clId="{C900337A-A1D1-467D-880A-DEA2AF5797C4}" dt="2020-11-04T16:55:54.809" v="892"/>
          <ac:picMkLst>
            <pc:docMk/>
            <pc:sldMk cId="317457887" sldId="278"/>
            <ac:picMk id="10" creationId="{8BD100C7-5B59-41B7-92B4-F57FB2F82A25}"/>
          </ac:picMkLst>
        </pc:picChg>
      </pc:sldChg>
      <pc:sldChg chg="addSp delSp modSp new mod">
        <pc:chgData name="António Fernandes (1190402)" userId="30c52f75-e31c-43cb-985a-25c57ce1ff07" providerId="ADAL" clId="{C900337A-A1D1-467D-880A-DEA2AF5797C4}" dt="2020-11-09T09:46:54.827" v="1228" actId="1076"/>
        <pc:sldMkLst>
          <pc:docMk/>
          <pc:sldMk cId="631935626" sldId="284"/>
        </pc:sldMkLst>
        <pc:spChg chg="mod">
          <ac:chgData name="António Fernandes (1190402)" userId="30c52f75-e31c-43cb-985a-25c57ce1ff07" providerId="ADAL" clId="{C900337A-A1D1-467D-880A-DEA2AF5797C4}" dt="2020-11-09T09:46:54.827" v="1228" actId="1076"/>
          <ac:spMkLst>
            <pc:docMk/>
            <pc:sldMk cId="631935626" sldId="284"/>
            <ac:spMk id="2" creationId="{32D3E371-AAFE-4C8A-AB2C-664C1B66A0B4}"/>
          </ac:spMkLst>
        </pc:spChg>
        <pc:spChg chg="mod">
          <ac:chgData name="António Fernandes (1190402)" userId="30c52f75-e31c-43cb-985a-25c57ce1ff07" providerId="ADAL" clId="{C900337A-A1D1-467D-880A-DEA2AF5797C4}" dt="2020-11-05T12:44:04.499" v="1189" actId="207"/>
          <ac:spMkLst>
            <pc:docMk/>
            <pc:sldMk cId="631935626" sldId="284"/>
            <ac:spMk id="3" creationId="{E9ED3C2B-9B50-43F6-9308-425B33173E1F}"/>
          </ac:spMkLst>
        </pc:spChg>
        <pc:spChg chg="add del">
          <ac:chgData name="António Fernandes (1190402)" userId="30c52f75-e31c-43cb-985a-25c57ce1ff07" providerId="ADAL" clId="{C900337A-A1D1-467D-880A-DEA2AF5797C4}" dt="2020-11-05T12:44:21.024" v="1192" actId="478"/>
          <ac:spMkLst>
            <pc:docMk/>
            <pc:sldMk cId="631935626" sldId="284"/>
            <ac:spMk id="5" creationId="{6206D242-6E3A-4B0F-BBC6-D2709820511B}"/>
          </ac:spMkLst>
        </pc:spChg>
        <pc:picChg chg="add mod">
          <ac:chgData name="António Fernandes (1190402)" userId="30c52f75-e31c-43cb-985a-25c57ce1ff07" providerId="ADAL" clId="{C900337A-A1D1-467D-880A-DEA2AF5797C4}" dt="2020-11-05T12:43:59.788" v="1188" actId="1076"/>
          <ac:picMkLst>
            <pc:docMk/>
            <pc:sldMk cId="631935626" sldId="284"/>
            <ac:picMk id="1026" creationId="{5F5C63FE-10CB-4D0B-A793-16BFDA179A31}"/>
          </ac:picMkLst>
        </pc:picChg>
      </pc:sldChg>
      <pc:sldMasterChg chg="setBg modSldLayout">
        <pc:chgData name="António Fernandes (1190402)" userId="30c52f75-e31c-43cb-985a-25c57ce1ff07" providerId="ADAL" clId="{C900337A-A1D1-467D-880A-DEA2AF5797C4}" dt="2020-10-22T10:02:15.441" v="192"/>
        <pc:sldMasterMkLst>
          <pc:docMk/>
          <pc:sldMasterMk cId="3365474492" sldId="2147483648"/>
        </pc:sldMasterMkLst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187424534" sldId="2147483649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2868427842" sldId="2147483650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2573472191" sldId="2147483651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1877282211" sldId="2147483652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4124182133" sldId="2147483653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1190372013" sldId="2147483654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2329908839" sldId="2147483655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4232701553" sldId="2147483656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2756350594" sldId="2147483657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1676895982" sldId="2147483658"/>
          </pc:sldLayoutMkLst>
        </pc:sldLayoutChg>
        <pc:sldLayoutChg chg="setBg">
          <pc:chgData name="António Fernandes (1190402)" userId="30c52f75-e31c-43cb-985a-25c57ce1ff07" providerId="ADAL" clId="{C900337A-A1D1-467D-880A-DEA2AF5797C4}" dt="2020-10-22T10:02:15.441" v="192"/>
          <pc:sldLayoutMkLst>
            <pc:docMk/>
            <pc:sldMasterMk cId="3365474492" sldId="2147483648"/>
            <pc:sldLayoutMk cId="2300224770" sldId="2147483659"/>
          </pc:sldLayoutMkLst>
        </pc:sldLayoutChg>
      </pc:sldMasterChg>
    </pc:docChg>
  </pc:docChgLst>
  <pc:docChgLst>
    <pc:chgData name="João Pereira (1190742)" userId="S::1190742@isep.ipp.pt::f0e67e46-41a4-4f8b-a025-d1bbe22983ea" providerId="AD" clId="Web-{D50C38DD-3B94-A1B7-3614-1D1A81666541}"/>
    <pc:docChg chg="modSld">
      <pc:chgData name="João Pereira (1190742)" userId="S::1190742@isep.ipp.pt::f0e67e46-41a4-4f8b-a025-d1bbe22983ea" providerId="AD" clId="Web-{D50C38DD-3B94-A1B7-3614-1D1A81666541}" dt="2020-10-22T16:43:48.107" v="8"/>
      <pc:docMkLst>
        <pc:docMk/>
      </pc:docMkLst>
      <pc:sldChg chg="modSp">
        <pc:chgData name="João Pereira (1190742)" userId="S::1190742@isep.ipp.pt::f0e67e46-41a4-4f8b-a025-d1bbe22983ea" providerId="AD" clId="Web-{D50C38DD-3B94-A1B7-3614-1D1A81666541}" dt="2020-10-22T16:43:35.513" v="6"/>
        <pc:sldMkLst>
          <pc:docMk/>
          <pc:sldMk cId="3127416792" sldId="256"/>
        </pc:sldMkLst>
        <pc:picChg chg="mod">
          <ac:chgData name="João Pereira (1190742)" userId="S::1190742@isep.ipp.pt::f0e67e46-41a4-4f8b-a025-d1bbe22983ea" providerId="AD" clId="Web-{D50C38DD-3B94-A1B7-3614-1D1A81666541}" dt="2020-10-22T16:43:35.513" v="6"/>
          <ac:picMkLst>
            <pc:docMk/>
            <pc:sldMk cId="3127416792" sldId="256"/>
            <ac:picMk id="5" creationId="{0EFFE5F2-929F-4AB5-A390-ECA7E685BFED}"/>
          </ac:picMkLst>
        </pc:picChg>
        <pc:picChg chg="mod">
          <ac:chgData name="João Pereira (1190742)" userId="S::1190742@isep.ipp.pt::f0e67e46-41a4-4f8b-a025-d1bbe22983ea" providerId="AD" clId="Web-{D50C38DD-3B94-A1B7-3614-1D1A81666541}" dt="2020-10-22T16:43:12.778" v="2"/>
          <ac:picMkLst>
            <pc:docMk/>
            <pc:sldMk cId="3127416792" sldId="256"/>
            <ac:picMk id="6" creationId="{ED077432-2D80-423F-A1F3-196D2F7534A1}"/>
          </ac:picMkLst>
        </pc:picChg>
      </pc:sldChg>
      <pc:sldChg chg="modSp">
        <pc:chgData name="João Pereira (1190742)" userId="S::1190742@isep.ipp.pt::f0e67e46-41a4-4f8b-a025-d1bbe22983ea" providerId="AD" clId="Web-{D50C38DD-3B94-A1B7-3614-1D1A81666541}" dt="2020-10-22T16:43:48.107" v="8"/>
        <pc:sldMkLst>
          <pc:docMk/>
          <pc:sldMk cId="3912241980" sldId="257"/>
        </pc:sldMkLst>
        <pc:picChg chg="mod">
          <ac:chgData name="João Pereira (1190742)" userId="S::1190742@isep.ipp.pt::f0e67e46-41a4-4f8b-a025-d1bbe22983ea" providerId="AD" clId="Web-{D50C38DD-3B94-A1B7-3614-1D1A81666541}" dt="2020-10-22T16:43:48.107" v="8"/>
          <ac:picMkLst>
            <pc:docMk/>
            <pc:sldMk cId="3912241980" sldId="257"/>
            <ac:picMk id="7" creationId="{1FEAF0C9-D588-4B4A-8A44-103A844261A3}"/>
          </ac:picMkLst>
        </pc:picChg>
      </pc:sldChg>
    </pc:docChg>
  </pc:docChgLst>
  <pc:docChgLst>
    <pc:chgData name="Rui Ribeiro (1191048)" userId="110ba41d-2f3e-4230-86c6-4ecce2f9505c" providerId="ADAL" clId="{FD64D41D-D833-4D84-9AF8-00611AA501B0}"/>
    <pc:docChg chg="undo redo custSel addSld delSld modSld">
      <pc:chgData name="Rui Ribeiro (1191048)" userId="110ba41d-2f3e-4230-86c6-4ecce2f9505c" providerId="ADAL" clId="{FD64D41D-D833-4D84-9AF8-00611AA501B0}" dt="2020-11-09T10:08:20.987" v="1083" actId="47"/>
      <pc:docMkLst>
        <pc:docMk/>
      </pc:docMkLst>
      <pc:sldChg chg="addSp delSp modSp mod delAnim">
        <pc:chgData name="Rui Ribeiro (1191048)" userId="110ba41d-2f3e-4230-86c6-4ecce2f9505c" providerId="ADAL" clId="{FD64D41D-D833-4D84-9AF8-00611AA501B0}" dt="2020-11-09T09:56:30.683" v="1079" actId="20577"/>
        <pc:sldMkLst>
          <pc:docMk/>
          <pc:sldMk cId="3127416792" sldId="256"/>
        </pc:sldMkLst>
        <pc:spChg chg="mod">
          <ac:chgData name="Rui Ribeiro (1191048)" userId="110ba41d-2f3e-4230-86c6-4ecce2f9505c" providerId="ADAL" clId="{FD64D41D-D833-4D84-9AF8-00611AA501B0}" dt="2020-11-09T09:56:30.683" v="1079" actId="20577"/>
          <ac:spMkLst>
            <pc:docMk/>
            <pc:sldMk cId="3127416792" sldId="256"/>
            <ac:spMk id="11" creationId="{4641F830-94C8-477D-9882-D4693514C653}"/>
          </ac:spMkLst>
        </pc:spChg>
        <pc:spChg chg="mod">
          <ac:chgData name="Rui Ribeiro (1191048)" userId="110ba41d-2f3e-4230-86c6-4ecce2f9505c" providerId="ADAL" clId="{FD64D41D-D833-4D84-9AF8-00611AA501B0}" dt="2020-11-04T17:43:17.390" v="575" actId="404"/>
          <ac:spMkLst>
            <pc:docMk/>
            <pc:sldMk cId="3127416792" sldId="256"/>
            <ac:spMk id="12" creationId="{BF78D3CD-6191-4845-A5E6-98073D5C075B}"/>
          </ac:spMkLst>
        </pc:spChg>
        <pc:spChg chg="mod">
          <ac:chgData name="Rui Ribeiro (1191048)" userId="110ba41d-2f3e-4230-86c6-4ecce2f9505c" providerId="ADAL" clId="{FD64D41D-D833-4D84-9AF8-00611AA501B0}" dt="2020-11-04T17:43:23.912" v="582" actId="404"/>
          <ac:spMkLst>
            <pc:docMk/>
            <pc:sldMk cId="3127416792" sldId="256"/>
            <ac:spMk id="13" creationId="{AB7A27D8-2EF9-4E56-907F-CBB9DF5E9CB0}"/>
          </ac:spMkLst>
        </pc:spChg>
        <pc:picChg chg="mod">
          <ac:chgData name="Rui Ribeiro (1191048)" userId="110ba41d-2f3e-4230-86c6-4ecce2f9505c" providerId="ADAL" clId="{FD64D41D-D833-4D84-9AF8-00611AA501B0}" dt="2020-11-04T17:43:57.011" v="591" actId="1076"/>
          <ac:picMkLst>
            <pc:docMk/>
            <pc:sldMk cId="3127416792" sldId="256"/>
            <ac:picMk id="3" creationId="{002B61B4-9055-4941-B95A-D414E0DE99B4}"/>
          </ac:picMkLst>
        </pc:picChg>
        <pc:picChg chg="add del mod">
          <ac:chgData name="Rui Ribeiro (1191048)" userId="110ba41d-2f3e-4230-86c6-4ecce2f9505c" providerId="ADAL" clId="{FD64D41D-D833-4D84-9AF8-00611AA501B0}" dt="2020-11-04T17:43:42.057" v="583" actId="478"/>
          <ac:picMkLst>
            <pc:docMk/>
            <pc:sldMk cId="3127416792" sldId="256"/>
            <ac:picMk id="4" creationId="{846B50FE-D20F-4CEF-A37F-409B8665B141}"/>
          </ac:picMkLst>
        </pc:picChg>
        <pc:picChg chg="del">
          <ac:chgData name="Rui Ribeiro (1191048)" userId="110ba41d-2f3e-4230-86c6-4ecce2f9505c" providerId="ADAL" clId="{FD64D41D-D833-4D84-9AF8-00611AA501B0}" dt="2020-10-28T17:24:08.455" v="72" actId="478"/>
          <ac:picMkLst>
            <pc:docMk/>
            <pc:sldMk cId="3127416792" sldId="256"/>
            <ac:picMk id="5" creationId="{0EFFE5F2-929F-4AB5-A390-ECA7E685BFED}"/>
          </ac:picMkLst>
        </pc:picChg>
        <pc:picChg chg="del">
          <ac:chgData name="Rui Ribeiro (1191048)" userId="110ba41d-2f3e-4230-86c6-4ecce2f9505c" providerId="ADAL" clId="{FD64D41D-D833-4D84-9AF8-00611AA501B0}" dt="2020-10-28T17:24:08.864" v="73" actId="478"/>
          <ac:picMkLst>
            <pc:docMk/>
            <pc:sldMk cId="3127416792" sldId="256"/>
            <ac:picMk id="6" creationId="{ED077432-2D80-423F-A1F3-196D2F7534A1}"/>
          </ac:picMkLst>
        </pc:picChg>
        <pc:picChg chg="mod">
          <ac:chgData name="Rui Ribeiro (1191048)" userId="110ba41d-2f3e-4230-86c6-4ecce2f9505c" providerId="ADAL" clId="{FD64D41D-D833-4D84-9AF8-00611AA501B0}" dt="2020-11-04T17:43:55.135" v="590" actId="1076"/>
          <ac:picMkLst>
            <pc:docMk/>
            <pc:sldMk cId="3127416792" sldId="256"/>
            <ac:picMk id="29" creationId="{15B80534-0CFA-4A67-AC47-691D78F008B0}"/>
          </ac:picMkLst>
        </pc:picChg>
      </pc:sldChg>
      <pc:sldChg chg="modAnim">
        <pc:chgData name="Rui Ribeiro (1191048)" userId="110ba41d-2f3e-4230-86c6-4ecce2f9505c" providerId="ADAL" clId="{FD64D41D-D833-4D84-9AF8-00611AA501B0}" dt="2020-10-28T17:11:36.245" v="2"/>
        <pc:sldMkLst>
          <pc:docMk/>
          <pc:sldMk cId="3912241980" sldId="257"/>
        </pc:sldMkLst>
      </pc:sldChg>
      <pc:sldChg chg="addSp delSp modSp new del mod">
        <pc:chgData name="Rui Ribeiro (1191048)" userId="110ba41d-2f3e-4230-86c6-4ecce2f9505c" providerId="ADAL" clId="{FD64D41D-D833-4D84-9AF8-00611AA501B0}" dt="2020-10-28T17:18:44.750" v="15" actId="47"/>
        <pc:sldMkLst>
          <pc:docMk/>
          <pc:sldMk cId="2202730847" sldId="261"/>
        </pc:sldMkLst>
        <pc:spChg chg="del">
          <ac:chgData name="Rui Ribeiro (1191048)" userId="110ba41d-2f3e-4230-86c6-4ecce2f9505c" providerId="ADAL" clId="{FD64D41D-D833-4D84-9AF8-00611AA501B0}" dt="2020-10-28T17:11:56.867" v="3" actId="478"/>
          <ac:spMkLst>
            <pc:docMk/>
            <pc:sldMk cId="2202730847" sldId="261"/>
            <ac:spMk id="2" creationId="{8A610698-570C-42CE-921D-516C09681181}"/>
          </ac:spMkLst>
        </pc:spChg>
        <pc:spChg chg="del">
          <ac:chgData name="Rui Ribeiro (1191048)" userId="110ba41d-2f3e-4230-86c6-4ecce2f9505c" providerId="ADAL" clId="{FD64D41D-D833-4D84-9AF8-00611AA501B0}" dt="2020-10-28T17:11:59.994" v="4" actId="478"/>
          <ac:spMkLst>
            <pc:docMk/>
            <pc:sldMk cId="2202730847" sldId="261"/>
            <ac:spMk id="3" creationId="{DBEE56F1-A184-40E3-A3EA-632DF481F780}"/>
          </ac:spMkLst>
        </pc:spChg>
        <pc:picChg chg="add del mod">
          <ac:chgData name="Rui Ribeiro (1191048)" userId="110ba41d-2f3e-4230-86c6-4ecce2f9505c" providerId="ADAL" clId="{FD64D41D-D833-4D84-9AF8-00611AA501B0}" dt="2020-10-28T17:18:39.690" v="13" actId="21"/>
          <ac:picMkLst>
            <pc:docMk/>
            <pc:sldMk cId="2202730847" sldId="261"/>
            <ac:picMk id="6" creationId="{93B72FBE-2B12-437B-98A9-C761CBC0F2CB}"/>
          </ac:picMkLst>
        </pc:picChg>
      </pc:sldChg>
      <pc:sldChg chg="del">
        <pc:chgData name="Rui Ribeiro (1191048)" userId="110ba41d-2f3e-4230-86c6-4ecce2f9505c" providerId="ADAL" clId="{FD64D41D-D833-4D84-9AF8-00611AA501B0}" dt="2020-11-09T10:08:20.987" v="1083" actId="47"/>
        <pc:sldMkLst>
          <pc:docMk/>
          <pc:sldMk cId="2866701485" sldId="262"/>
        </pc:sldMkLst>
      </pc:sldChg>
      <pc:sldChg chg="addSp delSp modSp add del mod">
        <pc:chgData name="Rui Ribeiro (1191048)" userId="110ba41d-2f3e-4230-86c6-4ecce2f9505c" providerId="ADAL" clId="{FD64D41D-D833-4D84-9AF8-00611AA501B0}" dt="2020-10-28T17:25:26.997" v="97" actId="20577"/>
        <pc:sldMkLst>
          <pc:docMk/>
          <pc:sldMk cId="4187447669" sldId="264"/>
        </pc:sldMkLst>
        <pc:spChg chg="del">
          <ac:chgData name="Rui Ribeiro (1191048)" userId="110ba41d-2f3e-4230-86c6-4ecce2f9505c" providerId="ADAL" clId="{FD64D41D-D833-4D84-9AF8-00611AA501B0}" dt="2020-10-28T17:18:57.902" v="32" actId="478"/>
          <ac:spMkLst>
            <pc:docMk/>
            <pc:sldMk cId="4187447669" sldId="264"/>
            <ac:spMk id="3" creationId="{38B141F3-062B-4F5D-929E-C280678F6443}"/>
          </ac:spMkLst>
        </pc:spChg>
        <pc:spChg chg="mod">
          <ac:chgData name="Rui Ribeiro (1191048)" userId="110ba41d-2f3e-4230-86c6-4ecce2f9505c" providerId="ADAL" clId="{FD64D41D-D833-4D84-9AF8-00611AA501B0}" dt="2020-10-28T17:18:52.472" v="31" actId="20577"/>
          <ac:spMkLst>
            <pc:docMk/>
            <pc:sldMk cId="4187447669" sldId="264"/>
            <ac:spMk id="5" creationId="{DE240477-4B9F-4B9B-8A48-AA1350E5A267}"/>
          </ac:spMkLst>
        </pc:spChg>
        <pc:spChg chg="add mod">
          <ac:chgData name="Rui Ribeiro (1191048)" userId="110ba41d-2f3e-4230-86c6-4ecce2f9505c" providerId="ADAL" clId="{FD64D41D-D833-4D84-9AF8-00611AA501B0}" dt="2020-10-28T17:25:26.997" v="97" actId="20577"/>
          <ac:spMkLst>
            <pc:docMk/>
            <pc:sldMk cId="4187447669" sldId="264"/>
            <ac:spMk id="7" creationId="{6D960E0F-EFB6-4069-BE7C-228E9C8728A9}"/>
          </ac:spMkLst>
        </pc:spChg>
        <pc:picChg chg="add mod">
          <ac:chgData name="Rui Ribeiro (1191048)" userId="110ba41d-2f3e-4230-86c6-4ecce2f9505c" providerId="ADAL" clId="{FD64D41D-D833-4D84-9AF8-00611AA501B0}" dt="2020-10-28T17:20:39.226" v="45" actId="1076"/>
          <ac:picMkLst>
            <pc:docMk/>
            <pc:sldMk cId="4187447669" sldId="264"/>
            <ac:picMk id="2" creationId="{1836B159-F961-4FAB-9910-FEE7E57B0D87}"/>
          </ac:picMkLst>
        </pc:picChg>
      </pc:sldChg>
      <pc:sldChg chg="modSp mod">
        <pc:chgData name="Rui Ribeiro (1191048)" userId="110ba41d-2f3e-4230-86c6-4ecce2f9505c" providerId="ADAL" clId="{FD64D41D-D833-4D84-9AF8-00611AA501B0}" dt="2020-11-09T10:08:17.952" v="1082" actId="20577"/>
        <pc:sldMkLst>
          <pc:docMk/>
          <pc:sldMk cId="1905960702" sldId="267"/>
        </pc:sldMkLst>
        <pc:spChg chg="mod">
          <ac:chgData name="Rui Ribeiro (1191048)" userId="110ba41d-2f3e-4230-86c6-4ecce2f9505c" providerId="ADAL" clId="{FD64D41D-D833-4D84-9AF8-00611AA501B0}" dt="2020-11-09T10:08:17.952" v="1082" actId="20577"/>
          <ac:spMkLst>
            <pc:docMk/>
            <pc:sldMk cId="1905960702" sldId="267"/>
            <ac:spMk id="5" creationId="{DE240477-4B9F-4B9B-8A48-AA1350E5A267}"/>
          </ac:spMkLst>
        </pc:spChg>
      </pc:sldChg>
      <pc:sldChg chg="addSp delSp modSp new mod">
        <pc:chgData name="Rui Ribeiro (1191048)" userId="110ba41d-2f3e-4230-86c6-4ecce2f9505c" providerId="ADAL" clId="{FD64D41D-D833-4D84-9AF8-00611AA501B0}" dt="2020-11-04T17:45:13.441" v="600" actId="20577"/>
        <pc:sldMkLst>
          <pc:docMk/>
          <pc:sldMk cId="105363911" sldId="271"/>
        </pc:sldMkLst>
        <pc:spChg chg="del">
          <ac:chgData name="Rui Ribeiro (1191048)" userId="110ba41d-2f3e-4230-86c6-4ecce2f9505c" providerId="ADAL" clId="{FD64D41D-D833-4D84-9AF8-00611AA501B0}" dt="2020-10-28T17:27:33.034" v="101" actId="478"/>
          <ac:spMkLst>
            <pc:docMk/>
            <pc:sldMk cId="105363911" sldId="271"/>
            <ac:spMk id="2" creationId="{904973BD-3A2D-4CAA-8B1D-CB40681282CB}"/>
          </ac:spMkLst>
        </pc:spChg>
        <pc:spChg chg="del">
          <ac:chgData name="Rui Ribeiro (1191048)" userId="110ba41d-2f3e-4230-86c6-4ecce2f9505c" providerId="ADAL" clId="{FD64D41D-D833-4D84-9AF8-00611AA501B0}" dt="2020-10-28T17:27:29.961" v="100" actId="478"/>
          <ac:spMkLst>
            <pc:docMk/>
            <pc:sldMk cId="105363911" sldId="271"/>
            <ac:spMk id="3" creationId="{A086C753-BF0C-4853-9015-AA0761BF94E7}"/>
          </ac:spMkLst>
        </pc:spChg>
        <pc:spChg chg="add mod">
          <ac:chgData name="Rui Ribeiro (1191048)" userId="110ba41d-2f3e-4230-86c6-4ecce2f9505c" providerId="ADAL" clId="{FD64D41D-D833-4D84-9AF8-00611AA501B0}" dt="2020-10-28T17:27:39.042" v="110" actId="20577"/>
          <ac:spMkLst>
            <pc:docMk/>
            <pc:sldMk cId="105363911" sldId="271"/>
            <ac:spMk id="6" creationId="{5963147C-2D7B-4D54-B82F-12D1B05B8F1E}"/>
          </ac:spMkLst>
        </pc:spChg>
        <pc:spChg chg="add del">
          <ac:chgData name="Rui Ribeiro (1191048)" userId="110ba41d-2f3e-4230-86c6-4ecce2f9505c" providerId="ADAL" clId="{FD64D41D-D833-4D84-9AF8-00611AA501B0}" dt="2020-10-28T17:27:46.229" v="112" actId="22"/>
          <ac:spMkLst>
            <pc:docMk/>
            <pc:sldMk cId="105363911" sldId="271"/>
            <ac:spMk id="8" creationId="{B96BB61D-46DB-48B0-8D62-AF525B5D6034}"/>
          </ac:spMkLst>
        </pc:spChg>
        <pc:spChg chg="add mod">
          <ac:chgData name="Rui Ribeiro (1191048)" userId="110ba41d-2f3e-4230-86c6-4ecce2f9505c" providerId="ADAL" clId="{FD64D41D-D833-4D84-9AF8-00611AA501B0}" dt="2020-11-04T17:45:13.441" v="600" actId="20577"/>
          <ac:spMkLst>
            <pc:docMk/>
            <pc:sldMk cId="105363911" sldId="271"/>
            <ac:spMk id="11" creationId="{A819D745-83FB-416C-8ADD-A974E464198B}"/>
          </ac:spMkLst>
        </pc:spChg>
        <pc:picChg chg="add mod">
          <ac:chgData name="Rui Ribeiro (1191048)" userId="110ba41d-2f3e-4230-86c6-4ecce2f9505c" providerId="ADAL" clId="{FD64D41D-D833-4D84-9AF8-00611AA501B0}" dt="2020-10-28T17:30:44.218" v="137" actId="1076"/>
          <ac:picMkLst>
            <pc:docMk/>
            <pc:sldMk cId="105363911" sldId="271"/>
            <ac:picMk id="10" creationId="{8B03A8A1-5D90-49E6-90F8-92555369E138}"/>
          </ac:picMkLst>
        </pc:picChg>
      </pc:sldChg>
      <pc:sldChg chg="new del">
        <pc:chgData name="Rui Ribeiro (1191048)" userId="110ba41d-2f3e-4230-86c6-4ecce2f9505c" providerId="ADAL" clId="{FD64D41D-D833-4D84-9AF8-00611AA501B0}" dt="2020-11-04T16:37:39.933" v="178" actId="47"/>
        <pc:sldMkLst>
          <pc:docMk/>
          <pc:sldMk cId="3272073496" sldId="276"/>
        </pc:sldMkLst>
      </pc:sldChg>
      <pc:sldChg chg="addSp delSp modSp add mod">
        <pc:chgData name="Rui Ribeiro (1191048)" userId="110ba41d-2f3e-4230-86c6-4ecce2f9505c" providerId="ADAL" clId="{FD64D41D-D833-4D84-9AF8-00611AA501B0}" dt="2020-11-08T15:37:27.933" v="869" actId="115"/>
        <pc:sldMkLst>
          <pc:docMk/>
          <pc:sldMk cId="2629048764" sldId="277"/>
        </pc:sldMkLst>
        <pc:spChg chg="add mod">
          <ac:chgData name="Rui Ribeiro (1191048)" userId="110ba41d-2f3e-4230-86c6-4ecce2f9505c" providerId="ADAL" clId="{FD64D41D-D833-4D84-9AF8-00611AA501B0}" dt="2020-11-04T17:50:09.387" v="632" actId="20577"/>
          <ac:spMkLst>
            <pc:docMk/>
            <pc:sldMk cId="2629048764" sldId="277"/>
            <ac:spMk id="5" creationId="{A4AF47E3-E4B6-4F3D-8844-D1942DB386A2}"/>
          </ac:spMkLst>
        </pc:spChg>
        <pc:spChg chg="del">
          <ac:chgData name="Rui Ribeiro (1191048)" userId="110ba41d-2f3e-4230-86c6-4ecce2f9505c" providerId="ADAL" clId="{FD64D41D-D833-4D84-9AF8-00611AA501B0}" dt="2020-11-04T17:44:41.766" v="593" actId="478"/>
          <ac:spMkLst>
            <pc:docMk/>
            <pc:sldMk cId="2629048764" sldId="277"/>
            <ac:spMk id="6" creationId="{5963147C-2D7B-4D54-B82F-12D1B05B8F1E}"/>
          </ac:spMkLst>
        </pc:spChg>
        <pc:spChg chg="add del">
          <ac:chgData name="Rui Ribeiro (1191048)" userId="110ba41d-2f3e-4230-86c6-4ecce2f9505c" providerId="ADAL" clId="{FD64D41D-D833-4D84-9AF8-00611AA501B0}" dt="2020-11-04T17:05:41.497" v="284" actId="11529"/>
          <ac:spMkLst>
            <pc:docMk/>
            <pc:sldMk cId="2629048764" sldId="277"/>
            <ac:spMk id="7" creationId="{392B50A5-FB53-4DD6-A8A6-932218B7A3C8}"/>
          </ac:spMkLst>
        </pc:spChg>
        <pc:spChg chg="add del mod">
          <ac:chgData name="Rui Ribeiro (1191048)" userId="110ba41d-2f3e-4230-86c6-4ecce2f9505c" providerId="ADAL" clId="{FD64D41D-D833-4D84-9AF8-00611AA501B0}" dt="2020-11-04T17:18:38.696" v="538" actId="20577"/>
          <ac:spMkLst>
            <pc:docMk/>
            <pc:sldMk cId="2629048764" sldId="277"/>
            <ac:spMk id="8" creationId="{5E5A5641-BD02-4980-8EB3-484C495B90A8}"/>
          </ac:spMkLst>
        </pc:spChg>
        <pc:spChg chg="add del mod">
          <ac:chgData name="Rui Ribeiro (1191048)" userId="110ba41d-2f3e-4230-86c6-4ecce2f9505c" providerId="ADAL" clId="{FD64D41D-D833-4D84-9AF8-00611AA501B0}" dt="2020-11-04T17:06:07.627" v="300" actId="478"/>
          <ac:spMkLst>
            <pc:docMk/>
            <pc:sldMk cId="2629048764" sldId="277"/>
            <ac:spMk id="9" creationId="{821213E9-078F-412F-BEFB-1D06347AB1D0}"/>
          </ac:spMkLst>
        </pc:spChg>
        <pc:spChg chg="mod">
          <ac:chgData name="Rui Ribeiro (1191048)" userId="110ba41d-2f3e-4230-86c6-4ecce2f9505c" providerId="ADAL" clId="{FD64D41D-D833-4D84-9AF8-00611AA501B0}" dt="2020-11-08T15:37:27.933" v="869" actId="115"/>
          <ac:spMkLst>
            <pc:docMk/>
            <pc:sldMk cId="2629048764" sldId="277"/>
            <ac:spMk id="11" creationId="{A819D745-83FB-416C-8ADD-A974E464198B}"/>
          </ac:spMkLst>
        </pc:spChg>
        <pc:spChg chg="add del mod">
          <ac:chgData name="Rui Ribeiro (1191048)" userId="110ba41d-2f3e-4230-86c6-4ecce2f9505c" providerId="ADAL" clId="{FD64D41D-D833-4D84-9AF8-00611AA501B0}" dt="2020-11-04T17:08:22.317" v="373" actId="478"/>
          <ac:spMkLst>
            <pc:docMk/>
            <pc:sldMk cId="2629048764" sldId="277"/>
            <ac:spMk id="22" creationId="{FBA95957-4EEF-4F91-AF37-5E28CB75D3F1}"/>
          </ac:spMkLst>
        </pc:spChg>
        <pc:spChg chg="add mod">
          <ac:chgData name="Rui Ribeiro (1191048)" userId="110ba41d-2f3e-4230-86c6-4ecce2f9505c" providerId="ADAL" clId="{FD64D41D-D833-4D84-9AF8-00611AA501B0}" dt="2020-11-04T17:50:58.600" v="660" actId="20577"/>
          <ac:spMkLst>
            <pc:docMk/>
            <pc:sldMk cId="2629048764" sldId="277"/>
            <ac:spMk id="23" creationId="{845F3CD6-5D50-498E-B242-D55946514D12}"/>
          </ac:spMkLst>
        </pc:spChg>
        <pc:spChg chg="add mod">
          <ac:chgData name="Rui Ribeiro (1191048)" userId="110ba41d-2f3e-4230-86c6-4ecce2f9505c" providerId="ADAL" clId="{FD64D41D-D833-4D84-9AF8-00611AA501B0}" dt="2020-11-04T17:53:21.044" v="677" actId="113"/>
          <ac:spMkLst>
            <pc:docMk/>
            <pc:sldMk cId="2629048764" sldId="277"/>
            <ac:spMk id="26" creationId="{00DF341B-DAFF-432A-87AA-3DA9BB42E0EE}"/>
          </ac:spMkLst>
        </pc:spChg>
        <pc:spChg chg="add mod">
          <ac:chgData name="Rui Ribeiro (1191048)" userId="110ba41d-2f3e-4230-86c6-4ecce2f9505c" providerId="ADAL" clId="{FD64D41D-D833-4D84-9AF8-00611AA501B0}" dt="2020-11-04T17:46:39.862" v="605" actId="20577"/>
          <ac:spMkLst>
            <pc:docMk/>
            <pc:sldMk cId="2629048764" sldId="277"/>
            <ac:spMk id="36" creationId="{98EA8308-D408-4D79-BEC6-FC639B7F69EC}"/>
          </ac:spMkLst>
        </pc:spChg>
        <pc:spChg chg="add mod">
          <ac:chgData name="Rui Ribeiro (1191048)" userId="110ba41d-2f3e-4230-86c6-4ecce2f9505c" providerId="ADAL" clId="{FD64D41D-D833-4D84-9AF8-00611AA501B0}" dt="2020-11-04T17:52:32.875" v="663" actId="207"/>
          <ac:spMkLst>
            <pc:docMk/>
            <pc:sldMk cId="2629048764" sldId="277"/>
            <ac:spMk id="41" creationId="{49EE69C0-4D90-4F85-B854-420113FCA9C4}"/>
          </ac:spMkLst>
        </pc:spChg>
        <pc:spChg chg="add mod">
          <ac:chgData name="Rui Ribeiro (1191048)" userId="110ba41d-2f3e-4230-86c6-4ecce2f9505c" providerId="ADAL" clId="{FD64D41D-D833-4D84-9AF8-00611AA501B0}" dt="2020-11-04T17:20:23.403" v="572" actId="1076"/>
          <ac:spMkLst>
            <pc:docMk/>
            <pc:sldMk cId="2629048764" sldId="277"/>
            <ac:spMk id="44" creationId="{A88751F5-C325-4F6A-8D07-BB3FDF21B9A9}"/>
          </ac:spMkLst>
        </pc:spChg>
        <pc:spChg chg="add">
          <ac:chgData name="Rui Ribeiro (1191048)" userId="110ba41d-2f3e-4230-86c6-4ecce2f9505c" providerId="ADAL" clId="{FD64D41D-D833-4D84-9AF8-00611AA501B0}" dt="2020-11-04T17:44:38.252" v="592" actId="22"/>
          <ac:spMkLst>
            <pc:docMk/>
            <pc:sldMk cId="2629048764" sldId="277"/>
            <ac:spMk id="46" creationId="{15BD7623-27E3-4C56-8809-A0CE92F6F21A}"/>
          </ac:spMkLst>
        </pc:spChg>
        <pc:spChg chg="add mod">
          <ac:chgData name="Rui Ribeiro (1191048)" userId="110ba41d-2f3e-4230-86c6-4ecce2f9505c" providerId="ADAL" clId="{FD64D41D-D833-4D84-9AF8-00611AA501B0}" dt="2020-11-04T17:52:19.072" v="662" actId="207"/>
          <ac:spMkLst>
            <pc:docMk/>
            <pc:sldMk cId="2629048764" sldId="277"/>
            <ac:spMk id="48" creationId="{33A1D43C-302C-4528-9754-BF88F29963C5}"/>
          </ac:spMkLst>
        </pc:spChg>
        <pc:spChg chg="add mod">
          <ac:chgData name="Rui Ribeiro (1191048)" userId="110ba41d-2f3e-4230-86c6-4ecce2f9505c" providerId="ADAL" clId="{FD64D41D-D833-4D84-9AF8-00611AA501B0}" dt="2020-11-04T17:50:52.335" v="654" actId="20577"/>
          <ac:spMkLst>
            <pc:docMk/>
            <pc:sldMk cId="2629048764" sldId="277"/>
            <ac:spMk id="56" creationId="{7BA7D137-E6D2-4EF3-B8EF-717FAE6EF6B5}"/>
          </ac:spMkLst>
        </pc:spChg>
        <pc:picChg chg="add del mod">
          <ac:chgData name="Rui Ribeiro (1191048)" userId="110ba41d-2f3e-4230-86c6-4ecce2f9505c" providerId="ADAL" clId="{FD64D41D-D833-4D84-9AF8-00611AA501B0}" dt="2020-11-04T17:07:57.206" v="355" actId="478"/>
          <ac:picMkLst>
            <pc:docMk/>
            <pc:sldMk cId="2629048764" sldId="277"/>
            <ac:picMk id="3" creationId="{E4724B1B-28CE-47B1-8FA8-BA17747B2761}"/>
          </ac:picMkLst>
        </pc:picChg>
        <pc:picChg chg="del">
          <ac:chgData name="Rui Ribeiro (1191048)" userId="110ba41d-2f3e-4230-86c6-4ecce2f9505c" providerId="ADAL" clId="{FD64D41D-D833-4D84-9AF8-00611AA501B0}" dt="2020-11-04T16:37:46.155" v="183" actId="478"/>
          <ac:picMkLst>
            <pc:docMk/>
            <pc:sldMk cId="2629048764" sldId="277"/>
            <ac:picMk id="10" creationId="{8B03A8A1-5D90-49E6-90F8-92555369E138}"/>
          </ac:picMkLst>
        </pc:picChg>
        <pc:picChg chg="add del mod">
          <ac:chgData name="Rui Ribeiro (1191048)" userId="110ba41d-2f3e-4230-86c6-4ecce2f9505c" providerId="ADAL" clId="{FD64D41D-D833-4D84-9AF8-00611AA501B0}" dt="2020-11-04T17:18:20.274" v="536" actId="478"/>
          <ac:picMkLst>
            <pc:docMk/>
            <pc:sldMk cId="2629048764" sldId="277"/>
            <ac:picMk id="40" creationId="{8861B01F-183D-485A-B02B-8AD7C5860777}"/>
          </ac:picMkLst>
        </pc:picChg>
        <pc:cxnChg chg="add del mod">
          <ac:chgData name="Rui Ribeiro (1191048)" userId="110ba41d-2f3e-4230-86c6-4ecce2f9505c" providerId="ADAL" clId="{FD64D41D-D833-4D84-9AF8-00611AA501B0}" dt="2020-11-04T17:07:39.500" v="349" actId="11529"/>
          <ac:cxnSpMkLst>
            <pc:docMk/>
            <pc:sldMk cId="2629048764" sldId="277"/>
            <ac:cxnSpMk id="14" creationId="{E0E19394-3139-4ECD-ABC2-0D46E9D40A5B}"/>
          </ac:cxnSpMkLst>
        </pc:cxnChg>
        <pc:cxnChg chg="add del mod">
          <ac:chgData name="Rui Ribeiro (1191048)" userId="110ba41d-2f3e-4230-86c6-4ecce2f9505c" providerId="ADAL" clId="{FD64D41D-D833-4D84-9AF8-00611AA501B0}" dt="2020-11-04T17:10:16.779" v="396" actId="478"/>
          <ac:cxnSpMkLst>
            <pc:docMk/>
            <pc:sldMk cId="2629048764" sldId="277"/>
            <ac:cxnSpMk id="16" creationId="{106F1543-29AC-411F-A53D-7A782DEB0B29}"/>
          </ac:cxnSpMkLst>
        </pc:cxnChg>
        <pc:cxnChg chg="add mod">
          <ac:chgData name="Rui Ribeiro (1191048)" userId="110ba41d-2f3e-4230-86c6-4ecce2f9505c" providerId="ADAL" clId="{FD64D41D-D833-4D84-9AF8-00611AA501B0}" dt="2020-11-04T17:13:55.492" v="493" actId="1076"/>
          <ac:cxnSpMkLst>
            <pc:docMk/>
            <pc:sldMk cId="2629048764" sldId="277"/>
            <ac:cxnSpMk id="28" creationId="{18506708-FB28-4773-8F53-1FCC0785CFED}"/>
          </ac:cxnSpMkLst>
        </pc:cxnChg>
        <pc:cxnChg chg="add mod">
          <ac:chgData name="Rui Ribeiro (1191048)" userId="110ba41d-2f3e-4230-86c6-4ecce2f9505c" providerId="ADAL" clId="{FD64D41D-D833-4D84-9AF8-00611AA501B0}" dt="2020-11-04T17:50:04.274" v="630" actId="14100"/>
          <ac:cxnSpMkLst>
            <pc:docMk/>
            <pc:sldMk cId="2629048764" sldId="277"/>
            <ac:cxnSpMk id="30" creationId="{CF9292DE-5B9A-4D04-B71E-2C7BD376FDA1}"/>
          </ac:cxnSpMkLst>
        </pc:cxnChg>
        <pc:cxnChg chg="add mod">
          <ac:chgData name="Rui Ribeiro (1191048)" userId="110ba41d-2f3e-4230-86c6-4ecce2f9505c" providerId="ADAL" clId="{FD64D41D-D833-4D84-9AF8-00611AA501B0}" dt="2020-11-04T17:20:06.236" v="561" actId="1582"/>
          <ac:cxnSpMkLst>
            <pc:docMk/>
            <pc:sldMk cId="2629048764" sldId="277"/>
            <ac:cxnSpMk id="43" creationId="{AFA934BC-EAB7-4724-A559-E8BD97ED0C6C}"/>
          </ac:cxnSpMkLst>
        </pc:cxnChg>
        <pc:cxnChg chg="add del mod">
          <ac:chgData name="Rui Ribeiro (1191048)" userId="110ba41d-2f3e-4230-86c6-4ecce2f9505c" providerId="ADAL" clId="{FD64D41D-D833-4D84-9AF8-00611AA501B0}" dt="2020-11-04T17:50:19.305" v="634" actId="478"/>
          <ac:cxnSpMkLst>
            <pc:docMk/>
            <pc:sldMk cId="2629048764" sldId="277"/>
            <ac:cxnSpMk id="50" creationId="{8EF0D23F-2BB5-4F1A-B037-FDA85EE09361}"/>
          </ac:cxnSpMkLst>
        </pc:cxnChg>
        <pc:cxnChg chg="add mod">
          <ac:chgData name="Rui Ribeiro (1191048)" userId="110ba41d-2f3e-4230-86c6-4ecce2f9505c" providerId="ADAL" clId="{FD64D41D-D833-4D84-9AF8-00611AA501B0}" dt="2020-11-04T17:50:40.199" v="638" actId="1076"/>
          <ac:cxnSpMkLst>
            <pc:docMk/>
            <pc:sldMk cId="2629048764" sldId="277"/>
            <ac:cxnSpMk id="52" creationId="{92749899-2337-4346-A7AE-881FB9A33A9C}"/>
          </ac:cxnSpMkLst>
        </pc:cxnChg>
      </pc:sldChg>
      <pc:sldChg chg="modSp mod">
        <pc:chgData name="Rui Ribeiro (1191048)" userId="110ba41d-2f3e-4230-86c6-4ecce2f9505c" providerId="ADAL" clId="{FD64D41D-D833-4D84-9AF8-00611AA501B0}" dt="2020-11-09T09:48:41.904" v="1036" actId="1076"/>
        <pc:sldMkLst>
          <pc:docMk/>
          <pc:sldMk cId="617378506" sldId="279"/>
        </pc:sldMkLst>
        <pc:spChg chg="mod">
          <ac:chgData name="Rui Ribeiro (1191048)" userId="110ba41d-2f3e-4230-86c6-4ecce2f9505c" providerId="ADAL" clId="{FD64D41D-D833-4D84-9AF8-00611AA501B0}" dt="2020-11-09T09:48:41.904" v="1036" actId="1076"/>
          <ac:spMkLst>
            <pc:docMk/>
            <pc:sldMk cId="617378506" sldId="279"/>
            <ac:spMk id="5" creationId="{DE240477-4B9F-4B9B-8A48-AA1350E5A267}"/>
          </ac:spMkLst>
        </pc:spChg>
      </pc:sldChg>
      <pc:sldChg chg="addSp delSp modSp add mod">
        <pc:chgData name="Rui Ribeiro (1191048)" userId="110ba41d-2f3e-4230-86c6-4ecce2f9505c" providerId="ADAL" clId="{FD64D41D-D833-4D84-9AF8-00611AA501B0}" dt="2020-11-09T09:51:22.424" v="1049" actId="20577"/>
        <pc:sldMkLst>
          <pc:docMk/>
          <pc:sldMk cId="2460664344" sldId="285"/>
        </pc:sldMkLst>
        <pc:spChg chg="add mod">
          <ac:chgData name="Rui Ribeiro (1191048)" userId="110ba41d-2f3e-4230-86c6-4ecce2f9505c" providerId="ADAL" clId="{FD64D41D-D833-4D84-9AF8-00611AA501B0}" dt="2020-11-08T15:43:29.397" v="1035" actId="20577"/>
          <ac:spMkLst>
            <pc:docMk/>
            <pc:sldMk cId="2460664344" sldId="285"/>
            <ac:spMk id="2" creationId="{7D1BD5B3-DB57-4A7A-963E-430609200E97}"/>
          </ac:spMkLst>
        </pc:spChg>
        <pc:spChg chg="del mod">
          <ac:chgData name="Rui Ribeiro (1191048)" userId="110ba41d-2f3e-4230-86c6-4ecce2f9505c" providerId="ADAL" clId="{FD64D41D-D833-4D84-9AF8-00611AA501B0}" dt="2020-11-08T15:14:22.384" v="686" actId="478"/>
          <ac:spMkLst>
            <pc:docMk/>
            <pc:sldMk cId="2460664344" sldId="285"/>
            <ac:spMk id="5" creationId="{A4AF47E3-E4B6-4F3D-8844-D1942DB386A2}"/>
          </ac:spMkLst>
        </pc:spChg>
        <pc:spChg chg="add mod">
          <ac:chgData name="Rui Ribeiro (1191048)" userId="110ba41d-2f3e-4230-86c6-4ecce2f9505c" providerId="ADAL" clId="{FD64D41D-D833-4D84-9AF8-00611AA501B0}" dt="2020-11-09T09:51:22.424" v="1049" actId="20577"/>
          <ac:spMkLst>
            <pc:docMk/>
            <pc:sldMk cId="2460664344" sldId="285"/>
            <ac:spMk id="7" creationId="{DD9FF313-2F34-45BC-B38E-73078521CF72}"/>
          </ac:spMkLst>
        </pc:spChg>
        <pc:spChg chg="del mod">
          <ac:chgData name="Rui Ribeiro (1191048)" userId="110ba41d-2f3e-4230-86c6-4ecce2f9505c" providerId="ADAL" clId="{FD64D41D-D833-4D84-9AF8-00611AA501B0}" dt="2020-11-08T15:14:27.765" v="693" actId="478"/>
          <ac:spMkLst>
            <pc:docMk/>
            <pc:sldMk cId="2460664344" sldId="285"/>
            <ac:spMk id="8" creationId="{5E5A5641-BD02-4980-8EB3-484C495B90A8}"/>
          </ac:spMkLst>
        </pc:spChg>
        <pc:spChg chg="add mod">
          <ac:chgData name="Rui Ribeiro (1191048)" userId="110ba41d-2f3e-4230-86c6-4ecce2f9505c" providerId="ADAL" clId="{FD64D41D-D833-4D84-9AF8-00611AA501B0}" dt="2020-11-08T15:39:52.737" v="909" actId="1076"/>
          <ac:spMkLst>
            <pc:docMk/>
            <pc:sldMk cId="2460664344" sldId="285"/>
            <ac:spMk id="9" creationId="{CD1A4F94-C9E2-488E-9641-2FA2A6B163D5}"/>
          </ac:spMkLst>
        </pc:spChg>
        <pc:spChg chg="mod">
          <ac:chgData name="Rui Ribeiro (1191048)" userId="110ba41d-2f3e-4230-86c6-4ecce2f9505c" providerId="ADAL" clId="{FD64D41D-D833-4D84-9AF8-00611AA501B0}" dt="2020-11-08T15:38:18.433" v="874"/>
          <ac:spMkLst>
            <pc:docMk/>
            <pc:sldMk cId="2460664344" sldId="285"/>
            <ac:spMk id="11" creationId="{A819D745-83FB-416C-8ADD-A974E464198B}"/>
          </ac:spMkLst>
        </pc:spChg>
        <pc:spChg chg="del mod">
          <ac:chgData name="Rui Ribeiro (1191048)" userId="110ba41d-2f3e-4230-86c6-4ecce2f9505c" providerId="ADAL" clId="{FD64D41D-D833-4D84-9AF8-00611AA501B0}" dt="2020-11-08T15:14:24.536" v="690" actId="478"/>
          <ac:spMkLst>
            <pc:docMk/>
            <pc:sldMk cId="2460664344" sldId="285"/>
            <ac:spMk id="23" creationId="{845F3CD6-5D50-498E-B242-D55946514D12}"/>
          </ac:spMkLst>
        </pc:spChg>
        <pc:spChg chg="del">
          <ac:chgData name="Rui Ribeiro (1191048)" userId="110ba41d-2f3e-4230-86c6-4ecce2f9505c" providerId="ADAL" clId="{FD64D41D-D833-4D84-9AF8-00611AA501B0}" dt="2020-11-08T15:14:33.691" v="699" actId="478"/>
          <ac:spMkLst>
            <pc:docMk/>
            <pc:sldMk cId="2460664344" sldId="285"/>
            <ac:spMk id="26" creationId="{00DF341B-DAFF-432A-87AA-3DA9BB42E0EE}"/>
          </ac:spMkLst>
        </pc:spChg>
        <pc:spChg chg="del mod">
          <ac:chgData name="Rui Ribeiro (1191048)" userId="110ba41d-2f3e-4230-86c6-4ecce2f9505c" providerId="ADAL" clId="{FD64D41D-D833-4D84-9AF8-00611AA501B0}" dt="2020-11-08T15:14:32.590" v="698" actId="478"/>
          <ac:spMkLst>
            <pc:docMk/>
            <pc:sldMk cId="2460664344" sldId="285"/>
            <ac:spMk id="36" creationId="{98EA8308-D408-4D79-BEC6-FC639B7F69EC}"/>
          </ac:spMkLst>
        </pc:spChg>
        <pc:spChg chg="del">
          <ac:chgData name="Rui Ribeiro (1191048)" userId="110ba41d-2f3e-4230-86c6-4ecce2f9505c" providerId="ADAL" clId="{FD64D41D-D833-4D84-9AF8-00611AA501B0}" dt="2020-11-08T15:14:18.212" v="680" actId="478"/>
          <ac:spMkLst>
            <pc:docMk/>
            <pc:sldMk cId="2460664344" sldId="285"/>
            <ac:spMk id="41" creationId="{49EE69C0-4D90-4F85-B854-420113FCA9C4}"/>
          </ac:spMkLst>
        </pc:spChg>
        <pc:spChg chg="del">
          <ac:chgData name="Rui Ribeiro (1191048)" userId="110ba41d-2f3e-4230-86c6-4ecce2f9505c" providerId="ADAL" clId="{FD64D41D-D833-4D84-9AF8-00611AA501B0}" dt="2020-11-08T15:14:26.437" v="691" actId="478"/>
          <ac:spMkLst>
            <pc:docMk/>
            <pc:sldMk cId="2460664344" sldId="285"/>
            <ac:spMk id="44" creationId="{A88751F5-C325-4F6A-8D07-BB3FDF21B9A9}"/>
          </ac:spMkLst>
        </pc:spChg>
        <pc:spChg chg="del mod">
          <ac:chgData name="Rui Ribeiro (1191048)" userId="110ba41d-2f3e-4230-86c6-4ecce2f9505c" providerId="ADAL" clId="{FD64D41D-D833-4D84-9AF8-00611AA501B0}" dt="2020-11-08T15:14:20.751" v="684" actId="478"/>
          <ac:spMkLst>
            <pc:docMk/>
            <pc:sldMk cId="2460664344" sldId="285"/>
            <ac:spMk id="48" creationId="{33A1D43C-302C-4528-9754-BF88F29963C5}"/>
          </ac:spMkLst>
        </pc:spChg>
        <pc:spChg chg="del mod">
          <ac:chgData name="Rui Ribeiro (1191048)" userId="110ba41d-2f3e-4230-86c6-4ecce2f9505c" providerId="ADAL" clId="{FD64D41D-D833-4D84-9AF8-00611AA501B0}" dt="2020-11-08T15:14:19.613" v="682" actId="478"/>
          <ac:spMkLst>
            <pc:docMk/>
            <pc:sldMk cId="2460664344" sldId="285"/>
            <ac:spMk id="56" creationId="{7BA7D137-E6D2-4EF3-B8EF-717FAE6EF6B5}"/>
          </ac:spMkLst>
        </pc:spChg>
        <pc:picChg chg="add mod modCrop">
          <ac:chgData name="Rui Ribeiro (1191048)" userId="110ba41d-2f3e-4230-86c6-4ecce2f9505c" providerId="ADAL" clId="{FD64D41D-D833-4D84-9AF8-00611AA501B0}" dt="2020-11-08T15:42:57.758" v="938" actId="1076"/>
          <ac:picMkLst>
            <pc:docMk/>
            <pc:sldMk cId="2460664344" sldId="285"/>
            <ac:picMk id="6" creationId="{DCE2A8E8-20D7-477B-9DBC-6D14434854F3}"/>
          </ac:picMkLst>
        </pc:picChg>
        <pc:cxnChg chg="add del mod">
          <ac:chgData name="Rui Ribeiro (1191048)" userId="110ba41d-2f3e-4230-86c6-4ecce2f9505c" providerId="ADAL" clId="{FD64D41D-D833-4D84-9AF8-00611AA501B0}" dt="2020-11-08T15:35:49.873" v="856" actId="11529"/>
          <ac:cxnSpMkLst>
            <pc:docMk/>
            <pc:sldMk cId="2460664344" sldId="285"/>
            <ac:cxnSpMk id="12" creationId="{D4BDCE1B-7BD4-4B8B-B902-E98EB46676D3}"/>
          </ac:cxnSpMkLst>
        </pc:cxnChg>
        <pc:cxnChg chg="add mod">
          <ac:chgData name="Rui Ribeiro (1191048)" userId="110ba41d-2f3e-4230-86c6-4ecce2f9505c" providerId="ADAL" clId="{FD64D41D-D833-4D84-9AF8-00611AA501B0}" dt="2020-11-08T15:39:52.737" v="909" actId="1076"/>
          <ac:cxnSpMkLst>
            <pc:docMk/>
            <pc:sldMk cId="2460664344" sldId="285"/>
            <ac:cxnSpMk id="14" creationId="{03250D9B-06EF-4617-9F56-DDFDE3F1147A}"/>
          </ac:cxnSpMkLst>
        </pc:cxnChg>
        <pc:cxnChg chg="del mod">
          <ac:chgData name="Rui Ribeiro (1191048)" userId="110ba41d-2f3e-4230-86c6-4ecce2f9505c" providerId="ADAL" clId="{FD64D41D-D833-4D84-9AF8-00611AA501B0}" dt="2020-11-08T15:14:29.242" v="695" actId="478"/>
          <ac:cxnSpMkLst>
            <pc:docMk/>
            <pc:sldMk cId="2460664344" sldId="285"/>
            <ac:cxnSpMk id="28" creationId="{18506708-FB28-4773-8F53-1FCC0785CFED}"/>
          </ac:cxnSpMkLst>
        </pc:cxnChg>
        <pc:cxnChg chg="del mod">
          <ac:chgData name="Rui Ribeiro (1191048)" userId="110ba41d-2f3e-4230-86c6-4ecce2f9505c" providerId="ADAL" clId="{FD64D41D-D833-4D84-9AF8-00611AA501B0}" dt="2020-11-08T15:14:22.863" v="687" actId="478"/>
          <ac:cxnSpMkLst>
            <pc:docMk/>
            <pc:sldMk cId="2460664344" sldId="285"/>
            <ac:cxnSpMk id="30" creationId="{CF9292DE-5B9A-4D04-B71E-2C7BD376FDA1}"/>
          </ac:cxnSpMkLst>
        </pc:cxnChg>
        <pc:cxnChg chg="del mod">
          <ac:chgData name="Rui Ribeiro (1191048)" userId="110ba41d-2f3e-4230-86c6-4ecce2f9505c" providerId="ADAL" clId="{FD64D41D-D833-4D84-9AF8-00611AA501B0}" dt="2020-11-08T15:14:28.471" v="694" actId="478"/>
          <ac:cxnSpMkLst>
            <pc:docMk/>
            <pc:sldMk cId="2460664344" sldId="285"/>
            <ac:cxnSpMk id="43" creationId="{AFA934BC-EAB7-4724-A559-E8BD97ED0C6C}"/>
          </ac:cxnSpMkLst>
        </pc:cxnChg>
        <pc:cxnChg chg="del mod">
          <ac:chgData name="Rui Ribeiro (1191048)" userId="110ba41d-2f3e-4230-86c6-4ecce2f9505c" providerId="ADAL" clId="{FD64D41D-D833-4D84-9AF8-00611AA501B0}" dt="2020-11-08T15:14:21.314" v="685" actId="478"/>
          <ac:cxnSpMkLst>
            <pc:docMk/>
            <pc:sldMk cId="2460664344" sldId="285"/>
            <ac:cxnSpMk id="52" creationId="{92749899-2337-4346-A7AE-881FB9A33A9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12DDC-3B14-4BD5-A03A-D39287D27955}" type="datetimeFigureOut">
              <a:rPr lang="pt-PT" smtClean="0"/>
              <a:t>17/12/2020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B0C3C-6829-419B-B4D5-D8D2C479E8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782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B0C3C-6829-419B-B4D5-D8D2C479E8F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75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B0C3C-6829-419B-B4D5-D8D2C479E8F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38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64127-CFBB-4CAD-AFBB-CEBE04A2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B201B-3F95-49AE-B6A4-EF6D1B279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1A2805-EE18-442D-91E9-6C4F3E3B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8D08-CDF0-4D5E-839A-B2A958AAECF8}" type="datetime1">
              <a:rPr lang="pt-PT" smtClean="0"/>
              <a:t>17/12/2020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984864-ECF3-424A-80D7-795EF7D2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6BC7AA7-E334-4A69-B01F-EB197AA5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03F6-8174-4003-A549-767C7CF2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A55C7F-0041-427B-8637-ECCCF46E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D47906-BDF3-464C-82C7-3EBC63D3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9B14-21EC-41E7-AB69-CE627EB1D2D1}" type="datetime1">
              <a:rPr lang="pt-PT" smtClean="0"/>
              <a:t>17/12/2020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3578FE-0D95-44DB-8F73-49EF32C7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022714-2179-45FE-8A35-AAAD4E2F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68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49A272-3C72-4EC1-8123-12616D11E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A1A720-E986-4635-89F3-8A21F73AF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143304-2897-481A-879C-33BCB899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CDD0-C904-47B9-9178-13D2A555F387}" type="datetime1">
              <a:rPr lang="pt-PT" smtClean="0"/>
              <a:t>17/12/2020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E2B8D6-F104-43E9-8FA2-7D36736C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1F7A17-3EF0-4B99-A8A0-7BC826E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2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A4487-576C-4EFE-8C23-4376CFDE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F73721-4EEB-4339-828B-181B9344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EBBD71-DD4D-4273-A3F4-D3D54A02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A6FD-6FF5-4AF5-BBCB-3F39986237B2}" type="datetime1">
              <a:rPr lang="pt-PT" smtClean="0"/>
              <a:t>17/12/2020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51F1EE-61DB-46D6-A5F4-0644A638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9DA66B-25DB-4CE4-87C4-1CAB230E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842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4164-01CE-44EA-B7A6-EA8CAAB9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D3E0D6A-FA97-4A8B-B944-8FF4ED05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2320B1-6D5C-479A-9130-3BC82EA8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FE87-DF5B-467C-9490-AC40689CE1B1}" type="datetime1">
              <a:rPr lang="pt-PT" smtClean="0"/>
              <a:t>17/12/2020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7CA0A3-8F84-4C86-9E97-D473A65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68E1DC-E885-4A2F-8792-F8F625E2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47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DEC7-9E23-46AF-9B16-F252546B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A087D8-C5EB-41DC-BF37-3209004DF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3B0A8FA-26A2-467E-9285-ED797E94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C48DC3-B48A-4B51-94F2-91907763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EF8D-ADD3-4C7D-A4E0-F35D0D3E8656}" type="datetime1">
              <a:rPr lang="pt-PT" smtClean="0"/>
              <a:t>17/12/2020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7D620C-0B34-4474-ADED-D2F3882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B45C91-FFB4-4632-8D21-82E21EF2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728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B322-3443-4908-8D48-9CB2A18C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ACFAA5A-0CF8-4087-B502-E75BC44B7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12AF7F-AE57-4DDA-BBC0-A37C65E0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C7E9343-B41D-44AB-9222-D411C12F4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EF1B97F-0622-41A0-988B-924A08135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38CB922-4B31-4233-9CB9-BD660F44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395-33F3-44E0-877A-27A7C3EE2C03}" type="datetime1">
              <a:rPr lang="pt-PT" smtClean="0"/>
              <a:t>17/12/2020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F7C0297-59D2-4BF7-A0CB-609B724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098C935-3067-4EBF-AEF3-486C2F5F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418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5AE3D-6EDC-4B41-8952-7AFF2781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D3A8B35-41F4-4DC5-B10A-2E7F8163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3AFA-CB9A-43AE-AE2B-4D0E0B7F9359}" type="datetime1">
              <a:rPr lang="pt-PT" smtClean="0"/>
              <a:t>17/12/2020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FD53E0-C907-438F-A356-753D78AA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43872F-39E8-4CD8-BFEA-0D7096A1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037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D97E2FA-4CCF-4F97-82BE-2554A192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A824-47C0-4F33-A9B6-2B7C27C63436}" type="datetime1">
              <a:rPr lang="pt-PT" smtClean="0"/>
              <a:t>17/12/2020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332024F-812E-4DD7-B267-13114B4A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FC8B817-C0A9-4723-BA58-31EB2B0F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90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C9F15-1C54-44DF-8A6D-70EC784A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5AABEE-CC16-4223-AE2F-69AE2C41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7C04AD-7B56-44FC-B4C7-B26DD995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8DC047B-BD3C-4125-B18C-ABCF3774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9DEE-0742-40AC-8F98-AA145E27DFEE}" type="datetime1">
              <a:rPr lang="pt-PT" smtClean="0"/>
              <a:t>17/12/2020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E7D640-2EF4-41C4-8BDE-F6A1D5AF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E6E82CF-54A0-4C24-8127-9EC57C5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270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ACF82-E3EC-4B0B-B358-B4DE889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00C0601-CE94-4901-96A8-9AEF78851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CF5FB8B-D4FE-4666-A18E-233EA804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22BCA3-DF39-4F05-B4B3-EDCA106F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32F0-857B-432B-8BA0-CDB6DA636B6C}" type="datetime1">
              <a:rPr lang="pt-PT" smtClean="0"/>
              <a:t>17/12/2020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A1D864-558F-4C40-8E44-2F7BDD2D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A6732A-366A-4CB3-A9A6-A3954C78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63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BFD1F54-0070-4BC8-8D41-829A2F96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9AD569-9322-4837-B085-333193B56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F313A1-A179-4E38-A4FF-F28137554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FA9E-BCD6-4B3A-8578-09A05006ADA8}" type="datetime1">
              <a:rPr lang="pt-PT" smtClean="0"/>
              <a:t>17/12/2020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72E7A6-841F-4190-B585-2DAA77621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F5AAD1-ADF7-49EC-96EB-DA73580E9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7383-04E0-44A4-91F9-BBB135C9F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4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79B516D6-F078-492A-B95E-5E779C66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1</a:t>
            </a:fld>
            <a:endParaRPr lang="pt-PT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C5D8790-401E-46EE-8FFE-9B369EFD56AA}"/>
              </a:ext>
            </a:extLst>
          </p:cNvPr>
          <p:cNvGrpSpPr/>
          <p:nvPr/>
        </p:nvGrpSpPr>
        <p:grpSpPr>
          <a:xfrm>
            <a:off x="4854102" y="924375"/>
            <a:ext cx="7082402" cy="5865531"/>
            <a:chOff x="-9525" y="-333195"/>
            <a:chExt cx="4314518" cy="4399420"/>
          </a:xfrm>
          <a:solidFill>
            <a:srgbClr val="AFABAB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AADB3F2-12F4-477E-91FB-FE9DCA988DC4}"/>
                </a:ext>
              </a:extLst>
            </p:cNvPr>
            <p:cNvSpPr/>
            <p:nvPr/>
          </p:nvSpPr>
          <p:spPr>
            <a:xfrm>
              <a:off x="2181228" y="-185101"/>
              <a:ext cx="2123765" cy="2105025"/>
            </a:xfrm>
            <a:prstGeom prst="round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PT" sz="2000" b="1" dirty="0">
                  <a:effectLst/>
                  <a:latin typeface="HP Simplified Light" panose="020B0406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Professor:</a:t>
              </a:r>
              <a:endParaRPr lang="pt-P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PT" sz="2000" dirty="0">
                  <a:effectLst/>
                  <a:latin typeface="HP Simplified Light" panose="020B0406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Paulo Fernandes(PAF)</a:t>
              </a:r>
              <a:endParaRPr lang="pt-PT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PT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641F830-94C8-477D-9882-D4693514C653}"/>
                </a:ext>
              </a:extLst>
            </p:cNvPr>
            <p:cNvSpPr/>
            <p:nvPr/>
          </p:nvSpPr>
          <p:spPr>
            <a:xfrm>
              <a:off x="-9525" y="-333195"/>
              <a:ext cx="2123765" cy="200977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pt-PT" sz="2000" b="1" dirty="0">
                <a:effectLst/>
                <a:latin typeface="HP Simplified Light" panose="020B04060202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pt-PT" sz="2000" b="1" dirty="0">
                <a:effectLst/>
                <a:latin typeface="HP Simplified Light" panose="020B0406020204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Aft>
                  <a:spcPts val="800"/>
                </a:spcAft>
              </a:pPr>
              <a:r>
                <a:rPr lang="pt-PT" sz="2000" dirty="0">
                  <a:effectLst/>
                  <a:latin typeface="HP Simplified Light"/>
                  <a:ea typeface="Calibri" panose="020F0502020204030204" pitchFamily="34" charset="0"/>
                  <a:cs typeface="Times New Roman"/>
                </a:rPr>
                <a:t>António Fernandes, 1190402</a:t>
              </a:r>
            </a:p>
            <a:p>
              <a:pPr>
                <a:spcAft>
                  <a:spcPts val="800"/>
                </a:spcAft>
              </a:pPr>
              <a:r>
                <a:rPr lang="pt-PT" sz="2000" dirty="0">
                  <a:latin typeface="HP Simplified Light"/>
                  <a:ea typeface="Calibri" panose="020F0502020204030204" pitchFamily="34" charset="0"/>
                  <a:cs typeface="Times New Roman"/>
                </a:rPr>
                <a:t>Rui Soares, 1191045</a:t>
              </a:r>
            </a:p>
            <a:p>
              <a:pPr>
                <a:spcAft>
                  <a:spcPts val="800"/>
                </a:spcAft>
              </a:pPr>
              <a:endParaRPr lang="pt-PT" sz="2000" dirty="0">
                <a:effectLst/>
                <a:latin typeface="HP Simplified Light"/>
                <a:ea typeface="Calibri" panose="020F0502020204030204" pitchFamily="34" charset="0"/>
                <a:cs typeface="Times New Roman"/>
              </a:endParaRPr>
            </a:p>
            <a:p>
              <a:pPr algn="ctr">
                <a:spcAft>
                  <a:spcPts val="800"/>
                </a:spcAft>
              </a:pPr>
              <a:r>
                <a:rPr lang="pt-PT" sz="2000" dirty="0">
                  <a:latin typeface="HP Simplified Light"/>
                  <a:ea typeface="Calibri" panose="020F0502020204030204" pitchFamily="34" charset="0"/>
                  <a:cs typeface="Times New Roman"/>
                </a:rPr>
                <a:t>2DK G01</a:t>
              </a:r>
              <a:endParaRPr lang="pt-PT" sz="2000" dirty="0">
                <a:effectLst/>
                <a:latin typeface="HP Simplified Ligh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pt-PT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pt-PT" sz="11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F78D3CD-6191-4845-A5E6-98073D5C075B}"/>
                </a:ext>
              </a:extLst>
            </p:cNvPr>
            <p:cNvSpPr/>
            <p:nvPr/>
          </p:nvSpPr>
          <p:spPr>
            <a:xfrm>
              <a:off x="-9525" y="1717788"/>
              <a:ext cx="2123765" cy="2105025"/>
            </a:xfrm>
            <a:prstGeom prst="round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PT" sz="3600" b="1" dirty="0">
                  <a:effectLst/>
                  <a:latin typeface="HP Simplified Light" panose="020B0406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FSIAP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PT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B7A27D8-2EF9-4E56-907F-CBB9DF5E9CB0}"/>
                </a:ext>
              </a:extLst>
            </p:cNvPr>
            <p:cNvSpPr/>
            <p:nvPr/>
          </p:nvSpPr>
          <p:spPr>
            <a:xfrm>
              <a:off x="2145321" y="1961200"/>
              <a:ext cx="2159672" cy="21050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PT" sz="3600" b="1" dirty="0">
                  <a:effectLst/>
                  <a:latin typeface="HP Simplified Light" panose="020B0406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Superfícies equipotenciais e Campo Elétrico</a:t>
              </a:r>
              <a:endParaRPr lang="pt-PT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PT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02B61B4-9055-4941-B95A-D414E0DE99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14" y="68094"/>
            <a:ext cx="2350490" cy="932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 descr="Resultado de imagem para logo isep">
            <a:extLst>
              <a:ext uri="{FF2B5EF4-FFF2-40B4-BE49-F238E27FC236}">
                <a16:creationId xmlns:a16="http://schemas.microsoft.com/office/drawing/2014/main" id="{6F244AC2-EB5F-4A2E-976D-C32EA088FC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3" y="-22604"/>
            <a:ext cx="2809300" cy="12109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 descr="Campos gravitacionais não uniformes - Alfaconnection">
            <a:extLst>
              <a:ext uri="{FF2B5EF4-FFF2-40B4-BE49-F238E27FC236}">
                <a16:creationId xmlns:a16="http://schemas.microsoft.com/office/drawing/2014/main" id="{CDDD2C5C-1292-4D13-B0BE-ECEA9F2A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" y="1801818"/>
            <a:ext cx="4379821" cy="339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93C329-FC22-4308-B227-889A8815979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2D9923-00BB-4CB0-811C-3BAAEC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FC7383-04E0-44A4-91F9-BBB135C9FC1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16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0E38-500F-41E5-8C64-7E67A28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/>
                </a:solidFill>
              </a:rPr>
              <a:t>Questão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EF96C3-4E83-4252-A929-D3CEE22A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11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3C4F61-1984-448D-AFF1-4CF09C9B9618}"/>
              </a:ext>
            </a:extLst>
          </p:cNvPr>
          <p:cNvSpPr txBox="1"/>
          <p:nvPr/>
        </p:nvSpPr>
        <p:spPr>
          <a:xfrm>
            <a:off x="838200" y="1797892"/>
            <a:ext cx="104244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1800" b="0" i="0" u="none" strike="noStrike" baseline="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Com base nas leituras feitas ao longo da atividade, tiramos como conclusão as seguintes hipóteses:</a:t>
            </a:r>
          </a:p>
          <a:p>
            <a:pPr algn="just"/>
            <a:r>
              <a:rPr lang="pt-PT" sz="1800" b="0" i="0" u="none" strike="noStrike" baseline="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sz="1800" b="0" i="0" u="none" strike="noStrike" baseline="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Com o aumento da distância do elétrodo cilíndrico, que por sua vez é a carga positiva, podemos observar uma diminuição significativa da diferença de potencial, visto que a o potencial elétrico desta carga é superior </a:t>
            </a:r>
            <a:r>
              <a:rPr lang="pt-PT" dirty="0">
                <a:solidFill>
                  <a:schemeClr val="bg1"/>
                </a:solidFill>
                <a:latin typeface="Baskerville Old Face" panose="02020602080505020303" pitchFamily="18" charset="0"/>
              </a:rPr>
              <a:t>ao da carga negativa (elétrodo plano).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  <a:latin typeface="Baskerville Old Face" panose="02020602080505020303" pitchFamily="18" charset="0"/>
              </a:rPr>
              <a:t>Com base na explicação anterior, podemos observar o oposto, em função da distância do elétrodo plano, carga negativa, a diferença de potencial aumenta.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  <a:latin typeface="Baskerville Old Face" panose="02020602080505020303" pitchFamily="18" charset="0"/>
              </a:rPr>
              <a:t>Com as medidas de distância de 2 em 2 cm entre os dois elétrodos, conseguimos confirmar os pontos referidos anteriormente, ou seja, o aumento progressivo da diferença de potencial com a aproximação da carga positiva (elétrodo cilíndrico). </a:t>
            </a:r>
          </a:p>
        </p:txBody>
      </p:sp>
    </p:spTree>
    <p:extLst>
      <p:ext uri="{BB962C8B-B14F-4D97-AF65-F5344CB8AC3E}">
        <p14:creationId xmlns:p14="http://schemas.microsoft.com/office/powerpoint/2010/main" val="98255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0E38-500F-41E5-8C64-7E67A28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>
                <a:solidFill>
                  <a:schemeClr val="accent2"/>
                </a:solidFill>
              </a:rPr>
              <a:t>Questão 2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EF96C3-4E83-4252-A929-D3CEE22A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12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BF8B95-7BA9-452D-B1C7-BB0787338AC4}"/>
              </a:ext>
            </a:extLst>
          </p:cNvPr>
          <p:cNvSpPr txBox="1"/>
          <p:nvPr/>
        </p:nvSpPr>
        <p:spPr>
          <a:xfrm>
            <a:off x="970961" y="1809945"/>
            <a:ext cx="10001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1800" b="0" i="0" u="none" strike="noStrike" baseline="0">
                <a:solidFill>
                  <a:schemeClr val="bg1"/>
                </a:solidFill>
                <a:latin typeface="Baskerville Old Face" panose="02020602080505020303" pitchFamily="18" charset="0"/>
              </a:rPr>
              <a:t>Como o elétrodo plano tem carga negativa e o elétrodo cilíndrico tem carga positiva, a força elétrica vai aumentando ao longo das linhas tracejadas que estão representadas na figura abaixo. Isto é, quanto mais próximo do elétrodo positivo, maior a força elétrica. 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4598A0-3AD9-4175-8D2A-A22B37B2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55" y="3061725"/>
            <a:ext cx="2781149" cy="24149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8706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EAF48-2124-4347-9536-6C0A859D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accent2"/>
                </a:solidFill>
              </a:rPr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AE6C2E-B16C-4AAF-A189-DEE73AFD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[1]	“Linhas Equipotenciais.” http://ensinoadistancia.pro.br/EaD/Eletromagnetismo/Equipotenciais/Equipotenciais.html (</a:t>
            </a:r>
            <a:r>
              <a:rPr lang="pt-PT" sz="1800" dirty="0" err="1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pt-PT" sz="1800" dirty="0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 Dec. 12, 2020).</a:t>
            </a:r>
            <a:endParaRPr lang="pt-P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6400" indent="-406400"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[2]	“(No </a:t>
            </a:r>
            <a:r>
              <a:rPr lang="pt-PT" sz="1800" dirty="0" err="1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pt-PT" sz="1800" dirty="0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).” https://moodle.isep.ipp.pt/pluginfile.php/64618/mod_resource/content/2/FSIAP_Trabalho 1.pdf (</a:t>
            </a:r>
            <a:r>
              <a:rPr lang="pt-PT" sz="1800" dirty="0" err="1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accessed</a:t>
            </a:r>
            <a:r>
              <a:rPr lang="pt-PT" sz="1800" dirty="0">
                <a:solidFill>
                  <a:schemeClr val="bg1"/>
                </a:solidFill>
                <a:effectLst/>
                <a:latin typeface="HP Simplified"/>
                <a:ea typeface="Calibri" panose="020F0502020204030204" pitchFamily="34" charset="0"/>
                <a:cs typeface="Times New Roman" panose="02020603050405020304" pitchFamily="18" charset="0"/>
              </a:rPr>
              <a:t> Dec. 12, 2020).</a:t>
            </a:r>
            <a:endParaRPr lang="pt-P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EA935B-5ED5-44CF-B93C-ED5F51DC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9579E2-D0E6-486D-8537-85983EA239CC}"/>
              </a:ext>
            </a:extLst>
          </p:cNvPr>
          <p:cNvPicPr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5" r="-1" b="1713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82C472-F7C3-4C4D-B8CC-AAFE45F98D74}"/>
              </a:ext>
            </a:extLst>
          </p:cNvPr>
          <p:cNvPicPr/>
          <p:nvPr/>
        </p:nvPicPr>
        <p:blipFill rotWithShape="1">
          <a:blip r:embed="rId3"/>
          <a:srcRect t="15191" r="-1" b="-1"/>
          <a:stretch/>
        </p:blipFill>
        <p:spPr>
          <a:xfrm>
            <a:off x="5033912" y="3859990"/>
            <a:ext cx="7158087" cy="29980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240477-4B9F-4B9B-8A48-AA1350E5A267}"/>
              </a:ext>
            </a:extLst>
          </p:cNvPr>
          <p:cNvSpPr/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Esquema de Montagem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11B6DA-5F3A-43C3-ACDD-3408B05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FC7383-04E0-44A4-91F9-BBB135C9FC1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4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8FC6-8465-464C-A44C-3B89CF24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/>
                </a:solidFill>
              </a:rPr>
              <a:t>Conceitos Teóricos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BC8FAC-1BBC-487A-80EA-1A682D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3</a:t>
            </a:fld>
            <a:endParaRPr lang="pt-PT"/>
          </a:p>
        </p:txBody>
      </p:sp>
      <p:pic>
        <p:nvPicPr>
          <p:cNvPr id="8" name="Imagem 7" descr="Campo Elétrico e Força Elétrica - Revisão de Física Enem">
            <a:extLst>
              <a:ext uri="{FF2B5EF4-FFF2-40B4-BE49-F238E27FC236}">
                <a16:creationId xmlns:a16="http://schemas.microsoft.com/office/drawing/2014/main" id="{8384FBDD-2A47-4B15-8481-36C3842318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9" y="2127242"/>
            <a:ext cx="5597112" cy="2961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192FA4-AA4B-4060-9211-954C44EDE9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49" y="2203821"/>
            <a:ext cx="3703563" cy="288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69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72ED3-7372-4C1F-962A-A6FFDD3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/>
                </a:solidFill>
              </a:rPr>
              <a:t>Conceitos Teóricos</a:t>
            </a:r>
            <a:endParaRPr lang="pt-PT" dirty="0">
              <a:solidFill>
                <a:schemeClr val="accent2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37E076B-E14C-4F68-871A-3C8DB055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7383-04E0-44A4-91F9-BBB135C9FC17}" type="slidenum">
              <a:rPr lang="pt-PT" smtClean="0"/>
              <a:t>4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513508-CF0F-4461-B5F1-689FAD3105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4" y="1843053"/>
            <a:ext cx="4325452" cy="202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Aula 6: Campo elétrico: Linhas de Força e Superfícies equipotenciais -  YouTube">
            <a:extLst>
              <a:ext uri="{FF2B5EF4-FFF2-40B4-BE49-F238E27FC236}">
                <a16:creationId xmlns:a16="http://schemas.microsoft.com/office/drawing/2014/main" id="{40AD21F8-3952-419D-837A-54C7F96A8D6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3883" r="10005" b="4355"/>
          <a:stretch/>
        </p:blipFill>
        <p:spPr bwMode="auto">
          <a:xfrm>
            <a:off x="5881288" y="1690688"/>
            <a:ext cx="5713967" cy="36206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17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1" name="Rectangle 11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240477-4B9F-4B9B-8A48-AA1350E5A267}"/>
              </a:ext>
            </a:extLst>
          </p:cNvPr>
          <p:cNvSpPr/>
          <p:nvPr/>
        </p:nvSpPr>
        <p:spPr>
          <a:xfrm>
            <a:off x="943276" y="712268"/>
            <a:ext cx="10410524" cy="119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Fórmulas</a:t>
            </a:r>
            <a:r>
              <a:rPr lang="en-US" sz="4400" b="1" kern="1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Necessárias</a:t>
            </a:r>
            <a:r>
              <a:rPr lang="en-US" sz="4400" b="1" kern="1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222" name="Straight Connector 1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11B6DA-5F3A-43C3-ACDD-3408B05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FC7383-04E0-44A4-91F9-BBB135C9FC17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F3C5BF9-E62A-48B7-B02D-53A064F957C8}"/>
                  </a:ext>
                </a:extLst>
              </p:cNvPr>
              <p:cNvSpPr txBox="1"/>
              <p:nvPr/>
            </p:nvSpPr>
            <p:spPr>
              <a:xfrm>
                <a:off x="867861" y="2422378"/>
                <a:ext cx="1385740" cy="1006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pt-PT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  <m:r>
                        <a:rPr lang="pt-PT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PT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pt-PT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pt-PT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PT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PT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F3C5BF9-E62A-48B7-B02D-53A064F9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1" y="2422378"/>
                <a:ext cx="1385740" cy="1006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070A667-0DDF-4D11-830A-0089D58AF3CA}"/>
                  </a:ext>
                </a:extLst>
              </p:cNvPr>
              <p:cNvSpPr txBox="1"/>
              <p:nvPr/>
            </p:nvSpPr>
            <p:spPr>
              <a:xfrm>
                <a:off x="1762028" y="2497793"/>
                <a:ext cx="6094428" cy="657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070A667-0DDF-4D11-830A-0089D58AF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28" y="2497793"/>
                <a:ext cx="6094428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E1D5A79-5120-466C-9AC9-225CCCAD5475}"/>
                  </a:ext>
                </a:extLst>
              </p:cNvPr>
              <p:cNvSpPr txBox="1"/>
              <p:nvPr/>
            </p:nvSpPr>
            <p:spPr>
              <a:xfrm>
                <a:off x="6422010" y="2296327"/>
                <a:ext cx="6094428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pt-P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P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E1D5A79-5120-466C-9AC9-225CCCAD5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10" y="2296327"/>
                <a:ext cx="6094428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8B9763-6B12-4853-9B29-7D0917F097C3}"/>
                  </a:ext>
                </a:extLst>
              </p:cNvPr>
              <p:cNvSpPr txBox="1"/>
              <p:nvPr/>
            </p:nvSpPr>
            <p:spPr>
              <a:xfrm>
                <a:off x="6339525" y="2900724"/>
                <a:ext cx="6259398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pt-PT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pt-P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8B9763-6B12-4853-9B29-7D0917F0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25" y="2900724"/>
                <a:ext cx="6259398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DB7B01-1F02-4BAB-8671-714E46C0CB3A}"/>
                  </a:ext>
                </a:extLst>
              </p:cNvPr>
              <p:cNvSpPr txBox="1"/>
              <p:nvPr/>
            </p:nvSpPr>
            <p:spPr>
              <a:xfrm>
                <a:off x="1559352" y="4124286"/>
                <a:ext cx="6297104" cy="723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DB7B01-1F02-4BAB-8671-714E46C0C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52" y="4124286"/>
                <a:ext cx="6297104" cy="7234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97CADB-FF38-4ACB-8EE9-83C69ECAFD4A}"/>
                  </a:ext>
                </a:extLst>
              </p:cNvPr>
              <p:cNvSpPr txBox="1"/>
              <p:nvPr/>
            </p:nvSpPr>
            <p:spPr>
              <a:xfrm>
                <a:off x="1559352" y="4995585"/>
                <a:ext cx="6297104" cy="720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den>
                          </m:f>
                          <m:r>
                            <a:rPr lang="pt-PT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=−(</m:t>
                          </m:r>
                          <m:f>
                            <m:f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pt-PT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97CADB-FF38-4ACB-8EE9-83C69ECA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52" y="4995585"/>
                <a:ext cx="6297104" cy="720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88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443F88-0C91-41F7-AE97-EA0FE2BB73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11B6DA-5F3A-43C3-ACDD-3408B05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FC7383-04E0-44A4-91F9-BBB135C9FC1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3204D-9BAA-45A4-984F-050150985BC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056B9FD-C88B-4DEB-9B3D-40AF212F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FC7383-04E0-44A4-91F9-BBB135C9FC1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9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827ED3-F918-40D3-840C-3529D81F8DD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875BB8-456A-49DA-B2C3-E93604E1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FC7383-04E0-44A4-91F9-BBB135C9FC1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B24BB2-5264-467A-B53A-C47FD4653E0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D5A4EA8-6B1A-45AF-89B0-28CA9E3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FC7383-04E0-44A4-91F9-BBB135C9FC1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45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937607E5BA248844B7AA049BBE261" ma:contentTypeVersion="4" ma:contentTypeDescription="Create a new document." ma:contentTypeScope="" ma:versionID="abc333efbf98468791a65d77185c7e2a">
  <xsd:schema xmlns:xsd="http://www.w3.org/2001/XMLSchema" xmlns:xs="http://www.w3.org/2001/XMLSchema" xmlns:p="http://schemas.microsoft.com/office/2006/metadata/properties" xmlns:ns2="b8778e95-1736-4046-a100-ff6d9c40edd1" targetNamespace="http://schemas.microsoft.com/office/2006/metadata/properties" ma:root="true" ma:fieldsID="f1ef0229da7da49f30645a283b28b46f" ns2:_="">
    <xsd:import namespace="b8778e95-1736-4046-a100-ff6d9c40ed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78e95-1736-4046-a100-ff6d9c40e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E01B5B-CF51-48A5-AC60-24405032C8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AE3C99-7BFA-45E4-B83A-52114D141A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CB6E97-7BD8-4131-B1A0-1D89A21F6714}">
  <ds:schemaRefs>
    <ds:schemaRef ds:uri="b8778e95-1736-4046-a100-ff6d9c40ed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340</Words>
  <Application>Microsoft Office PowerPoint</Application>
  <PresentationFormat>Ecrã Panorâmico</PresentationFormat>
  <Paragraphs>49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Cambria Math</vt:lpstr>
      <vt:lpstr>HP Simplified</vt:lpstr>
      <vt:lpstr>HP Simplified Light</vt:lpstr>
      <vt:lpstr>Tema do Office</vt:lpstr>
      <vt:lpstr>Apresentação do PowerPoint</vt:lpstr>
      <vt:lpstr>Apresentação do PowerPoint</vt:lpstr>
      <vt:lpstr>Conceitos Teóricos</vt:lpstr>
      <vt:lpstr>Conceitos Teóricos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Questão 1</vt:lpstr>
      <vt:lpstr>Questão 2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António Fernandes (1190402)</dc:creator>
  <cp:lastModifiedBy>António Fernandes (1190402)</cp:lastModifiedBy>
  <cp:revision>1</cp:revision>
  <dcterms:created xsi:type="dcterms:W3CDTF">2020-12-14T22:01:50Z</dcterms:created>
  <dcterms:modified xsi:type="dcterms:W3CDTF">2020-12-17T18:10:44Z</dcterms:modified>
</cp:coreProperties>
</file>