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691C7D-FC85-482A-9851-6192BCD22058}" v="85" dt="2021-03-27T08:05:52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ónio Daniel Barbosa Fernandes" userId="c80464d62fcd6162" providerId="LiveId" clId="{20F73C2A-B9EC-4891-868C-42BDE65A6437}"/>
    <pc:docChg chg="undo redo custSel modSld">
      <pc:chgData name="António Daniel Barbosa Fernandes" userId="c80464d62fcd6162" providerId="LiveId" clId="{20F73C2A-B9EC-4891-868C-42BDE65A6437}" dt="2021-03-19T16:28:33.992" v="305" actId="1076"/>
      <pc:docMkLst>
        <pc:docMk/>
      </pc:docMkLst>
      <pc:sldChg chg="addSp delSp modSp mod">
        <pc:chgData name="António Daniel Barbosa Fernandes" userId="c80464d62fcd6162" providerId="LiveId" clId="{20F73C2A-B9EC-4891-868C-42BDE65A6437}" dt="2021-03-19T16:27:37.736" v="291" actId="20577"/>
        <pc:sldMkLst>
          <pc:docMk/>
          <pc:sldMk cId="2221366364" sldId="256"/>
        </pc:sldMkLst>
        <pc:spChg chg="mod">
          <ac:chgData name="António Daniel Barbosa Fernandes" userId="c80464d62fcd6162" providerId="LiveId" clId="{20F73C2A-B9EC-4891-868C-42BDE65A6437}" dt="2021-03-19T16:27:29.407" v="280" actId="20577"/>
          <ac:spMkLst>
            <pc:docMk/>
            <pc:sldMk cId="2221366364" sldId="256"/>
            <ac:spMk id="4" creationId="{DC15B407-940A-4C74-9804-F985AE3F223D}"/>
          </ac:spMkLst>
        </pc:spChg>
        <pc:spChg chg="mod">
          <ac:chgData name="António Daniel Barbosa Fernandes" userId="c80464d62fcd6162" providerId="LiveId" clId="{20F73C2A-B9EC-4891-868C-42BDE65A6437}" dt="2021-03-19T16:27:30.928" v="281" actId="20577"/>
          <ac:spMkLst>
            <pc:docMk/>
            <pc:sldMk cId="2221366364" sldId="256"/>
            <ac:spMk id="7" creationId="{6EA65E36-F61C-42A6-AEC0-ED54555DDC84}"/>
          </ac:spMkLst>
        </pc:spChg>
        <pc:spChg chg="mod">
          <ac:chgData name="António Daniel Barbosa Fernandes" userId="c80464d62fcd6162" providerId="LiveId" clId="{20F73C2A-B9EC-4891-868C-42BDE65A6437}" dt="2021-03-19T16:27:37.736" v="291" actId="20577"/>
          <ac:spMkLst>
            <pc:docMk/>
            <pc:sldMk cId="2221366364" sldId="256"/>
            <ac:spMk id="10" creationId="{D307003B-DC7E-472F-993B-998D8631E715}"/>
          </ac:spMkLst>
        </pc:spChg>
        <pc:spChg chg="add del mod">
          <ac:chgData name="António Daniel Barbosa Fernandes" userId="c80464d62fcd6162" providerId="LiveId" clId="{20F73C2A-B9EC-4891-868C-42BDE65A6437}" dt="2021-03-19T15:17:42.296" v="168"/>
          <ac:spMkLst>
            <pc:docMk/>
            <pc:sldMk cId="2221366364" sldId="256"/>
            <ac:spMk id="22" creationId="{10BBAFFA-6B6D-4FD3-B0F9-E1179B726C66}"/>
          </ac:spMkLst>
        </pc:spChg>
        <pc:spChg chg="add mod">
          <ac:chgData name="António Daniel Barbosa Fernandes" userId="c80464d62fcd6162" providerId="LiveId" clId="{20F73C2A-B9EC-4891-868C-42BDE65A6437}" dt="2021-03-19T16:27:34.189" v="288" actId="20577"/>
          <ac:spMkLst>
            <pc:docMk/>
            <pc:sldMk cId="2221366364" sldId="256"/>
            <ac:spMk id="23" creationId="{43B47E63-70EF-4EF8-A676-6D9D20B59ACC}"/>
          </ac:spMkLst>
        </pc:spChg>
        <pc:cxnChg chg="mod">
          <ac:chgData name="António Daniel Barbosa Fernandes" userId="c80464d62fcd6162" providerId="LiveId" clId="{20F73C2A-B9EC-4891-868C-42BDE65A6437}" dt="2021-03-19T15:16:43.028" v="64" actId="1076"/>
          <ac:cxnSpMkLst>
            <pc:docMk/>
            <pc:sldMk cId="2221366364" sldId="256"/>
            <ac:cxnSpMk id="21" creationId="{4ECE3937-7453-4684-8C68-F497FD4B53B7}"/>
          </ac:cxnSpMkLst>
        </pc:cxnChg>
        <pc:cxnChg chg="add mod">
          <ac:chgData name="António Daniel Barbosa Fernandes" userId="c80464d62fcd6162" providerId="LiveId" clId="{20F73C2A-B9EC-4891-868C-42BDE65A6437}" dt="2021-03-19T15:16:09.073" v="54" actId="1076"/>
          <ac:cxnSpMkLst>
            <pc:docMk/>
            <pc:sldMk cId="2221366364" sldId="256"/>
            <ac:cxnSpMk id="32" creationId="{09BC15E7-8D96-4AD1-B8A2-9EB35FA3EEC5}"/>
          </ac:cxnSpMkLst>
        </pc:cxnChg>
        <pc:cxnChg chg="add mod">
          <ac:chgData name="António Daniel Barbosa Fernandes" userId="c80464d62fcd6162" providerId="LiveId" clId="{20F73C2A-B9EC-4891-868C-42BDE65A6437}" dt="2021-03-19T15:16:57.272" v="66" actId="1076"/>
          <ac:cxnSpMkLst>
            <pc:docMk/>
            <pc:sldMk cId="2221366364" sldId="256"/>
            <ac:cxnSpMk id="34" creationId="{C301FD90-FFAE-4B20-89BF-796133A9CFC0}"/>
          </ac:cxnSpMkLst>
        </pc:cxnChg>
        <pc:cxnChg chg="add mod">
          <ac:chgData name="António Daniel Barbosa Fernandes" userId="c80464d62fcd6162" providerId="LiveId" clId="{20F73C2A-B9EC-4891-868C-42BDE65A6437}" dt="2021-03-19T15:17:04.728" v="67" actId="14100"/>
          <ac:cxnSpMkLst>
            <pc:docMk/>
            <pc:sldMk cId="2221366364" sldId="256"/>
            <ac:cxnSpMk id="36" creationId="{AB59831E-84A6-406D-B67A-3887A5747C34}"/>
          </ac:cxnSpMkLst>
        </pc:cxnChg>
        <pc:cxnChg chg="add mod">
          <ac:chgData name="António Daniel Barbosa Fernandes" userId="c80464d62fcd6162" providerId="LiveId" clId="{20F73C2A-B9EC-4891-868C-42BDE65A6437}" dt="2021-03-19T15:17:12.797" v="70" actId="14100"/>
          <ac:cxnSpMkLst>
            <pc:docMk/>
            <pc:sldMk cId="2221366364" sldId="256"/>
            <ac:cxnSpMk id="37" creationId="{9F87F850-CBB0-4683-A8B6-921F4E84A134}"/>
          </ac:cxnSpMkLst>
        </pc:cxnChg>
      </pc:sldChg>
      <pc:sldChg chg="addSp modSp mod">
        <pc:chgData name="António Daniel Barbosa Fernandes" userId="c80464d62fcd6162" providerId="LiveId" clId="{20F73C2A-B9EC-4891-868C-42BDE65A6437}" dt="2021-03-19T16:28:33.992" v="305" actId="1076"/>
        <pc:sldMkLst>
          <pc:docMk/>
          <pc:sldMk cId="3357032486" sldId="257"/>
        </pc:sldMkLst>
        <pc:spChg chg="add mod">
          <ac:chgData name="António Daniel Barbosa Fernandes" userId="c80464d62fcd6162" providerId="LiveId" clId="{20F73C2A-B9EC-4891-868C-42BDE65A6437}" dt="2021-03-19T15:18:26.189" v="195" actId="1076"/>
          <ac:spMkLst>
            <pc:docMk/>
            <pc:sldMk cId="3357032486" sldId="257"/>
            <ac:spMk id="4" creationId="{9C705923-439C-40F8-9596-456683A95C07}"/>
          </ac:spMkLst>
        </pc:spChg>
        <pc:spChg chg="add mod">
          <ac:chgData name="António Daniel Barbosa Fernandes" userId="c80464d62fcd6162" providerId="LiveId" clId="{20F73C2A-B9EC-4891-868C-42BDE65A6437}" dt="2021-03-19T15:18:47.785" v="271" actId="1076"/>
          <ac:spMkLst>
            <pc:docMk/>
            <pc:sldMk cId="3357032486" sldId="257"/>
            <ac:spMk id="17" creationId="{29DEFF1D-B9B3-448F-B03C-7F399E07B497}"/>
          </ac:spMkLst>
        </pc:spChg>
        <pc:spChg chg="add mod">
          <ac:chgData name="António Daniel Barbosa Fernandes" userId="c80464d62fcd6162" providerId="LiveId" clId="{20F73C2A-B9EC-4891-868C-42BDE65A6437}" dt="2021-03-19T16:28:33.992" v="305" actId="1076"/>
          <ac:spMkLst>
            <pc:docMk/>
            <pc:sldMk cId="3357032486" sldId="257"/>
            <ac:spMk id="106" creationId="{E2CDD043-212A-4577-A49D-D40694C621BF}"/>
          </ac:spMkLst>
        </pc:spChg>
        <pc:spChg chg="mod">
          <ac:chgData name="António Daniel Barbosa Fernandes" userId="c80464d62fcd6162" providerId="LiveId" clId="{20F73C2A-B9EC-4891-868C-42BDE65A6437}" dt="2021-03-19T16:27:57.696" v="299" actId="20577"/>
          <ac:spMkLst>
            <pc:docMk/>
            <pc:sldMk cId="3357032486" sldId="257"/>
            <ac:spMk id="109" creationId="{0214C07C-4A42-4C8A-86F3-BD88CCF47115}"/>
          </ac:spMkLst>
        </pc:spChg>
        <pc:spChg chg="mod">
          <ac:chgData name="António Daniel Barbosa Fernandes" userId="c80464d62fcd6162" providerId="LiveId" clId="{20F73C2A-B9EC-4891-868C-42BDE65A6437}" dt="2021-03-19T16:27:58.840" v="300" actId="20577"/>
          <ac:spMkLst>
            <pc:docMk/>
            <pc:sldMk cId="3357032486" sldId="257"/>
            <ac:spMk id="116" creationId="{24A46A7C-0C4E-4463-AFED-8FAD98AE6E14}"/>
          </ac:spMkLst>
        </pc:spChg>
        <pc:spChg chg="mod">
          <ac:chgData name="António Daniel Barbosa Fernandes" userId="c80464d62fcd6162" providerId="LiveId" clId="{20F73C2A-B9EC-4891-868C-42BDE65A6437}" dt="2021-03-19T16:28:01.158" v="301" actId="20577"/>
          <ac:spMkLst>
            <pc:docMk/>
            <pc:sldMk cId="3357032486" sldId="257"/>
            <ac:spMk id="123" creationId="{EC368B91-6D0D-4D28-AE81-F260D0546E55}"/>
          </ac:spMkLst>
        </pc:spChg>
        <pc:cxnChg chg="add mod">
          <ac:chgData name="António Daniel Barbosa Fernandes" userId="c80464d62fcd6162" providerId="LiveId" clId="{20F73C2A-B9EC-4891-868C-42BDE65A6437}" dt="2021-03-19T15:15:23.993" v="44" actId="1076"/>
          <ac:cxnSpMkLst>
            <pc:docMk/>
            <pc:sldMk cId="3357032486" sldId="257"/>
            <ac:cxnSpMk id="108" creationId="{5ED9E183-ED9D-4FC4-B827-6DB83161604C}"/>
          </ac:cxnSpMkLst>
        </pc:cxnChg>
        <pc:cxnChg chg="add mod">
          <ac:chgData name="António Daniel Barbosa Fernandes" userId="c80464d62fcd6162" providerId="LiveId" clId="{20F73C2A-B9EC-4891-868C-42BDE65A6437}" dt="2021-03-19T15:15:37.247" v="50" actId="14100"/>
          <ac:cxnSpMkLst>
            <pc:docMk/>
            <pc:sldMk cId="3357032486" sldId="257"/>
            <ac:cxnSpMk id="111" creationId="{ADF15DE8-0641-4338-9486-5013E51B32A7}"/>
          </ac:cxnSpMkLst>
        </pc:cxnChg>
        <pc:cxnChg chg="mod">
          <ac:chgData name="António Daniel Barbosa Fernandes" userId="c80464d62fcd6162" providerId="LiveId" clId="{20F73C2A-B9EC-4891-868C-42BDE65A6437}" dt="2021-03-19T15:08:00.998" v="0" actId="14100"/>
          <ac:cxnSpMkLst>
            <pc:docMk/>
            <pc:sldMk cId="3357032486" sldId="257"/>
            <ac:cxnSpMk id="131" creationId="{16CC35CF-5A98-4467-B3EA-27F1CEDCFC61}"/>
          </ac:cxnSpMkLst>
        </pc:cxnChg>
      </pc:sldChg>
      <pc:sldChg chg="addSp delSp modSp mod">
        <pc:chgData name="António Daniel Barbosa Fernandes" userId="c80464d62fcd6162" providerId="LiveId" clId="{20F73C2A-B9EC-4891-868C-42BDE65A6437}" dt="2021-03-19T16:27:53.124" v="298" actId="20577"/>
        <pc:sldMkLst>
          <pc:docMk/>
          <pc:sldMk cId="4082183507" sldId="258"/>
        </pc:sldMkLst>
        <pc:spChg chg="mod">
          <ac:chgData name="António Daniel Barbosa Fernandes" userId="c80464d62fcd6162" providerId="LiveId" clId="{20F73C2A-B9EC-4891-868C-42BDE65A6437}" dt="2021-03-19T16:27:50.847" v="296" actId="20577"/>
          <ac:spMkLst>
            <pc:docMk/>
            <pc:sldMk cId="4082183507" sldId="258"/>
            <ac:spMk id="23" creationId="{023C6213-0BB4-482D-84B1-7EFFD96BA43F}"/>
          </ac:spMkLst>
        </pc:spChg>
        <pc:spChg chg="mod">
          <ac:chgData name="António Daniel Barbosa Fernandes" userId="c80464d62fcd6162" providerId="LiveId" clId="{20F73C2A-B9EC-4891-868C-42BDE65A6437}" dt="2021-03-19T16:27:48.406" v="294" actId="20577"/>
          <ac:spMkLst>
            <pc:docMk/>
            <pc:sldMk cId="4082183507" sldId="258"/>
            <ac:spMk id="126" creationId="{83E03429-6C29-4A11-A535-00E02863633B}"/>
          </ac:spMkLst>
        </pc:spChg>
        <pc:spChg chg="add mod">
          <ac:chgData name="António Daniel Barbosa Fernandes" userId="c80464d62fcd6162" providerId="LiveId" clId="{20F73C2A-B9EC-4891-868C-42BDE65A6437}" dt="2021-03-19T16:27:53.124" v="298" actId="20577"/>
          <ac:spMkLst>
            <pc:docMk/>
            <pc:sldMk cId="4082183507" sldId="258"/>
            <ac:spMk id="131" creationId="{AFCF533C-6E3D-498A-AE63-2A6B192E07FC}"/>
          </ac:spMkLst>
        </pc:spChg>
        <pc:cxnChg chg="add del">
          <ac:chgData name="António Daniel Barbosa Fernandes" userId="c80464d62fcd6162" providerId="LiveId" clId="{20F73C2A-B9EC-4891-868C-42BDE65A6437}" dt="2021-03-19T15:13:53.979" v="4" actId="11529"/>
          <ac:cxnSpMkLst>
            <pc:docMk/>
            <pc:sldMk cId="4082183507" sldId="258"/>
            <ac:cxnSpMk id="4" creationId="{E7A9D137-633E-4994-9F6D-6AF18249E564}"/>
          </ac:cxnSpMkLst>
        </pc:cxnChg>
        <pc:cxnChg chg="add mod">
          <ac:chgData name="António Daniel Barbosa Fernandes" userId="c80464d62fcd6162" providerId="LiveId" clId="{20F73C2A-B9EC-4891-868C-42BDE65A6437}" dt="2021-03-19T15:14:21.973" v="9" actId="14100"/>
          <ac:cxnSpMkLst>
            <pc:docMk/>
            <pc:sldMk cId="4082183507" sldId="258"/>
            <ac:cxnSpMk id="12" creationId="{3291E240-6A45-4D77-B1D1-33B7F7CBA334}"/>
          </ac:cxnSpMkLst>
        </pc:cxnChg>
        <pc:cxnChg chg="add mod">
          <ac:chgData name="António Daniel Barbosa Fernandes" userId="c80464d62fcd6162" providerId="LiveId" clId="{20F73C2A-B9EC-4891-868C-42BDE65A6437}" dt="2021-03-19T16:17:13.144" v="276" actId="14100"/>
          <ac:cxnSpMkLst>
            <pc:docMk/>
            <pc:sldMk cId="4082183507" sldId="258"/>
            <ac:cxnSpMk id="99" creationId="{F4C6506E-09E3-4CE1-896D-367475E15243}"/>
          </ac:cxnSpMkLst>
        </pc:cxnChg>
        <pc:cxnChg chg="add mod">
          <ac:chgData name="António Daniel Barbosa Fernandes" userId="c80464d62fcd6162" providerId="LiveId" clId="{20F73C2A-B9EC-4891-868C-42BDE65A6437}" dt="2021-03-19T15:14:35.784" v="12" actId="14100"/>
          <ac:cxnSpMkLst>
            <pc:docMk/>
            <pc:sldMk cId="4082183507" sldId="258"/>
            <ac:cxnSpMk id="100" creationId="{EA7E9396-C1D9-42A7-95A9-6EDC962915B2}"/>
          </ac:cxnSpMkLst>
        </pc:cxnChg>
        <pc:cxnChg chg="del">
          <ac:chgData name="António Daniel Barbosa Fernandes" userId="c80464d62fcd6162" providerId="LiveId" clId="{20F73C2A-B9EC-4891-868C-42BDE65A6437}" dt="2021-03-19T15:13:14.799" v="2" actId="478"/>
          <ac:cxnSpMkLst>
            <pc:docMk/>
            <pc:sldMk cId="4082183507" sldId="258"/>
            <ac:cxnSpMk id="104" creationId="{B4BC3489-E3EB-4602-BCDA-5FB79753F6C6}"/>
          </ac:cxnSpMkLst>
        </pc:cxnChg>
        <pc:cxnChg chg="del">
          <ac:chgData name="António Daniel Barbosa Fernandes" userId="c80464d62fcd6162" providerId="LiveId" clId="{20F73C2A-B9EC-4891-868C-42BDE65A6437}" dt="2021-03-19T15:13:13.897" v="1" actId="478"/>
          <ac:cxnSpMkLst>
            <pc:docMk/>
            <pc:sldMk cId="4082183507" sldId="258"/>
            <ac:cxnSpMk id="106" creationId="{FCDD3FA9-4384-4160-BFA0-5BF13DCC249A}"/>
          </ac:cxnSpMkLst>
        </pc:cxnChg>
        <pc:cxnChg chg="add mod">
          <ac:chgData name="António Daniel Barbosa Fernandes" userId="c80464d62fcd6162" providerId="LiveId" clId="{20F73C2A-B9EC-4891-868C-42BDE65A6437}" dt="2021-03-19T15:14:41.001" v="14" actId="1076"/>
          <ac:cxnSpMkLst>
            <pc:docMk/>
            <pc:sldMk cId="4082183507" sldId="258"/>
            <ac:cxnSpMk id="129" creationId="{85486B7A-E5E8-493C-A388-AED3479332E1}"/>
          </ac:cxnSpMkLst>
        </pc:cxnChg>
      </pc:sldChg>
    </pc:docChg>
  </pc:docChgLst>
  <pc:docChgLst>
    <pc:chgData name="António Fernandes (1190402)" userId="30c52f75-e31c-43cb-985a-25c57ce1ff07" providerId="ADAL" clId="{5F802404-3E78-428F-9166-A68508234D56}"/>
    <pc:docChg chg="undo custSel modSld">
      <pc:chgData name="António Fernandes (1190402)" userId="30c52f75-e31c-43cb-985a-25c57ce1ff07" providerId="ADAL" clId="{5F802404-3E78-428F-9166-A68508234D56}" dt="2021-03-19T15:04:39.671" v="476" actId="478"/>
      <pc:docMkLst>
        <pc:docMk/>
      </pc:docMkLst>
      <pc:sldChg chg="addSp delSp modSp mod">
        <pc:chgData name="António Fernandes (1190402)" userId="30c52f75-e31c-43cb-985a-25c57ce1ff07" providerId="ADAL" clId="{5F802404-3E78-428F-9166-A68508234D56}" dt="2021-03-19T15:04:39.671" v="476" actId="478"/>
        <pc:sldMkLst>
          <pc:docMk/>
          <pc:sldMk cId="3357032486" sldId="257"/>
        </pc:sldMkLst>
        <pc:spChg chg="add del">
          <ac:chgData name="António Fernandes (1190402)" userId="30c52f75-e31c-43cb-985a-25c57ce1ff07" providerId="ADAL" clId="{5F802404-3E78-428F-9166-A68508234D56}" dt="2021-03-19T14:08:47.497" v="210" actId="11529"/>
          <ac:spMkLst>
            <pc:docMk/>
            <pc:sldMk cId="3357032486" sldId="257"/>
            <ac:spMk id="2" creationId="{22C0FEC9-A491-4E6E-BFC4-D3ADA76B8794}"/>
          </ac:spMkLst>
        </pc:spChg>
        <pc:spChg chg="add mod">
          <ac:chgData name="António Fernandes (1190402)" userId="30c52f75-e31c-43cb-985a-25c57ce1ff07" providerId="ADAL" clId="{5F802404-3E78-428F-9166-A68508234D56}" dt="2021-03-18T19:47:20.278" v="13"/>
          <ac:spMkLst>
            <pc:docMk/>
            <pc:sldMk cId="3357032486" sldId="257"/>
            <ac:spMk id="7" creationId="{D9FA64F0-6478-4E6A-92C5-C2E26A502B4B}"/>
          </ac:spMkLst>
        </pc:spChg>
        <pc:spChg chg="add mod">
          <ac:chgData name="António Fernandes (1190402)" userId="30c52f75-e31c-43cb-985a-25c57ce1ff07" providerId="ADAL" clId="{5F802404-3E78-428F-9166-A68508234D56}" dt="2021-03-18T19:47:20.278" v="13"/>
          <ac:spMkLst>
            <pc:docMk/>
            <pc:sldMk cId="3357032486" sldId="257"/>
            <ac:spMk id="8" creationId="{E7869B10-2DDC-4ABC-A52D-CCBB5847FE8C}"/>
          </ac:spMkLst>
        </pc:spChg>
        <pc:spChg chg="add mod">
          <ac:chgData name="António Fernandes (1190402)" userId="30c52f75-e31c-43cb-985a-25c57ce1ff07" providerId="ADAL" clId="{5F802404-3E78-428F-9166-A68508234D56}" dt="2021-03-18T19:47:20.278" v="13"/>
          <ac:spMkLst>
            <pc:docMk/>
            <pc:sldMk cId="3357032486" sldId="257"/>
            <ac:spMk id="9" creationId="{D7ACE263-3C51-4295-A94D-846553DA7AD8}"/>
          </ac:spMkLst>
        </pc:spChg>
        <pc:spChg chg="add mod">
          <ac:chgData name="António Fernandes (1190402)" userId="30c52f75-e31c-43cb-985a-25c57ce1ff07" providerId="ADAL" clId="{5F802404-3E78-428F-9166-A68508234D56}" dt="2021-03-18T19:47:20.278" v="13"/>
          <ac:spMkLst>
            <pc:docMk/>
            <pc:sldMk cId="3357032486" sldId="257"/>
            <ac:spMk id="10" creationId="{BC87E9F8-6160-4A1C-A568-E7CF82FCC994}"/>
          </ac:spMkLst>
        </pc:spChg>
        <pc:spChg chg="add mod">
          <ac:chgData name="António Fernandes (1190402)" userId="30c52f75-e31c-43cb-985a-25c57ce1ff07" providerId="ADAL" clId="{5F802404-3E78-428F-9166-A68508234D56}" dt="2021-03-18T19:47:20.278" v="13"/>
          <ac:spMkLst>
            <pc:docMk/>
            <pc:sldMk cId="3357032486" sldId="257"/>
            <ac:spMk id="12" creationId="{B87CA73F-F0DB-43F3-B922-8D0AFD758A61}"/>
          </ac:spMkLst>
        </pc:spChg>
        <pc:spChg chg="add mod">
          <ac:chgData name="António Fernandes (1190402)" userId="30c52f75-e31c-43cb-985a-25c57ce1ff07" providerId="ADAL" clId="{5F802404-3E78-428F-9166-A68508234D56}" dt="2021-03-18T19:47:20.278" v="13"/>
          <ac:spMkLst>
            <pc:docMk/>
            <pc:sldMk cId="3357032486" sldId="257"/>
            <ac:spMk id="13" creationId="{46E6DEF9-09DA-4DB0-A1C2-E1452076DC26}"/>
          </ac:spMkLst>
        </pc:spChg>
        <pc:spChg chg="add mod">
          <ac:chgData name="António Fernandes (1190402)" userId="30c52f75-e31c-43cb-985a-25c57ce1ff07" providerId="ADAL" clId="{5F802404-3E78-428F-9166-A68508234D56}" dt="2021-03-18T19:47:20.278" v="13"/>
          <ac:spMkLst>
            <pc:docMk/>
            <pc:sldMk cId="3357032486" sldId="257"/>
            <ac:spMk id="14" creationId="{B8C9C932-E2C6-4A88-B6AD-EB1D374798F8}"/>
          </ac:spMkLst>
        </pc:spChg>
        <pc:spChg chg="add mod">
          <ac:chgData name="António Fernandes (1190402)" userId="30c52f75-e31c-43cb-985a-25c57ce1ff07" providerId="ADAL" clId="{5F802404-3E78-428F-9166-A68508234D56}" dt="2021-03-19T14:11:14.612" v="214" actId="20577"/>
          <ac:spMkLst>
            <pc:docMk/>
            <pc:sldMk cId="3357032486" sldId="257"/>
            <ac:spMk id="15" creationId="{0E33ACEF-2166-4882-9236-9BFD69D8AC76}"/>
          </ac:spMkLst>
        </pc:spChg>
        <pc:spChg chg="add del mod">
          <ac:chgData name="António Fernandes (1190402)" userId="30c52f75-e31c-43cb-985a-25c57ce1ff07" providerId="ADAL" clId="{5F802404-3E78-428F-9166-A68508234D56}" dt="2021-03-18T19:48:16.218" v="21"/>
          <ac:spMkLst>
            <pc:docMk/>
            <pc:sldMk cId="3357032486" sldId="257"/>
            <ac:spMk id="19" creationId="{921DE8C3-83FE-4F69-8CAB-4F0E979C4677}"/>
          </ac:spMkLst>
        </pc:spChg>
        <pc:spChg chg="add del mod">
          <ac:chgData name="António Fernandes (1190402)" userId="30c52f75-e31c-43cb-985a-25c57ce1ff07" providerId="ADAL" clId="{5F802404-3E78-428F-9166-A68508234D56}" dt="2021-03-18T19:48:16.218" v="21"/>
          <ac:spMkLst>
            <pc:docMk/>
            <pc:sldMk cId="3357032486" sldId="257"/>
            <ac:spMk id="20" creationId="{9C9E68AD-C999-4C63-9F3C-F5BEA465D378}"/>
          </ac:spMkLst>
        </pc:spChg>
        <pc:spChg chg="add del mod">
          <ac:chgData name="António Fernandes (1190402)" userId="30c52f75-e31c-43cb-985a-25c57ce1ff07" providerId="ADAL" clId="{5F802404-3E78-428F-9166-A68508234D56}" dt="2021-03-18T19:48:16.218" v="21"/>
          <ac:spMkLst>
            <pc:docMk/>
            <pc:sldMk cId="3357032486" sldId="257"/>
            <ac:spMk id="21" creationId="{467E2984-2D52-4329-9A0E-DCEE5C905CBB}"/>
          </ac:spMkLst>
        </pc:spChg>
        <pc:spChg chg="add del mod">
          <ac:chgData name="António Fernandes (1190402)" userId="30c52f75-e31c-43cb-985a-25c57ce1ff07" providerId="ADAL" clId="{5F802404-3E78-428F-9166-A68508234D56}" dt="2021-03-18T19:48:16.218" v="21"/>
          <ac:spMkLst>
            <pc:docMk/>
            <pc:sldMk cId="3357032486" sldId="257"/>
            <ac:spMk id="22" creationId="{CCA7685F-9828-4D08-A28D-79738AB4BE06}"/>
          </ac:spMkLst>
        </pc:spChg>
        <pc:spChg chg="add del mod">
          <ac:chgData name="António Fernandes (1190402)" userId="30c52f75-e31c-43cb-985a-25c57ce1ff07" providerId="ADAL" clId="{5F802404-3E78-428F-9166-A68508234D56}" dt="2021-03-18T19:48:16.218" v="21"/>
          <ac:spMkLst>
            <pc:docMk/>
            <pc:sldMk cId="3357032486" sldId="257"/>
            <ac:spMk id="23" creationId="{5A4E0391-786D-4C1F-BD13-B81AEB84B7B7}"/>
          </ac:spMkLst>
        </pc:spChg>
        <pc:spChg chg="add mod topLvl">
          <ac:chgData name="António Fernandes (1190402)" userId="30c52f75-e31c-43cb-985a-25c57ce1ff07" providerId="ADAL" clId="{5F802404-3E78-428F-9166-A68508234D56}" dt="2021-03-18T19:49:40.718" v="41" actId="1076"/>
          <ac:spMkLst>
            <pc:docMk/>
            <pc:sldMk cId="3357032486" sldId="257"/>
            <ac:spMk id="25" creationId="{933E0D4D-AF3F-4C00-94FD-56544FDF2466}"/>
          </ac:spMkLst>
        </pc:spChg>
        <pc:spChg chg="add mod topLvl">
          <ac:chgData name="António Fernandes (1190402)" userId="30c52f75-e31c-43cb-985a-25c57ce1ff07" providerId="ADAL" clId="{5F802404-3E78-428F-9166-A68508234D56}" dt="2021-03-18T19:49:40.718" v="41" actId="1076"/>
          <ac:spMkLst>
            <pc:docMk/>
            <pc:sldMk cId="3357032486" sldId="257"/>
            <ac:spMk id="26" creationId="{4BFB787D-C2F4-4D2F-92B0-D13F6C2FBD78}"/>
          </ac:spMkLst>
        </pc:spChg>
        <pc:spChg chg="add mod topLvl">
          <ac:chgData name="António Fernandes (1190402)" userId="30c52f75-e31c-43cb-985a-25c57ce1ff07" providerId="ADAL" clId="{5F802404-3E78-428F-9166-A68508234D56}" dt="2021-03-18T19:49:40.718" v="41" actId="1076"/>
          <ac:spMkLst>
            <pc:docMk/>
            <pc:sldMk cId="3357032486" sldId="257"/>
            <ac:spMk id="27" creationId="{C3E880D1-2D3E-47A1-959C-FD9E7B3F91C4}"/>
          </ac:spMkLst>
        </pc:spChg>
        <pc:spChg chg="add mod topLvl">
          <ac:chgData name="António Fernandes (1190402)" userId="30c52f75-e31c-43cb-985a-25c57ce1ff07" providerId="ADAL" clId="{5F802404-3E78-428F-9166-A68508234D56}" dt="2021-03-18T19:49:40.718" v="41" actId="1076"/>
          <ac:spMkLst>
            <pc:docMk/>
            <pc:sldMk cId="3357032486" sldId="257"/>
            <ac:spMk id="28" creationId="{9E441767-B1F2-479A-9C8F-75E83756AEEC}"/>
          </ac:spMkLst>
        </pc:spChg>
        <pc:spChg chg="add mod topLvl">
          <ac:chgData name="António Fernandes (1190402)" userId="30c52f75-e31c-43cb-985a-25c57ce1ff07" providerId="ADAL" clId="{5F802404-3E78-428F-9166-A68508234D56}" dt="2021-03-18T19:49:40.718" v="41" actId="1076"/>
          <ac:spMkLst>
            <pc:docMk/>
            <pc:sldMk cId="3357032486" sldId="257"/>
            <ac:spMk id="29" creationId="{998927EF-F282-4A12-83D8-A7A95C5B6F84}"/>
          </ac:spMkLst>
        </pc:spChg>
        <pc:spChg chg="add mod">
          <ac:chgData name="António Fernandes (1190402)" userId="30c52f75-e31c-43cb-985a-25c57ce1ff07" providerId="ADAL" clId="{5F802404-3E78-428F-9166-A68508234D56}" dt="2021-03-18T19:49:40.718" v="41" actId="1076"/>
          <ac:spMkLst>
            <pc:docMk/>
            <pc:sldMk cId="3357032486" sldId="257"/>
            <ac:spMk id="32" creationId="{FFA962B2-0063-4248-9301-B3287FF647C2}"/>
          </ac:spMkLst>
        </pc:spChg>
        <pc:spChg chg="add mod">
          <ac:chgData name="António Fernandes (1190402)" userId="30c52f75-e31c-43cb-985a-25c57ce1ff07" providerId="ADAL" clId="{5F802404-3E78-428F-9166-A68508234D56}" dt="2021-03-18T19:49:07.034" v="34" actId="1076"/>
          <ac:spMkLst>
            <pc:docMk/>
            <pc:sldMk cId="3357032486" sldId="257"/>
            <ac:spMk id="34" creationId="{F278204E-6300-43DD-846B-FAD560DBBA73}"/>
          </ac:spMkLst>
        </pc:spChg>
        <pc:spChg chg="add mod">
          <ac:chgData name="António Fernandes (1190402)" userId="30c52f75-e31c-43cb-985a-25c57ce1ff07" providerId="ADAL" clId="{5F802404-3E78-428F-9166-A68508234D56}" dt="2021-03-18T19:49:07.034" v="34" actId="1076"/>
          <ac:spMkLst>
            <pc:docMk/>
            <pc:sldMk cId="3357032486" sldId="257"/>
            <ac:spMk id="35" creationId="{0C320E16-71EB-4F0E-BB60-83B5242C3BEB}"/>
          </ac:spMkLst>
        </pc:spChg>
        <pc:spChg chg="add mod">
          <ac:chgData name="António Fernandes (1190402)" userId="30c52f75-e31c-43cb-985a-25c57ce1ff07" providerId="ADAL" clId="{5F802404-3E78-428F-9166-A68508234D56}" dt="2021-03-18T19:49:07.034" v="34" actId="1076"/>
          <ac:spMkLst>
            <pc:docMk/>
            <pc:sldMk cId="3357032486" sldId="257"/>
            <ac:spMk id="36" creationId="{45EC8F2A-C697-4256-A754-56F425DB67EF}"/>
          </ac:spMkLst>
        </pc:spChg>
        <pc:spChg chg="add mod">
          <ac:chgData name="António Fernandes (1190402)" userId="30c52f75-e31c-43cb-985a-25c57ce1ff07" providerId="ADAL" clId="{5F802404-3E78-428F-9166-A68508234D56}" dt="2021-03-18T19:49:07.034" v="34" actId="1076"/>
          <ac:spMkLst>
            <pc:docMk/>
            <pc:sldMk cId="3357032486" sldId="257"/>
            <ac:spMk id="37" creationId="{106D6CB9-A6E0-49F1-B87F-2D8354E05490}"/>
          </ac:spMkLst>
        </pc:spChg>
        <pc:spChg chg="add mod">
          <ac:chgData name="António Fernandes (1190402)" userId="30c52f75-e31c-43cb-985a-25c57ce1ff07" providerId="ADAL" clId="{5F802404-3E78-428F-9166-A68508234D56}" dt="2021-03-18T19:49:07.034" v="34" actId="1076"/>
          <ac:spMkLst>
            <pc:docMk/>
            <pc:sldMk cId="3357032486" sldId="257"/>
            <ac:spMk id="38" creationId="{EA5B2C8C-A90F-41D9-8CA6-6A00888D88B1}"/>
          </ac:spMkLst>
        </pc:spChg>
        <pc:spChg chg="add mod">
          <ac:chgData name="António Fernandes (1190402)" userId="30c52f75-e31c-43cb-985a-25c57ce1ff07" providerId="ADAL" clId="{5F802404-3E78-428F-9166-A68508234D56}" dt="2021-03-18T19:49:07.034" v="34" actId="1076"/>
          <ac:spMkLst>
            <pc:docMk/>
            <pc:sldMk cId="3357032486" sldId="257"/>
            <ac:spMk id="39" creationId="{FF1A4433-65C2-45D1-8065-873881CC5AE3}"/>
          </ac:spMkLst>
        </pc:spChg>
        <pc:spChg chg="add mod">
          <ac:chgData name="António Fernandes (1190402)" userId="30c52f75-e31c-43cb-985a-25c57ce1ff07" providerId="ADAL" clId="{5F802404-3E78-428F-9166-A68508234D56}" dt="2021-03-18T19:49:13.434" v="36" actId="1076"/>
          <ac:spMkLst>
            <pc:docMk/>
            <pc:sldMk cId="3357032486" sldId="257"/>
            <ac:spMk id="41" creationId="{8D4E95C2-4A6C-4601-A2FC-5F222F1DB3DA}"/>
          </ac:spMkLst>
        </pc:spChg>
        <pc:spChg chg="add mod">
          <ac:chgData name="António Fernandes (1190402)" userId="30c52f75-e31c-43cb-985a-25c57ce1ff07" providerId="ADAL" clId="{5F802404-3E78-428F-9166-A68508234D56}" dt="2021-03-18T19:49:13.434" v="36" actId="1076"/>
          <ac:spMkLst>
            <pc:docMk/>
            <pc:sldMk cId="3357032486" sldId="257"/>
            <ac:spMk id="42" creationId="{92981FFC-F1F1-4FF3-8656-1FC2337B4A63}"/>
          </ac:spMkLst>
        </pc:spChg>
        <pc:spChg chg="add mod">
          <ac:chgData name="António Fernandes (1190402)" userId="30c52f75-e31c-43cb-985a-25c57ce1ff07" providerId="ADAL" clId="{5F802404-3E78-428F-9166-A68508234D56}" dt="2021-03-18T19:49:13.434" v="36" actId="1076"/>
          <ac:spMkLst>
            <pc:docMk/>
            <pc:sldMk cId="3357032486" sldId="257"/>
            <ac:spMk id="43" creationId="{6D15910B-FFDD-4AFF-AA82-17A437601BE7}"/>
          </ac:spMkLst>
        </pc:spChg>
        <pc:spChg chg="add mod">
          <ac:chgData name="António Fernandes (1190402)" userId="30c52f75-e31c-43cb-985a-25c57ce1ff07" providerId="ADAL" clId="{5F802404-3E78-428F-9166-A68508234D56}" dt="2021-03-18T19:49:13.434" v="36" actId="1076"/>
          <ac:spMkLst>
            <pc:docMk/>
            <pc:sldMk cId="3357032486" sldId="257"/>
            <ac:spMk id="44" creationId="{6B56D9F7-B7F7-4F59-9FE2-A31A64DA719A}"/>
          </ac:spMkLst>
        </pc:spChg>
        <pc:spChg chg="add mod">
          <ac:chgData name="António Fernandes (1190402)" userId="30c52f75-e31c-43cb-985a-25c57ce1ff07" providerId="ADAL" clId="{5F802404-3E78-428F-9166-A68508234D56}" dt="2021-03-18T19:49:13.434" v="36" actId="1076"/>
          <ac:spMkLst>
            <pc:docMk/>
            <pc:sldMk cId="3357032486" sldId="257"/>
            <ac:spMk id="45" creationId="{E55A898F-484E-45D5-95D6-5813BDE9F16A}"/>
          </ac:spMkLst>
        </pc:spChg>
        <pc:spChg chg="add mod">
          <ac:chgData name="António Fernandes (1190402)" userId="30c52f75-e31c-43cb-985a-25c57ce1ff07" providerId="ADAL" clId="{5F802404-3E78-428F-9166-A68508234D56}" dt="2021-03-18T19:49:13.434" v="36" actId="1076"/>
          <ac:spMkLst>
            <pc:docMk/>
            <pc:sldMk cId="3357032486" sldId="257"/>
            <ac:spMk id="46" creationId="{D1481424-1BFE-4864-BBDC-F2437E2DC4D3}"/>
          </ac:spMkLst>
        </pc:spChg>
        <pc:spChg chg="add del mod">
          <ac:chgData name="António Fernandes (1190402)" userId="30c52f75-e31c-43cb-985a-25c57ce1ff07" providerId="ADAL" clId="{5F802404-3E78-428F-9166-A68508234D56}" dt="2021-03-19T14:23:24.272" v="223" actId="478"/>
          <ac:spMkLst>
            <pc:docMk/>
            <pc:sldMk cId="3357032486" sldId="257"/>
            <ac:spMk id="47" creationId="{5FA13C37-A22E-4FBD-868A-3B718B21C0BC}"/>
          </ac:spMkLst>
        </pc:spChg>
        <pc:spChg chg="add mod">
          <ac:chgData name="António Fernandes (1190402)" userId="30c52f75-e31c-43cb-985a-25c57ce1ff07" providerId="ADAL" clId="{5F802404-3E78-428F-9166-A68508234D56}" dt="2021-03-19T13:20:18.267" v="197" actId="1076"/>
          <ac:spMkLst>
            <pc:docMk/>
            <pc:sldMk cId="3357032486" sldId="257"/>
            <ac:spMk id="50" creationId="{C4FA0F4E-E191-4524-A67F-8E451A45C1A4}"/>
          </ac:spMkLst>
        </pc:spChg>
        <pc:spChg chg="add mod">
          <ac:chgData name="António Fernandes (1190402)" userId="30c52f75-e31c-43cb-985a-25c57ce1ff07" providerId="ADAL" clId="{5F802404-3E78-428F-9166-A68508234D56}" dt="2021-03-18T19:50:34.046" v="48" actId="1076"/>
          <ac:spMkLst>
            <pc:docMk/>
            <pc:sldMk cId="3357032486" sldId="257"/>
            <ac:spMk id="51" creationId="{A9ED106E-3C46-4314-AD37-365251399DCB}"/>
          </ac:spMkLst>
        </pc:spChg>
        <pc:spChg chg="add mod">
          <ac:chgData name="António Fernandes (1190402)" userId="30c52f75-e31c-43cb-985a-25c57ce1ff07" providerId="ADAL" clId="{5F802404-3E78-428F-9166-A68508234D56}" dt="2021-03-18T19:50:34.046" v="48" actId="1076"/>
          <ac:spMkLst>
            <pc:docMk/>
            <pc:sldMk cId="3357032486" sldId="257"/>
            <ac:spMk id="52" creationId="{25410D69-92A9-4005-96D5-9DC6CC33F3F2}"/>
          </ac:spMkLst>
        </pc:spChg>
        <pc:spChg chg="add mod">
          <ac:chgData name="António Fernandes (1190402)" userId="30c52f75-e31c-43cb-985a-25c57ce1ff07" providerId="ADAL" clId="{5F802404-3E78-428F-9166-A68508234D56}" dt="2021-03-18T19:50:34.046" v="48" actId="1076"/>
          <ac:spMkLst>
            <pc:docMk/>
            <pc:sldMk cId="3357032486" sldId="257"/>
            <ac:spMk id="53" creationId="{01797993-AF9E-4B7E-ADAF-B6FC2181955A}"/>
          </ac:spMkLst>
        </pc:spChg>
        <pc:spChg chg="add mod">
          <ac:chgData name="António Fernandes (1190402)" userId="30c52f75-e31c-43cb-985a-25c57ce1ff07" providerId="ADAL" clId="{5F802404-3E78-428F-9166-A68508234D56}" dt="2021-03-18T19:50:34.046" v="48" actId="1076"/>
          <ac:spMkLst>
            <pc:docMk/>
            <pc:sldMk cId="3357032486" sldId="257"/>
            <ac:spMk id="54" creationId="{89EF6F23-06CB-433F-B4F2-70E0555A8337}"/>
          </ac:spMkLst>
        </pc:spChg>
        <pc:spChg chg="add mod">
          <ac:chgData name="António Fernandes (1190402)" userId="30c52f75-e31c-43cb-985a-25c57ce1ff07" providerId="ADAL" clId="{5F802404-3E78-428F-9166-A68508234D56}" dt="2021-03-19T13:20:16.519" v="196" actId="1076"/>
          <ac:spMkLst>
            <pc:docMk/>
            <pc:sldMk cId="3357032486" sldId="257"/>
            <ac:spMk id="56" creationId="{24EBE901-35D6-4B30-995F-FF522F45AA8E}"/>
          </ac:spMkLst>
        </pc:spChg>
        <pc:spChg chg="add mod">
          <ac:chgData name="António Fernandes (1190402)" userId="30c52f75-e31c-43cb-985a-25c57ce1ff07" providerId="ADAL" clId="{5F802404-3E78-428F-9166-A68508234D56}" dt="2021-03-18T19:50:41.884" v="50" actId="1076"/>
          <ac:spMkLst>
            <pc:docMk/>
            <pc:sldMk cId="3357032486" sldId="257"/>
            <ac:spMk id="57" creationId="{2DDD6E3D-53D0-4E2B-BA72-64158AF7D9CB}"/>
          </ac:spMkLst>
        </pc:spChg>
        <pc:spChg chg="add mod">
          <ac:chgData name="António Fernandes (1190402)" userId="30c52f75-e31c-43cb-985a-25c57ce1ff07" providerId="ADAL" clId="{5F802404-3E78-428F-9166-A68508234D56}" dt="2021-03-18T19:50:41.884" v="50" actId="1076"/>
          <ac:spMkLst>
            <pc:docMk/>
            <pc:sldMk cId="3357032486" sldId="257"/>
            <ac:spMk id="58" creationId="{025F135F-00D9-4E44-A46B-454B58C4A398}"/>
          </ac:spMkLst>
        </pc:spChg>
        <pc:spChg chg="add mod">
          <ac:chgData name="António Fernandes (1190402)" userId="30c52f75-e31c-43cb-985a-25c57ce1ff07" providerId="ADAL" clId="{5F802404-3E78-428F-9166-A68508234D56}" dt="2021-03-18T19:50:41.884" v="50" actId="1076"/>
          <ac:spMkLst>
            <pc:docMk/>
            <pc:sldMk cId="3357032486" sldId="257"/>
            <ac:spMk id="59" creationId="{84000B97-5D14-4467-8ABD-2C8757A9058A}"/>
          </ac:spMkLst>
        </pc:spChg>
        <pc:spChg chg="add mod">
          <ac:chgData name="António Fernandes (1190402)" userId="30c52f75-e31c-43cb-985a-25c57ce1ff07" providerId="ADAL" clId="{5F802404-3E78-428F-9166-A68508234D56}" dt="2021-03-18T19:50:41.884" v="50" actId="1076"/>
          <ac:spMkLst>
            <pc:docMk/>
            <pc:sldMk cId="3357032486" sldId="257"/>
            <ac:spMk id="60" creationId="{2D775C0A-C529-420C-B1C5-91BFC52C44F1}"/>
          </ac:spMkLst>
        </pc:spChg>
        <pc:spChg chg="add mod">
          <ac:chgData name="António Fernandes (1190402)" userId="30c52f75-e31c-43cb-985a-25c57ce1ff07" providerId="ADAL" clId="{5F802404-3E78-428F-9166-A68508234D56}" dt="2021-03-19T13:20:06.617" v="193" actId="1076"/>
          <ac:spMkLst>
            <pc:docMk/>
            <pc:sldMk cId="3357032486" sldId="257"/>
            <ac:spMk id="62" creationId="{CF765D9C-B230-4218-B96E-837AD53E525A}"/>
          </ac:spMkLst>
        </pc:spChg>
        <pc:spChg chg="add mod">
          <ac:chgData name="António Fernandes (1190402)" userId="30c52f75-e31c-43cb-985a-25c57ce1ff07" providerId="ADAL" clId="{5F802404-3E78-428F-9166-A68508234D56}" dt="2021-03-18T19:50:48.419" v="52" actId="1076"/>
          <ac:spMkLst>
            <pc:docMk/>
            <pc:sldMk cId="3357032486" sldId="257"/>
            <ac:spMk id="63" creationId="{417C3121-E52F-4A26-94AB-16764DD6F2CB}"/>
          </ac:spMkLst>
        </pc:spChg>
        <pc:spChg chg="add mod">
          <ac:chgData name="António Fernandes (1190402)" userId="30c52f75-e31c-43cb-985a-25c57ce1ff07" providerId="ADAL" clId="{5F802404-3E78-428F-9166-A68508234D56}" dt="2021-03-18T19:52:14.841" v="75" actId="1076"/>
          <ac:spMkLst>
            <pc:docMk/>
            <pc:sldMk cId="3357032486" sldId="257"/>
            <ac:spMk id="64" creationId="{AEEB25C9-E2D7-4B2A-AF60-AD87E3FCA65D}"/>
          </ac:spMkLst>
        </pc:spChg>
        <pc:spChg chg="add mod">
          <ac:chgData name="António Fernandes (1190402)" userId="30c52f75-e31c-43cb-985a-25c57ce1ff07" providerId="ADAL" clId="{5F802404-3E78-428F-9166-A68508234D56}" dt="2021-03-18T19:52:21.115" v="77" actId="1076"/>
          <ac:spMkLst>
            <pc:docMk/>
            <pc:sldMk cId="3357032486" sldId="257"/>
            <ac:spMk id="65" creationId="{BBCFFABE-D3ED-43BF-AAC9-B60C8F5BA316}"/>
          </ac:spMkLst>
        </pc:spChg>
        <pc:spChg chg="add mod">
          <ac:chgData name="António Fernandes (1190402)" userId="30c52f75-e31c-43cb-985a-25c57ce1ff07" providerId="ADAL" clId="{5F802404-3E78-428F-9166-A68508234D56}" dt="2021-03-18T19:52:26.104" v="79" actId="1076"/>
          <ac:spMkLst>
            <pc:docMk/>
            <pc:sldMk cId="3357032486" sldId="257"/>
            <ac:spMk id="66" creationId="{CBC75548-CC66-4284-8C10-27198951945A}"/>
          </ac:spMkLst>
        </pc:spChg>
        <pc:spChg chg="add mod">
          <ac:chgData name="António Fernandes (1190402)" userId="30c52f75-e31c-43cb-985a-25c57ce1ff07" providerId="ADAL" clId="{5F802404-3E78-428F-9166-A68508234D56}" dt="2021-03-19T14:08:56.838" v="211" actId="1076"/>
          <ac:spMkLst>
            <pc:docMk/>
            <pc:sldMk cId="3357032486" sldId="257"/>
            <ac:spMk id="68" creationId="{37037842-3B0A-4266-BEFD-4DF1CF6C6340}"/>
          </ac:spMkLst>
        </pc:spChg>
        <pc:spChg chg="add mod">
          <ac:chgData name="António Fernandes (1190402)" userId="30c52f75-e31c-43cb-985a-25c57ce1ff07" providerId="ADAL" clId="{5F802404-3E78-428F-9166-A68508234D56}" dt="2021-03-18T19:50:52.644" v="54" actId="1076"/>
          <ac:spMkLst>
            <pc:docMk/>
            <pc:sldMk cId="3357032486" sldId="257"/>
            <ac:spMk id="69" creationId="{35076D50-F15D-43B7-B6BE-4AA526E4FC10}"/>
          </ac:spMkLst>
        </pc:spChg>
        <pc:spChg chg="add mod">
          <ac:chgData name="António Fernandes (1190402)" userId="30c52f75-e31c-43cb-985a-25c57ce1ff07" providerId="ADAL" clId="{5F802404-3E78-428F-9166-A68508234D56}" dt="2021-03-18T19:50:52.644" v="54" actId="1076"/>
          <ac:spMkLst>
            <pc:docMk/>
            <pc:sldMk cId="3357032486" sldId="257"/>
            <ac:spMk id="70" creationId="{919F73D4-5346-48E3-86E9-CFC2F7EF7D3B}"/>
          </ac:spMkLst>
        </pc:spChg>
        <pc:spChg chg="add mod">
          <ac:chgData name="António Fernandes (1190402)" userId="30c52f75-e31c-43cb-985a-25c57ce1ff07" providerId="ADAL" clId="{5F802404-3E78-428F-9166-A68508234D56}" dt="2021-03-18T19:50:52.644" v="54" actId="1076"/>
          <ac:spMkLst>
            <pc:docMk/>
            <pc:sldMk cId="3357032486" sldId="257"/>
            <ac:spMk id="71" creationId="{2590FB9B-4C78-48BA-9D02-385A4E64CF09}"/>
          </ac:spMkLst>
        </pc:spChg>
        <pc:spChg chg="add mod">
          <ac:chgData name="António Fernandes (1190402)" userId="30c52f75-e31c-43cb-985a-25c57ce1ff07" providerId="ADAL" clId="{5F802404-3E78-428F-9166-A68508234D56}" dt="2021-03-18T19:50:52.644" v="54" actId="1076"/>
          <ac:spMkLst>
            <pc:docMk/>
            <pc:sldMk cId="3357032486" sldId="257"/>
            <ac:spMk id="72" creationId="{1ABF6F0E-B4A9-46D6-A453-B1C523965858}"/>
          </ac:spMkLst>
        </pc:spChg>
        <pc:spChg chg="add mod">
          <ac:chgData name="António Fernandes (1190402)" userId="30c52f75-e31c-43cb-985a-25c57ce1ff07" providerId="ADAL" clId="{5F802404-3E78-428F-9166-A68508234D56}" dt="2021-03-19T13:20:14.983" v="195" actId="1076"/>
          <ac:spMkLst>
            <pc:docMk/>
            <pc:sldMk cId="3357032486" sldId="257"/>
            <ac:spMk id="74" creationId="{2AD12B97-7C24-4DF5-A45B-A3E99CF19473}"/>
          </ac:spMkLst>
        </pc:spChg>
        <pc:spChg chg="add mod">
          <ac:chgData name="António Fernandes (1190402)" userId="30c52f75-e31c-43cb-985a-25c57ce1ff07" providerId="ADAL" clId="{5F802404-3E78-428F-9166-A68508234D56}" dt="2021-03-18T19:50:56.253" v="56" actId="1076"/>
          <ac:spMkLst>
            <pc:docMk/>
            <pc:sldMk cId="3357032486" sldId="257"/>
            <ac:spMk id="75" creationId="{0A003DB0-23F0-43B5-A39A-0434EACDE3EB}"/>
          </ac:spMkLst>
        </pc:spChg>
        <pc:spChg chg="add mod">
          <ac:chgData name="António Fernandes (1190402)" userId="30c52f75-e31c-43cb-985a-25c57ce1ff07" providerId="ADAL" clId="{5F802404-3E78-428F-9166-A68508234D56}" dt="2021-03-18T19:50:56.253" v="56" actId="1076"/>
          <ac:spMkLst>
            <pc:docMk/>
            <pc:sldMk cId="3357032486" sldId="257"/>
            <ac:spMk id="76" creationId="{0045AE38-4B0F-45B0-8629-F4D0703C61E2}"/>
          </ac:spMkLst>
        </pc:spChg>
        <pc:spChg chg="add mod">
          <ac:chgData name="António Fernandes (1190402)" userId="30c52f75-e31c-43cb-985a-25c57ce1ff07" providerId="ADAL" clId="{5F802404-3E78-428F-9166-A68508234D56}" dt="2021-03-18T19:50:56.253" v="56" actId="1076"/>
          <ac:spMkLst>
            <pc:docMk/>
            <pc:sldMk cId="3357032486" sldId="257"/>
            <ac:spMk id="77" creationId="{A3107C4D-86F5-461B-A82E-8314EACE9403}"/>
          </ac:spMkLst>
        </pc:spChg>
        <pc:spChg chg="add mod">
          <ac:chgData name="António Fernandes (1190402)" userId="30c52f75-e31c-43cb-985a-25c57ce1ff07" providerId="ADAL" clId="{5F802404-3E78-428F-9166-A68508234D56}" dt="2021-03-18T19:50:56.253" v="56" actId="1076"/>
          <ac:spMkLst>
            <pc:docMk/>
            <pc:sldMk cId="3357032486" sldId="257"/>
            <ac:spMk id="78" creationId="{7078F48C-F466-46E2-92B2-A14988C3E056}"/>
          </ac:spMkLst>
        </pc:spChg>
        <pc:spChg chg="add mod">
          <ac:chgData name="António Fernandes (1190402)" userId="30c52f75-e31c-43cb-985a-25c57ce1ff07" providerId="ADAL" clId="{5F802404-3E78-428F-9166-A68508234D56}" dt="2021-03-18T19:52:27.944" v="80" actId="1076"/>
          <ac:spMkLst>
            <pc:docMk/>
            <pc:sldMk cId="3357032486" sldId="257"/>
            <ac:spMk id="88" creationId="{FCC3AE47-0322-4776-BE8E-12E5B43DC832}"/>
          </ac:spMkLst>
        </pc:spChg>
        <pc:spChg chg="add del mod">
          <ac:chgData name="António Fernandes (1190402)" userId="30c52f75-e31c-43cb-985a-25c57ce1ff07" providerId="ADAL" clId="{5F802404-3E78-428F-9166-A68508234D56}" dt="2021-03-19T14:08:15.160" v="208" actId="478"/>
          <ac:spMkLst>
            <pc:docMk/>
            <pc:sldMk cId="3357032486" sldId="257"/>
            <ac:spMk id="92" creationId="{E6EA3AC1-A039-4AD0-B8BF-5B8E20328C84}"/>
          </ac:spMkLst>
        </pc:spChg>
        <pc:spChg chg="add mod">
          <ac:chgData name="António Fernandes (1190402)" userId="30c52f75-e31c-43cb-985a-25c57ce1ff07" providerId="ADAL" clId="{5F802404-3E78-428F-9166-A68508234D56}" dt="2021-03-18T19:53:55.264" v="100" actId="1076"/>
          <ac:spMkLst>
            <pc:docMk/>
            <pc:sldMk cId="3357032486" sldId="257"/>
            <ac:spMk id="93" creationId="{75AECC98-4811-4998-B69B-B35238603DBF}"/>
          </ac:spMkLst>
        </pc:spChg>
        <pc:spChg chg="add mod">
          <ac:chgData name="António Fernandes (1190402)" userId="30c52f75-e31c-43cb-985a-25c57ce1ff07" providerId="ADAL" clId="{5F802404-3E78-428F-9166-A68508234D56}" dt="2021-03-18T19:53:52.779" v="99" actId="1076"/>
          <ac:spMkLst>
            <pc:docMk/>
            <pc:sldMk cId="3357032486" sldId="257"/>
            <ac:spMk id="94" creationId="{3DBD9303-D138-42CE-9802-6F33D378DAA1}"/>
          </ac:spMkLst>
        </pc:spChg>
        <pc:spChg chg="add mod">
          <ac:chgData name="António Fernandes (1190402)" userId="30c52f75-e31c-43cb-985a-25c57ce1ff07" providerId="ADAL" clId="{5F802404-3E78-428F-9166-A68508234D56}" dt="2021-03-18T19:53:52.779" v="99" actId="1076"/>
          <ac:spMkLst>
            <pc:docMk/>
            <pc:sldMk cId="3357032486" sldId="257"/>
            <ac:spMk id="95" creationId="{C0A5138E-0F1E-4E6B-BAFD-D14A21B91885}"/>
          </ac:spMkLst>
        </pc:spChg>
        <pc:spChg chg="add mod">
          <ac:chgData name="António Fernandes (1190402)" userId="30c52f75-e31c-43cb-985a-25c57ce1ff07" providerId="ADAL" clId="{5F802404-3E78-428F-9166-A68508234D56}" dt="2021-03-18T19:53:57.734" v="101" actId="1076"/>
          <ac:spMkLst>
            <pc:docMk/>
            <pc:sldMk cId="3357032486" sldId="257"/>
            <ac:spMk id="96" creationId="{02654B18-C9BC-4662-B50C-B80EDB83AA8D}"/>
          </ac:spMkLst>
        </pc:spChg>
        <pc:spChg chg="add mod">
          <ac:chgData name="António Fernandes (1190402)" userId="30c52f75-e31c-43cb-985a-25c57ce1ff07" providerId="ADAL" clId="{5F802404-3E78-428F-9166-A68508234D56}" dt="2021-03-18T19:54:10.324" v="103" actId="1076"/>
          <ac:spMkLst>
            <pc:docMk/>
            <pc:sldMk cId="3357032486" sldId="257"/>
            <ac:spMk id="97" creationId="{0503CB0A-F445-480B-AF44-88B797C61E9A}"/>
          </ac:spMkLst>
        </pc:spChg>
        <pc:spChg chg="add mod">
          <ac:chgData name="António Fernandes (1190402)" userId="30c52f75-e31c-43cb-985a-25c57ce1ff07" providerId="ADAL" clId="{5F802404-3E78-428F-9166-A68508234D56}" dt="2021-03-18T19:54:13.156" v="105" actId="1076"/>
          <ac:spMkLst>
            <pc:docMk/>
            <pc:sldMk cId="3357032486" sldId="257"/>
            <ac:spMk id="98" creationId="{0120AE9F-029A-4337-8971-0D8FD97E45F4}"/>
          </ac:spMkLst>
        </pc:spChg>
        <pc:spChg chg="add mod">
          <ac:chgData name="António Fernandes (1190402)" userId="30c52f75-e31c-43cb-985a-25c57ce1ff07" providerId="ADAL" clId="{5F802404-3E78-428F-9166-A68508234D56}" dt="2021-03-18T19:54:16.664" v="107" actId="1076"/>
          <ac:spMkLst>
            <pc:docMk/>
            <pc:sldMk cId="3357032486" sldId="257"/>
            <ac:spMk id="99" creationId="{B39DDED2-F56A-4BDF-88DE-5311597522BB}"/>
          </ac:spMkLst>
        </pc:spChg>
        <pc:spChg chg="add mod">
          <ac:chgData name="António Fernandes (1190402)" userId="30c52f75-e31c-43cb-985a-25c57ce1ff07" providerId="ADAL" clId="{5F802404-3E78-428F-9166-A68508234D56}" dt="2021-03-18T19:54:20.274" v="109" actId="1076"/>
          <ac:spMkLst>
            <pc:docMk/>
            <pc:sldMk cId="3357032486" sldId="257"/>
            <ac:spMk id="100" creationId="{A23C780A-5B1A-4DFA-9524-EAC597663C1F}"/>
          </ac:spMkLst>
        </pc:spChg>
        <pc:spChg chg="add mod">
          <ac:chgData name="António Fernandes (1190402)" userId="30c52f75-e31c-43cb-985a-25c57ce1ff07" providerId="ADAL" clId="{5F802404-3E78-428F-9166-A68508234D56}" dt="2021-03-18T19:54:23.924" v="111" actId="1076"/>
          <ac:spMkLst>
            <pc:docMk/>
            <pc:sldMk cId="3357032486" sldId="257"/>
            <ac:spMk id="101" creationId="{DBB58FED-75A5-487A-BE19-2867D3EDE1B3}"/>
          </ac:spMkLst>
        </pc:spChg>
        <pc:spChg chg="add mod">
          <ac:chgData name="António Fernandes (1190402)" userId="30c52f75-e31c-43cb-985a-25c57ce1ff07" providerId="ADAL" clId="{5F802404-3E78-428F-9166-A68508234D56}" dt="2021-03-19T14:23:22.094" v="222" actId="1076"/>
          <ac:spMkLst>
            <pc:docMk/>
            <pc:sldMk cId="3357032486" sldId="257"/>
            <ac:spMk id="103" creationId="{1F284DB4-A625-44B9-8831-49720026EE4E}"/>
          </ac:spMkLst>
        </pc:spChg>
        <pc:spChg chg="add mod">
          <ac:chgData name="António Fernandes (1190402)" userId="30c52f75-e31c-43cb-985a-25c57ce1ff07" providerId="ADAL" clId="{5F802404-3E78-428F-9166-A68508234D56}" dt="2021-03-18T19:55:08.734" v="121" actId="207"/>
          <ac:spMkLst>
            <pc:docMk/>
            <pc:sldMk cId="3357032486" sldId="257"/>
            <ac:spMk id="107" creationId="{9112D435-7368-414E-9625-7B34E91BB5C9}"/>
          </ac:spMkLst>
        </pc:spChg>
        <pc:spChg chg="add del mod">
          <ac:chgData name="António Fernandes (1190402)" userId="30c52f75-e31c-43cb-985a-25c57ce1ff07" providerId="ADAL" clId="{5F802404-3E78-428F-9166-A68508234D56}" dt="2021-03-18T19:55:17.978" v="129"/>
          <ac:spMkLst>
            <pc:docMk/>
            <pc:sldMk cId="3357032486" sldId="257"/>
            <ac:spMk id="108" creationId="{73393FC0-EBF4-4862-8B59-D129A4E29F1F}"/>
          </ac:spMkLst>
        </pc:spChg>
        <pc:spChg chg="add mod">
          <ac:chgData name="António Fernandes (1190402)" userId="30c52f75-e31c-43cb-985a-25c57ce1ff07" providerId="ADAL" clId="{5F802404-3E78-428F-9166-A68508234D56}" dt="2021-03-18T19:55:20.394" v="130" actId="1076"/>
          <ac:spMkLst>
            <pc:docMk/>
            <pc:sldMk cId="3357032486" sldId="257"/>
            <ac:spMk id="109" creationId="{0214C07C-4A42-4C8A-86F3-BD88CCF47115}"/>
          </ac:spMkLst>
        </pc:spChg>
        <pc:spChg chg="add mod">
          <ac:chgData name="António Fernandes (1190402)" userId="30c52f75-e31c-43cb-985a-25c57ce1ff07" providerId="ADAL" clId="{5F802404-3E78-428F-9166-A68508234D56}" dt="2021-03-18T19:55:53.536" v="137" actId="1076"/>
          <ac:spMkLst>
            <pc:docMk/>
            <pc:sldMk cId="3357032486" sldId="257"/>
            <ac:spMk id="110" creationId="{120B94CF-8C3B-437A-9EE7-22AEDC126450}"/>
          </ac:spMkLst>
        </pc:spChg>
        <pc:spChg chg="add del mod">
          <ac:chgData name="António Fernandes (1190402)" userId="30c52f75-e31c-43cb-985a-25c57ce1ff07" providerId="ADAL" clId="{5F802404-3E78-428F-9166-A68508234D56}" dt="2021-03-19T14:51:41.082" v="406" actId="21"/>
          <ac:spMkLst>
            <pc:docMk/>
            <pc:sldMk cId="3357032486" sldId="257"/>
            <ac:spMk id="111" creationId="{2F8AEF8D-23DB-4A27-B0FA-C08B2FBA0C55}"/>
          </ac:spMkLst>
        </pc:spChg>
        <pc:spChg chg="add del mod">
          <ac:chgData name="António Fernandes (1190402)" userId="30c52f75-e31c-43cb-985a-25c57ce1ff07" providerId="ADAL" clId="{5F802404-3E78-428F-9166-A68508234D56}" dt="2021-03-19T14:59:14.085" v="438" actId="478"/>
          <ac:spMkLst>
            <pc:docMk/>
            <pc:sldMk cId="3357032486" sldId="257"/>
            <ac:spMk id="113" creationId="{A3F9F85E-036C-4726-A7B3-256305A13305}"/>
          </ac:spMkLst>
        </pc:spChg>
        <pc:spChg chg="add mod">
          <ac:chgData name="António Fernandes (1190402)" userId="30c52f75-e31c-43cb-985a-25c57ce1ff07" providerId="ADAL" clId="{5F802404-3E78-428F-9166-A68508234D56}" dt="2021-03-18T19:57:12.584" v="146" actId="1076"/>
          <ac:spMkLst>
            <pc:docMk/>
            <pc:sldMk cId="3357032486" sldId="257"/>
            <ac:spMk id="115" creationId="{83B11C84-B973-4130-BBB2-157DE3009EA0}"/>
          </ac:spMkLst>
        </pc:spChg>
        <pc:spChg chg="add mod">
          <ac:chgData name="António Fernandes (1190402)" userId="30c52f75-e31c-43cb-985a-25c57ce1ff07" providerId="ADAL" clId="{5F802404-3E78-428F-9166-A68508234D56}" dt="2021-03-18T19:57:21.104" v="150" actId="1076"/>
          <ac:spMkLst>
            <pc:docMk/>
            <pc:sldMk cId="3357032486" sldId="257"/>
            <ac:spMk id="116" creationId="{24A46A7C-0C4E-4463-AFED-8FAD98AE6E14}"/>
          </ac:spMkLst>
        </pc:spChg>
        <pc:spChg chg="add mod">
          <ac:chgData name="António Fernandes (1190402)" userId="30c52f75-e31c-43cb-985a-25c57ce1ff07" providerId="ADAL" clId="{5F802404-3E78-428F-9166-A68508234D56}" dt="2021-03-19T14:21:25.958" v="219" actId="1076"/>
          <ac:spMkLst>
            <pc:docMk/>
            <pc:sldMk cId="3357032486" sldId="257"/>
            <ac:spMk id="117" creationId="{6CF66992-74B7-4426-AD8A-9A06186585DB}"/>
          </ac:spMkLst>
        </pc:spChg>
        <pc:spChg chg="add del mod">
          <ac:chgData name="António Fernandes (1190402)" userId="30c52f75-e31c-43cb-985a-25c57ce1ff07" providerId="ADAL" clId="{5F802404-3E78-428F-9166-A68508234D56}" dt="2021-03-19T14:59:15.301" v="439" actId="478"/>
          <ac:spMkLst>
            <pc:docMk/>
            <pc:sldMk cId="3357032486" sldId="257"/>
            <ac:spMk id="119" creationId="{1A80E967-E609-4311-92F8-9FA12AD9B2F9}"/>
          </ac:spMkLst>
        </pc:spChg>
        <pc:spChg chg="add mod">
          <ac:chgData name="António Fernandes (1190402)" userId="30c52f75-e31c-43cb-985a-25c57ce1ff07" providerId="ADAL" clId="{5F802404-3E78-428F-9166-A68508234D56}" dt="2021-03-19T14:09:01.261" v="212" actId="1076"/>
          <ac:spMkLst>
            <pc:docMk/>
            <pc:sldMk cId="3357032486" sldId="257"/>
            <ac:spMk id="121" creationId="{037A36BD-00E7-46AF-B725-A161E256D231}"/>
          </ac:spMkLst>
        </pc:spChg>
        <pc:spChg chg="add mod">
          <ac:chgData name="António Fernandes (1190402)" userId="30c52f75-e31c-43cb-985a-25c57ce1ff07" providerId="ADAL" clId="{5F802404-3E78-428F-9166-A68508234D56}" dt="2021-03-18T20:00:41.104" v="179" actId="1076"/>
          <ac:spMkLst>
            <pc:docMk/>
            <pc:sldMk cId="3357032486" sldId="257"/>
            <ac:spMk id="122" creationId="{162F9D60-7E76-4D31-A70C-8B215B706260}"/>
          </ac:spMkLst>
        </pc:spChg>
        <pc:spChg chg="add mod">
          <ac:chgData name="António Fernandes (1190402)" userId="30c52f75-e31c-43cb-985a-25c57ce1ff07" providerId="ADAL" clId="{5F802404-3E78-428F-9166-A68508234D56}" dt="2021-03-18T20:00:50.164" v="183" actId="1076"/>
          <ac:spMkLst>
            <pc:docMk/>
            <pc:sldMk cId="3357032486" sldId="257"/>
            <ac:spMk id="123" creationId="{EC368B91-6D0D-4D28-AE81-F260D0546E55}"/>
          </ac:spMkLst>
        </pc:spChg>
        <pc:spChg chg="add del mod">
          <ac:chgData name="António Fernandes (1190402)" userId="30c52f75-e31c-43cb-985a-25c57ce1ff07" providerId="ADAL" clId="{5F802404-3E78-428F-9166-A68508234D56}" dt="2021-03-19T15:04:39.671" v="476" actId="478"/>
          <ac:spMkLst>
            <pc:docMk/>
            <pc:sldMk cId="3357032486" sldId="257"/>
            <ac:spMk id="126" creationId="{7559F6A1-505F-4E43-8F29-C1E4521B9B7E}"/>
          </ac:spMkLst>
        </pc:spChg>
        <pc:spChg chg="add mod">
          <ac:chgData name="António Fernandes (1190402)" userId="30c52f75-e31c-43cb-985a-25c57ce1ff07" providerId="ADAL" clId="{5F802404-3E78-428F-9166-A68508234D56}" dt="2021-03-19T14:59:41.864" v="442" actId="1076"/>
          <ac:spMkLst>
            <pc:docMk/>
            <pc:sldMk cId="3357032486" sldId="257"/>
            <ac:spMk id="127" creationId="{08E7DF17-DC0C-4C8D-A9B0-51FD29B29ED8}"/>
          </ac:spMkLst>
        </pc:spChg>
        <pc:spChg chg="add mod">
          <ac:chgData name="António Fernandes (1190402)" userId="30c52f75-e31c-43cb-985a-25c57ce1ff07" providerId="ADAL" clId="{5F802404-3E78-428F-9166-A68508234D56}" dt="2021-03-19T15:00:12.952" v="445" actId="14100"/>
          <ac:spMkLst>
            <pc:docMk/>
            <pc:sldMk cId="3357032486" sldId="257"/>
            <ac:spMk id="130" creationId="{CA7A02FE-81D4-4BFE-95FA-0203417B713A}"/>
          </ac:spMkLst>
        </pc:spChg>
        <pc:grpChg chg="add del mod">
          <ac:chgData name="António Fernandes (1190402)" userId="30c52f75-e31c-43cb-985a-25c57ce1ff07" providerId="ADAL" clId="{5F802404-3E78-428F-9166-A68508234D56}" dt="2021-03-18T19:48:36.259" v="26" actId="165"/>
          <ac:grpSpMkLst>
            <pc:docMk/>
            <pc:sldMk cId="3357032486" sldId="257"/>
            <ac:grpSpMk id="30" creationId="{5126C7AA-5777-4267-9D28-56EB873913A3}"/>
          </ac:grpSpMkLst>
        </pc:grpChg>
        <pc:picChg chg="mod">
          <ac:chgData name="António Fernandes (1190402)" userId="30c52f75-e31c-43cb-985a-25c57ce1ff07" providerId="ADAL" clId="{5F802404-3E78-428F-9166-A68508234D56}" dt="2021-03-19T14:51:02.946" v="399" actId="1076"/>
          <ac:picMkLst>
            <pc:docMk/>
            <pc:sldMk cId="3357032486" sldId="257"/>
            <ac:picMk id="5" creationId="{41E0BB77-9585-48F7-AFF1-12C5E3AD813D}"/>
          </ac:picMkLst>
        </pc:picChg>
        <pc:cxnChg chg="add mod">
          <ac:chgData name="António Fernandes (1190402)" userId="30c52f75-e31c-43cb-985a-25c57ce1ff07" providerId="ADAL" clId="{5F802404-3E78-428F-9166-A68508234D56}" dt="2021-03-18T19:47:20.278" v="13"/>
          <ac:cxnSpMkLst>
            <pc:docMk/>
            <pc:sldMk cId="3357032486" sldId="257"/>
            <ac:cxnSpMk id="6" creationId="{66D5A131-265C-4F03-99DE-EC25286786C9}"/>
          </ac:cxnSpMkLst>
        </pc:cxnChg>
        <pc:cxnChg chg="add mod">
          <ac:chgData name="António Fernandes (1190402)" userId="30c52f75-e31c-43cb-985a-25c57ce1ff07" providerId="ADAL" clId="{5F802404-3E78-428F-9166-A68508234D56}" dt="2021-03-18T19:47:20.278" v="13"/>
          <ac:cxnSpMkLst>
            <pc:docMk/>
            <pc:sldMk cId="3357032486" sldId="257"/>
            <ac:cxnSpMk id="11" creationId="{85D81A5E-C0A8-4485-B967-78B1B0FA071A}"/>
          </ac:cxnSpMkLst>
        </pc:cxnChg>
        <pc:cxnChg chg="add mod">
          <ac:chgData name="António Fernandes (1190402)" userId="30c52f75-e31c-43cb-985a-25c57ce1ff07" providerId="ADAL" clId="{5F802404-3E78-428F-9166-A68508234D56}" dt="2021-03-19T14:23:30.427" v="224" actId="14100"/>
          <ac:cxnSpMkLst>
            <pc:docMk/>
            <pc:sldMk cId="3357032486" sldId="257"/>
            <ac:cxnSpMk id="16" creationId="{D7B53076-C4DC-473B-8644-01CC0058ED46}"/>
          </ac:cxnSpMkLst>
        </pc:cxnChg>
        <pc:cxnChg chg="add del mod">
          <ac:chgData name="António Fernandes (1190402)" userId="30c52f75-e31c-43cb-985a-25c57ce1ff07" providerId="ADAL" clId="{5F802404-3E78-428F-9166-A68508234D56}" dt="2021-03-18T19:48:16.218" v="21"/>
          <ac:cxnSpMkLst>
            <pc:docMk/>
            <pc:sldMk cId="3357032486" sldId="257"/>
            <ac:cxnSpMk id="18" creationId="{9FC300B2-1026-4B7B-8FCB-C50F48267496}"/>
          </ac:cxnSpMkLst>
        </pc:cxnChg>
        <pc:cxnChg chg="add mod topLvl">
          <ac:chgData name="António Fernandes (1190402)" userId="30c52f75-e31c-43cb-985a-25c57ce1ff07" providerId="ADAL" clId="{5F802404-3E78-428F-9166-A68508234D56}" dt="2021-03-18T19:49:40.718" v="41" actId="1076"/>
          <ac:cxnSpMkLst>
            <pc:docMk/>
            <pc:sldMk cId="3357032486" sldId="257"/>
            <ac:cxnSpMk id="24" creationId="{221EA3B7-F35E-4C45-AC4A-2B48B1BEFC72}"/>
          </ac:cxnSpMkLst>
        </pc:cxnChg>
        <pc:cxnChg chg="add mod">
          <ac:chgData name="António Fernandes (1190402)" userId="30c52f75-e31c-43cb-985a-25c57ce1ff07" providerId="ADAL" clId="{5F802404-3E78-428F-9166-A68508234D56}" dt="2021-03-18T19:49:07.034" v="34" actId="1076"/>
          <ac:cxnSpMkLst>
            <pc:docMk/>
            <pc:sldMk cId="3357032486" sldId="257"/>
            <ac:cxnSpMk id="33" creationId="{AC0FAF2A-EB9C-488E-91B5-FFF8D36FF225}"/>
          </ac:cxnSpMkLst>
        </pc:cxnChg>
        <pc:cxnChg chg="add mod">
          <ac:chgData name="António Fernandes (1190402)" userId="30c52f75-e31c-43cb-985a-25c57ce1ff07" providerId="ADAL" clId="{5F802404-3E78-428F-9166-A68508234D56}" dt="2021-03-18T19:49:13.434" v="36" actId="1076"/>
          <ac:cxnSpMkLst>
            <pc:docMk/>
            <pc:sldMk cId="3357032486" sldId="257"/>
            <ac:cxnSpMk id="40" creationId="{A997F4A7-CC9F-40AA-9E71-A0FF19CCC7C1}"/>
          </ac:cxnSpMkLst>
        </pc:cxnChg>
        <pc:cxnChg chg="add mod">
          <ac:chgData name="António Fernandes (1190402)" userId="30c52f75-e31c-43cb-985a-25c57ce1ff07" providerId="ADAL" clId="{5F802404-3E78-428F-9166-A68508234D56}" dt="2021-03-18T19:50:10.314" v="46" actId="14100"/>
          <ac:cxnSpMkLst>
            <pc:docMk/>
            <pc:sldMk cId="3357032486" sldId="257"/>
            <ac:cxnSpMk id="48" creationId="{E28EA063-DDBD-47A7-B981-A8073EA71EEA}"/>
          </ac:cxnSpMkLst>
        </pc:cxnChg>
        <pc:cxnChg chg="add mod">
          <ac:chgData name="António Fernandes (1190402)" userId="30c52f75-e31c-43cb-985a-25c57ce1ff07" providerId="ADAL" clId="{5F802404-3E78-428F-9166-A68508234D56}" dt="2021-03-18T19:50:41.884" v="50" actId="1076"/>
          <ac:cxnSpMkLst>
            <pc:docMk/>
            <pc:sldMk cId="3357032486" sldId="257"/>
            <ac:cxnSpMk id="55" creationId="{59E3E735-DDD5-4EDA-A3EB-F9CEEF2A8A65}"/>
          </ac:cxnSpMkLst>
        </pc:cxnChg>
        <pc:cxnChg chg="add mod">
          <ac:chgData name="António Fernandes (1190402)" userId="30c52f75-e31c-43cb-985a-25c57ce1ff07" providerId="ADAL" clId="{5F802404-3E78-428F-9166-A68508234D56}" dt="2021-03-18T19:51:59.444" v="70" actId="14100"/>
          <ac:cxnSpMkLst>
            <pc:docMk/>
            <pc:sldMk cId="3357032486" sldId="257"/>
            <ac:cxnSpMk id="61" creationId="{15F053C4-5CBD-49D9-95F3-D59D060EFFCF}"/>
          </ac:cxnSpMkLst>
        </pc:cxnChg>
        <pc:cxnChg chg="add mod">
          <ac:chgData name="António Fernandes (1190402)" userId="30c52f75-e31c-43cb-985a-25c57ce1ff07" providerId="ADAL" clId="{5F802404-3E78-428F-9166-A68508234D56}" dt="2021-03-18T19:51:54.955" v="69" actId="14100"/>
          <ac:cxnSpMkLst>
            <pc:docMk/>
            <pc:sldMk cId="3357032486" sldId="257"/>
            <ac:cxnSpMk id="67" creationId="{CB63F2DF-2731-4A69-B6AF-DECA61C2B88B}"/>
          </ac:cxnSpMkLst>
        </pc:cxnChg>
        <pc:cxnChg chg="add mod">
          <ac:chgData name="António Fernandes (1190402)" userId="30c52f75-e31c-43cb-985a-25c57ce1ff07" providerId="ADAL" clId="{5F802404-3E78-428F-9166-A68508234D56}" dt="2021-03-18T19:50:56.253" v="56" actId="1076"/>
          <ac:cxnSpMkLst>
            <pc:docMk/>
            <pc:sldMk cId="3357032486" sldId="257"/>
            <ac:cxnSpMk id="73" creationId="{E3BF0F41-BEAA-49B7-AAAA-A16B99140C9A}"/>
          </ac:cxnSpMkLst>
        </pc:cxnChg>
        <pc:cxnChg chg="add mod">
          <ac:chgData name="António Fernandes (1190402)" userId="30c52f75-e31c-43cb-985a-25c57ce1ff07" providerId="ADAL" clId="{5F802404-3E78-428F-9166-A68508234D56}" dt="2021-03-18T19:52:07.844" v="73" actId="1076"/>
          <ac:cxnSpMkLst>
            <pc:docMk/>
            <pc:sldMk cId="3357032486" sldId="257"/>
            <ac:cxnSpMk id="79" creationId="{F51D3963-9DCF-4072-B9DA-898F1347A0CB}"/>
          </ac:cxnSpMkLst>
        </pc:cxnChg>
        <pc:cxnChg chg="add mod">
          <ac:chgData name="António Fernandes (1190402)" userId="30c52f75-e31c-43cb-985a-25c57ce1ff07" providerId="ADAL" clId="{5F802404-3E78-428F-9166-A68508234D56}" dt="2021-03-19T14:58:31.515" v="434" actId="14100"/>
          <ac:cxnSpMkLst>
            <pc:docMk/>
            <pc:sldMk cId="3357032486" sldId="257"/>
            <ac:cxnSpMk id="80" creationId="{D4E81777-0F94-4D90-B2A6-85A005C5ACBE}"/>
          </ac:cxnSpMkLst>
        </pc:cxnChg>
        <pc:cxnChg chg="add mod">
          <ac:chgData name="António Fernandes (1190402)" userId="30c52f75-e31c-43cb-985a-25c57ce1ff07" providerId="ADAL" clId="{5F802404-3E78-428F-9166-A68508234D56}" dt="2021-03-18T19:51:32.654" v="66" actId="14100"/>
          <ac:cxnSpMkLst>
            <pc:docMk/>
            <pc:sldMk cId="3357032486" sldId="257"/>
            <ac:cxnSpMk id="81" creationId="{646D95AC-FB25-4C0D-82AF-0760D703BA08}"/>
          </ac:cxnSpMkLst>
        </pc:cxnChg>
        <pc:cxnChg chg="add mod">
          <ac:chgData name="António Fernandes (1190402)" userId="30c52f75-e31c-43cb-985a-25c57ce1ff07" providerId="ADAL" clId="{5F802404-3E78-428F-9166-A68508234D56}" dt="2021-03-18T19:51:30.684" v="65" actId="14100"/>
          <ac:cxnSpMkLst>
            <pc:docMk/>
            <pc:sldMk cId="3357032486" sldId="257"/>
            <ac:cxnSpMk id="83" creationId="{71913EE8-1C5A-4B85-A10B-D120A4924D4D}"/>
          </ac:cxnSpMkLst>
        </pc:cxnChg>
        <pc:cxnChg chg="add mod">
          <ac:chgData name="António Fernandes (1190402)" userId="30c52f75-e31c-43cb-985a-25c57ce1ff07" providerId="ADAL" clId="{5F802404-3E78-428F-9166-A68508234D56}" dt="2021-03-18T19:53:52.779" v="99" actId="1076"/>
          <ac:cxnSpMkLst>
            <pc:docMk/>
            <pc:sldMk cId="3357032486" sldId="257"/>
            <ac:cxnSpMk id="89" creationId="{CBDCFAB7-8002-4CC7-8804-C57AC11C64A5}"/>
          </ac:cxnSpMkLst>
        </pc:cxnChg>
        <pc:cxnChg chg="add mod">
          <ac:chgData name="António Fernandes (1190402)" userId="30c52f75-e31c-43cb-985a-25c57ce1ff07" providerId="ADAL" clId="{5F802404-3E78-428F-9166-A68508234D56}" dt="2021-03-18T19:53:00.899" v="85" actId="1076"/>
          <ac:cxnSpMkLst>
            <pc:docMk/>
            <pc:sldMk cId="3357032486" sldId="257"/>
            <ac:cxnSpMk id="91" creationId="{796AAA34-FC4F-473B-8831-F8CE039D3C9D}"/>
          </ac:cxnSpMkLst>
        </pc:cxnChg>
        <pc:cxnChg chg="add mod">
          <ac:chgData name="António Fernandes (1190402)" userId="30c52f75-e31c-43cb-985a-25c57ce1ff07" providerId="ADAL" clId="{5F802404-3E78-428F-9166-A68508234D56}" dt="2021-03-19T15:04:38.412" v="475" actId="14100"/>
          <ac:cxnSpMkLst>
            <pc:docMk/>
            <pc:sldMk cId="3357032486" sldId="257"/>
            <ac:cxnSpMk id="102" creationId="{D9CE8633-0ECA-4C1F-A849-9818ADE2A834}"/>
          </ac:cxnSpMkLst>
        </pc:cxnChg>
        <pc:cxnChg chg="add mod">
          <ac:chgData name="António Fernandes (1190402)" userId="30c52f75-e31c-43cb-985a-25c57ce1ff07" providerId="ADAL" clId="{5F802404-3E78-428F-9166-A68508234D56}" dt="2021-03-19T14:23:50.968" v="229" actId="14100"/>
          <ac:cxnSpMkLst>
            <pc:docMk/>
            <pc:sldMk cId="3357032486" sldId="257"/>
            <ac:cxnSpMk id="104" creationId="{CFCD4926-27B6-430D-BA5D-365E11D925F2}"/>
          </ac:cxnSpMkLst>
        </pc:cxnChg>
        <pc:cxnChg chg="add mod">
          <ac:chgData name="António Fernandes (1190402)" userId="30c52f75-e31c-43cb-985a-25c57ce1ff07" providerId="ADAL" clId="{5F802404-3E78-428F-9166-A68508234D56}" dt="2021-03-18T19:56:00.864" v="138" actId="14100"/>
          <ac:cxnSpMkLst>
            <pc:docMk/>
            <pc:sldMk cId="3357032486" sldId="257"/>
            <ac:cxnSpMk id="105" creationId="{7BBF05CD-8051-4678-8561-3F07D6C526E4}"/>
          </ac:cxnSpMkLst>
        </pc:cxnChg>
        <pc:cxnChg chg="add del mod">
          <ac:chgData name="António Fernandes (1190402)" userId="30c52f75-e31c-43cb-985a-25c57ce1ff07" providerId="ADAL" clId="{5F802404-3E78-428F-9166-A68508234D56}" dt="2021-03-19T14:59:16.897" v="441" actId="478"/>
          <ac:cxnSpMkLst>
            <pc:docMk/>
            <pc:sldMk cId="3357032486" sldId="257"/>
            <ac:cxnSpMk id="106" creationId="{C5D67FA7-0BAA-4F25-A246-D08A55C20791}"/>
          </ac:cxnSpMkLst>
        </pc:cxnChg>
        <pc:cxnChg chg="add del mod">
          <ac:chgData name="António Fernandes (1190402)" userId="30c52f75-e31c-43cb-985a-25c57ce1ff07" providerId="ADAL" clId="{5F802404-3E78-428F-9166-A68508234D56}" dt="2021-03-19T14:52:42.717" v="412" actId="478"/>
          <ac:cxnSpMkLst>
            <pc:docMk/>
            <pc:sldMk cId="3357032486" sldId="257"/>
            <ac:cxnSpMk id="108" creationId="{B9553347-BEAA-4CC8-8273-DAA653ABD0C4}"/>
          </ac:cxnSpMkLst>
        </pc:cxnChg>
        <pc:cxnChg chg="add mod">
          <ac:chgData name="António Fernandes (1190402)" userId="30c52f75-e31c-43cb-985a-25c57ce1ff07" providerId="ADAL" clId="{5F802404-3E78-428F-9166-A68508234D56}" dt="2021-03-18T19:56:11.724" v="142" actId="14100"/>
          <ac:cxnSpMkLst>
            <pc:docMk/>
            <pc:sldMk cId="3357032486" sldId="257"/>
            <ac:cxnSpMk id="112" creationId="{1E6177EE-AED0-429D-965B-CDC6F0CBB761}"/>
          </ac:cxnSpMkLst>
        </pc:cxnChg>
        <pc:cxnChg chg="add del mod">
          <ac:chgData name="António Fernandes (1190402)" userId="30c52f75-e31c-43cb-985a-25c57ce1ff07" providerId="ADAL" clId="{5F802404-3E78-428F-9166-A68508234D56}" dt="2021-03-19T14:59:16.193" v="440" actId="478"/>
          <ac:cxnSpMkLst>
            <pc:docMk/>
            <pc:sldMk cId="3357032486" sldId="257"/>
            <ac:cxnSpMk id="114" creationId="{A01AC432-8D00-4130-8B52-2B72BE8FC21D}"/>
          </ac:cxnSpMkLst>
        </pc:cxnChg>
        <pc:cxnChg chg="add mod">
          <ac:chgData name="António Fernandes (1190402)" userId="30c52f75-e31c-43cb-985a-25c57ce1ff07" providerId="ADAL" clId="{5F802404-3E78-428F-9166-A68508234D56}" dt="2021-03-19T14:21:25.958" v="219" actId="1076"/>
          <ac:cxnSpMkLst>
            <pc:docMk/>
            <pc:sldMk cId="3357032486" sldId="257"/>
            <ac:cxnSpMk id="118" creationId="{A3D70CD1-659C-45F8-901E-F3C2BCA0831D}"/>
          </ac:cxnSpMkLst>
        </pc:cxnChg>
        <pc:cxnChg chg="add del mod">
          <ac:chgData name="António Fernandes (1190402)" userId="30c52f75-e31c-43cb-985a-25c57ce1ff07" providerId="ADAL" clId="{5F802404-3E78-428F-9166-A68508234D56}" dt="2021-03-19T15:04:31.407" v="474" actId="478"/>
          <ac:cxnSpMkLst>
            <pc:docMk/>
            <pc:sldMk cId="3357032486" sldId="257"/>
            <ac:cxnSpMk id="120" creationId="{7BFB9B52-7425-4EDA-A039-760512C6C057}"/>
          </ac:cxnSpMkLst>
        </pc:cxnChg>
        <pc:cxnChg chg="add mod">
          <ac:chgData name="António Fernandes (1190402)" userId="30c52f75-e31c-43cb-985a-25c57ce1ff07" providerId="ADAL" clId="{5F802404-3E78-428F-9166-A68508234D56}" dt="2021-03-18T20:00:55.634" v="185" actId="1076"/>
          <ac:cxnSpMkLst>
            <pc:docMk/>
            <pc:sldMk cId="3357032486" sldId="257"/>
            <ac:cxnSpMk id="124" creationId="{E816A1FC-DD03-42FB-9D23-2042B5B1BDB7}"/>
          </ac:cxnSpMkLst>
        </pc:cxnChg>
        <pc:cxnChg chg="add mod">
          <ac:chgData name="António Fernandes (1190402)" userId="30c52f75-e31c-43cb-985a-25c57ce1ff07" providerId="ADAL" clId="{5F802404-3E78-428F-9166-A68508234D56}" dt="2021-03-18T20:01:05.564" v="189" actId="14100"/>
          <ac:cxnSpMkLst>
            <pc:docMk/>
            <pc:sldMk cId="3357032486" sldId="257"/>
            <ac:cxnSpMk id="125" creationId="{7CFDE9B6-682E-4221-B6DA-077F059C7C9A}"/>
          </ac:cxnSpMkLst>
        </pc:cxnChg>
        <pc:cxnChg chg="add mod">
          <ac:chgData name="António Fernandes (1190402)" userId="30c52f75-e31c-43cb-985a-25c57ce1ff07" providerId="ADAL" clId="{5F802404-3E78-428F-9166-A68508234D56}" dt="2021-03-18T20:01:13.174" v="192" actId="14100"/>
          <ac:cxnSpMkLst>
            <pc:docMk/>
            <pc:sldMk cId="3357032486" sldId="257"/>
            <ac:cxnSpMk id="128" creationId="{35AB8A5F-C024-436A-826A-481DBF11345A}"/>
          </ac:cxnSpMkLst>
        </pc:cxnChg>
        <pc:cxnChg chg="add del mod">
          <ac:chgData name="António Fernandes (1190402)" userId="30c52f75-e31c-43cb-985a-25c57ce1ff07" providerId="ADAL" clId="{5F802404-3E78-428F-9166-A68508234D56}" dt="2021-03-19T15:00:34.847" v="450" actId="478"/>
          <ac:cxnSpMkLst>
            <pc:docMk/>
            <pc:sldMk cId="3357032486" sldId="257"/>
            <ac:cxnSpMk id="129" creationId="{6CC7FF93-DA46-48C0-8D0C-D7E8F719C247}"/>
          </ac:cxnSpMkLst>
        </pc:cxnChg>
        <pc:cxnChg chg="add mod">
          <ac:chgData name="António Fernandes (1190402)" userId="30c52f75-e31c-43cb-985a-25c57ce1ff07" providerId="ADAL" clId="{5F802404-3E78-428F-9166-A68508234D56}" dt="2021-03-19T15:00:26.356" v="448" actId="14100"/>
          <ac:cxnSpMkLst>
            <pc:docMk/>
            <pc:sldMk cId="3357032486" sldId="257"/>
            <ac:cxnSpMk id="131" creationId="{16CC35CF-5A98-4467-B3EA-27F1CEDCFC61}"/>
          </ac:cxnSpMkLst>
        </pc:cxnChg>
        <pc:cxnChg chg="add mod">
          <ac:chgData name="António Fernandes (1190402)" userId="30c52f75-e31c-43cb-985a-25c57ce1ff07" providerId="ADAL" clId="{5F802404-3E78-428F-9166-A68508234D56}" dt="2021-03-19T15:00:42.465" v="452" actId="14100"/>
          <ac:cxnSpMkLst>
            <pc:docMk/>
            <pc:sldMk cId="3357032486" sldId="257"/>
            <ac:cxnSpMk id="132" creationId="{06164B23-F617-4678-81FD-A6A015A87D11}"/>
          </ac:cxnSpMkLst>
        </pc:cxnChg>
      </pc:sldChg>
      <pc:sldChg chg="addSp delSp modSp mod">
        <pc:chgData name="António Fernandes (1190402)" userId="30c52f75-e31c-43cb-985a-25c57ce1ff07" providerId="ADAL" clId="{5F802404-3E78-428F-9166-A68508234D56}" dt="2021-03-19T15:03:36.417" v="473" actId="478"/>
        <pc:sldMkLst>
          <pc:docMk/>
          <pc:sldMk cId="4082183507" sldId="258"/>
        </pc:sldMkLst>
        <pc:spChg chg="add del mod">
          <ac:chgData name="António Fernandes (1190402)" userId="30c52f75-e31c-43cb-985a-25c57ce1ff07" providerId="ADAL" clId="{5F802404-3E78-428F-9166-A68508234D56}" dt="2021-03-19T14:47:54.866" v="385" actId="478"/>
          <ac:spMkLst>
            <pc:docMk/>
            <pc:sldMk cId="4082183507" sldId="258"/>
            <ac:spMk id="2" creationId="{4222E39E-B855-4F5A-B317-084908184D58}"/>
          </ac:spMkLst>
        </pc:spChg>
        <pc:spChg chg="del mod">
          <ac:chgData name="António Fernandes (1190402)" userId="30c52f75-e31c-43cb-985a-25c57ce1ff07" providerId="ADAL" clId="{5F802404-3E78-428F-9166-A68508234D56}" dt="2021-03-19T15:03:36.417" v="473" actId="478"/>
          <ac:spMkLst>
            <pc:docMk/>
            <pc:sldMk cId="4082183507" sldId="258"/>
            <ac:spMk id="19" creationId="{09ACA04B-CA2E-44AE-8128-8B332CEF1DAD}"/>
          </ac:spMkLst>
        </pc:spChg>
        <pc:spChg chg="add mod">
          <ac:chgData name="António Fernandes (1190402)" userId="30c52f75-e31c-43cb-985a-25c57ce1ff07" providerId="ADAL" clId="{5F802404-3E78-428F-9166-A68508234D56}" dt="2021-03-19T14:27:46.964" v="327" actId="20577"/>
          <ac:spMkLst>
            <pc:docMk/>
            <pc:sldMk cId="4082183507" sldId="258"/>
            <ac:spMk id="23" creationId="{023C6213-0BB4-482D-84B1-7EFFD96BA43F}"/>
          </ac:spMkLst>
        </pc:spChg>
        <pc:spChg chg="mod">
          <ac:chgData name="António Fernandes (1190402)" userId="30c52f75-e31c-43cb-985a-25c57ce1ff07" providerId="ADAL" clId="{5F802404-3E78-428F-9166-A68508234D56}" dt="2021-03-19T14:11:20.848" v="216" actId="20577"/>
          <ac:spMkLst>
            <pc:docMk/>
            <pc:sldMk cId="4082183507" sldId="258"/>
            <ac:spMk id="27" creationId="{957B2E5B-5241-4271-BF00-C917BCF7290C}"/>
          </ac:spMkLst>
        </pc:spChg>
        <pc:spChg chg="add del mod">
          <ac:chgData name="António Fernandes (1190402)" userId="30c52f75-e31c-43cb-985a-25c57ce1ff07" providerId="ADAL" clId="{5F802404-3E78-428F-9166-A68508234D56}" dt="2021-03-19T14:47:57.077" v="386" actId="478"/>
          <ac:spMkLst>
            <pc:docMk/>
            <pc:sldMk cId="4082183507" sldId="258"/>
            <ac:spMk id="94" creationId="{DB016583-DD65-4867-BBA1-1ABC8495431A}"/>
          </ac:spMkLst>
        </pc:spChg>
        <pc:spChg chg="add del mod">
          <ac:chgData name="António Fernandes (1190402)" userId="30c52f75-e31c-43cb-985a-25c57ce1ff07" providerId="ADAL" clId="{5F802404-3E78-428F-9166-A68508234D56}" dt="2021-03-19T15:00:53.189" v="453" actId="478"/>
          <ac:spMkLst>
            <pc:docMk/>
            <pc:sldMk cId="4082183507" sldId="258"/>
            <ac:spMk id="99" creationId="{53D36FD3-EDA5-42A1-9E1D-BEDC18955307}"/>
          </ac:spMkLst>
        </pc:spChg>
        <pc:spChg chg="add del mod">
          <ac:chgData name="António Fernandes (1190402)" userId="30c52f75-e31c-43cb-985a-25c57ce1ff07" providerId="ADAL" clId="{5F802404-3E78-428F-9166-A68508234D56}" dt="2021-03-19T15:00:54.288" v="454" actId="478"/>
          <ac:spMkLst>
            <pc:docMk/>
            <pc:sldMk cId="4082183507" sldId="258"/>
            <ac:spMk id="100" creationId="{7CE03868-CB35-46BC-B1E5-C3300B795F12}"/>
          </ac:spMkLst>
        </pc:spChg>
        <pc:spChg chg="add mod">
          <ac:chgData name="António Fernandes (1190402)" userId="30c52f75-e31c-43cb-985a-25c57ce1ff07" providerId="ADAL" clId="{5F802404-3E78-428F-9166-A68508234D56}" dt="2021-03-19T15:02:01.229" v="461" actId="14100"/>
          <ac:spMkLst>
            <pc:docMk/>
            <pc:sldMk cId="4082183507" sldId="258"/>
            <ac:spMk id="105" creationId="{216446B7-BB27-4660-976E-917172FB76CA}"/>
          </ac:spMkLst>
        </pc:spChg>
        <pc:spChg chg="mod">
          <ac:chgData name="António Fernandes (1190402)" userId="30c52f75-e31c-43cb-985a-25c57ce1ff07" providerId="ADAL" clId="{5F802404-3E78-428F-9166-A68508234D56}" dt="2021-03-19T15:02:18.517" v="462" actId="1076"/>
          <ac:spMkLst>
            <pc:docMk/>
            <pc:sldMk cId="4082183507" sldId="258"/>
            <ac:spMk id="108" creationId="{18FD1585-EB6B-4DA1-8EC1-D513238A070E}"/>
          </ac:spMkLst>
        </pc:spChg>
        <pc:spChg chg="add mod">
          <ac:chgData name="António Fernandes (1190402)" userId="30c52f75-e31c-43cb-985a-25c57ce1ff07" providerId="ADAL" clId="{5F802404-3E78-428F-9166-A68508234D56}" dt="2021-03-18T19:46:44.064" v="5" actId="1076"/>
          <ac:spMkLst>
            <pc:docMk/>
            <pc:sldMk cId="4082183507" sldId="258"/>
            <ac:spMk id="109" creationId="{CDB9DB8B-E03C-4203-8DF2-6507E63B5447}"/>
          </ac:spMkLst>
        </pc:spChg>
        <pc:spChg chg="add mod">
          <ac:chgData name="António Fernandes (1190402)" userId="30c52f75-e31c-43cb-985a-25c57ce1ff07" providerId="ADAL" clId="{5F802404-3E78-428F-9166-A68508234D56}" dt="2021-03-18T19:46:38.043" v="3" actId="1076"/>
          <ac:spMkLst>
            <pc:docMk/>
            <pc:sldMk cId="4082183507" sldId="258"/>
            <ac:spMk id="110" creationId="{9FC65EB2-717A-4662-ABE0-728DEA60CD22}"/>
          </ac:spMkLst>
        </pc:spChg>
        <pc:spChg chg="add mod">
          <ac:chgData name="António Fernandes (1190402)" userId="30c52f75-e31c-43cb-985a-25c57ce1ff07" providerId="ADAL" clId="{5F802404-3E78-428F-9166-A68508234D56}" dt="2021-03-18T19:46:47.736" v="6" actId="1076"/>
          <ac:spMkLst>
            <pc:docMk/>
            <pc:sldMk cId="4082183507" sldId="258"/>
            <ac:spMk id="111" creationId="{5279C878-164A-448E-A4CE-5EA99EB96A53}"/>
          </ac:spMkLst>
        </pc:spChg>
        <pc:spChg chg="add mod">
          <ac:chgData name="António Fernandes (1190402)" userId="30c52f75-e31c-43cb-985a-25c57ce1ff07" providerId="ADAL" clId="{5F802404-3E78-428F-9166-A68508234D56}" dt="2021-03-18T19:46:38.043" v="3" actId="1076"/>
          <ac:spMkLst>
            <pc:docMk/>
            <pc:sldMk cId="4082183507" sldId="258"/>
            <ac:spMk id="112" creationId="{3A3B9DA6-C992-4D61-B226-21EDF4F2C37B}"/>
          </ac:spMkLst>
        </pc:spChg>
        <pc:spChg chg="add mod">
          <ac:chgData name="António Fernandes (1190402)" userId="30c52f75-e31c-43cb-985a-25c57ce1ff07" providerId="ADAL" clId="{5F802404-3E78-428F-9166-A68508234D56}" dt="2021-03-18T19:46:54.373" v="8" actId="1076"/>
          <ac:spMkLst>
            <pc:docMk/>
            <pc:sldMk cId="4082183507" sldId="258"/>
            <ac:spMk id="113" creationId="{4D495BEC-946E-4DAE-B004-4C6E61BB66A9}"/>
          </ac:spMkLst>
        </pc:spChg>
        <pc:spChg chg="add mod">
          <ac:chgData name="António Fernandes (1190402)" userId="30c52f75-e31c-43cb-985a-25c57ce1ff07" providerId="ADAL" clId="{5F802404-3E78-428F-9166-A68508234D56}" dt="2021-03-18T19:46:54.373" v="8" actId="1076"/>
          <ac:spMkLst>
            <pc:docMk/>
            <pc:sldMk cId="4082183507" sldId="258"/>
            <ac:spMk id="114" creationId="{45D03235-6725-4F71-B689-1933A55AD0DE}"/>
          </ac:spMkLst>
        </pc:spChg>
        <pc:spChg chg="add mod">
          <ac:chgData name="António Fernandes (1190402)" userId="30c52f75-e31c-43cb-985a-25c57ce1ff07" providerId="ADAL" clId="{5F802404-3E78-428F-9166-A68508234D56}" dt="2021-03-18T19:46:54.373" v="8" actId="1076"/>
          <ac:spMkLst>
            <pc:docMk/>
            <pc:sldMk cId="4082183507" sldId="258"/>
            <ac:spMk id="115" creationId="{36E43E82-EE12-4E4A-BA64-B936ECC2ADCE}"/>
          </ac:spMkLst>
        </pc:spChg>
        <pc:spChg chg="add mod">
          <ac:chgData name="António Fernandes (1190402)" userId="30c52f75-e31c-43cb-985a-25c57ce1ff07" providerId="ADAL" clId="{5F802404-3E78-428F-9166-A68508234D56}" dt="2021-03-18T19:46:54.373" v="8" actId="1076"/>
          <ac:spMkLst>
            <pc:docMk/>
            <pc:sldMk cId="4082183507" sldId="258"/>
            <ac:spMk id="116" creationId="{2C5B7B98-0E30-4451-B26C-117D1C5001E2}"/>
          </ac:spMkLst>
        </pc:spChg>
        <pc:spChg chg="add mod">
          <ac:chgData name="António Fernandes (1190402)" userId="30c52f75-e31c-43cb-985a-25c57ce1ff07" providerId="ADAL" clId="{5F802404-3E78-428F-9166-A68508234D56}" dt="2021-03-18T19:46:58.974" v="10" actId="1076"/>
          <ac:spMkLst>
            <pc:docMk/>
            <pc:sldMk cId="4082183507" sldId="258"/>
            <ac:spMk id="117" creationId="{A8C99B36-3252-452B-909E-F6020D8EFDE8}"/>
          </ac:spMkLst>
        </pc:spChg>
        <pc:spChg chg="add mod">
          <ac:chgData name="António Fernandes (1190402)" userId="30c52f75-e31c-43cb-985a-25c57ce1ff07" providerId="ADAL" clId="{5F802404-3E78-428F-9166-A68508234D56}" dt="2021-03-18T19:46:58.974" v="10" actId="1076"/>
          <ac:spMkLst>
            <pc:docMk/>
            <pc:sldMk cId="4082183507" sldId="258"/>
            <ac:spMk id="118" creationId="{4F16EE6D-E59D-4832-9D59-07D9640A4B8F}"/>
          </ac:spMkLst>
        </pc:spChg>
        <pc:spChg chg="add mod">
          <ac:chgData name="António Fernandes (1190402)" userId="30c52f75-e31c-43cb-985a-25c57ce1ff07" providerId="ADAL" clId="{5F802404-3E78-428F-9166-A68508234D56}" dt="2021-03-18T19:46:58.974" v="10" actId="1076"/>
          <ac:spMkLst>
            <pc:docMk/>
            <pc:sldMk cId="4082183507" sldId="258"/>
            <ac:spMk id="119" creationId="{A83DA756-E822-4202-B782-5B77D0B89F9B}"/>
          </ac:spMkLst>
        </pc:spChg>
        <pc:spChg chg="add mod">
          <ac:chgData name="António Fernandes (1190402)" userId="30c52f75-e31c-43cb-985a-25c57ce1ff07" providerId="ADAL" clId="{5F802404-3E78-428F-9166-A68508234D56}" dt="2021-03-18T19:46:58.974" v="10" actId="1076"/>
          <ac:spMkLst>
            <pc:docMk/>
            <pc:sldMk cId="4082183507" sldId="258"/>
            <ac:spMk id="120" creationId="{81165416-84BC-4514-923D-D9B8E7E5F05E}"/>
          </ac:spMkLst>
        </pc:spChg>
        <pc:spChg chg="add mod">
          <ac:chgData name="António Fernandes (1190402)" userId="30c52f75-e31c-43cb-985a-25c57ce1ff07" providerId="ADAL" clId="{5F802404-3E78-428F-9166-A68508234D56}" dt="2021-03-18T19:47:03.934" v="12" actId="1076"/>
          <ac:spMkLst>
            <pc:docMk/>
            <pc:sldMk cId="4082183507" sldId="258"/>
            <ac:spMk id="121" creationId="{EE37AB8C-5D2F-48BA-B4C2-5ECB306F1149}"/>
          </ac:spMkLst>
        </pc:spChg>
        <pc:spChg chg="add mod">
          <ac:chgData name="António Fernandes (1190402)" userId="30c52f75-e31c-43cb-985a-25c57ce1ff07" providerId="ADAL" clId="{5F802404-3E78-428F-9166-A68508234D56}" dt="2021-03-18T19:47:03.934" v="12" actId="1076"/>
          <ac:spMkLst>
            <pc:docMk/>
            <pc:sldMk cId="4082183507" sldId="258"/>
            <ac:spMk id="122" creationId="{7934AD10-531D-4F66-8D0E-2F6A3C40290D}"/>
          </ac:spMkLst>
        </pc:spChg>
        <pc:spChg chg="add mod">
          <ac:chgData name="António Fernandes (1190402)" userId="30c52f75-e31c-43cb-985a-25c57ce1ff07" providerId="ADAL" clId="{5F802404-3E78-428F-9166-A68508234D56}" dt="2021-03-18T19:47:03.934" v="12" actId="1076"/>
          <ac:spMkLst>
            <pc:docMk/>
            <pc:sldMk cId="4082183507" sldId="258"/>
            <ac:spMk id="123" creationId="{A9E8D023-C1DB-4B22-B361-BB9583BAC287}"/>
          </ac:spMkLst>
        </pc:spChg>
        <pc:spChg chg="add mod">
          <ac:chgData name="António Fernandes (1190402)" userId="30c52f75-e31c-43cb-985a-25c57ce1ff07" providerId="ADAL" clId="{5F802404-3E78-428F-9166-A68508234D56}" dt="2021-03-18T19:47:03.934" v="12" actId="1076"/>
          <ac:spMkLst>
            <pc:docMk/>
            <pc:sldMk cId="4082183507" sldId="258"/>
            <ac:spMk id="124" creationId="{2E8CF421-890A-4CB8-9933-2703B3D0ADD5}"/>
          </ac:spMkLst>
        </pc:spChg>
        <pc:spChg chg="add mod">
          <ac:chgData name="António Fernandes (1190402)" userId="30c52f75-e31c-43cb-985a-25c57ce1ff07" providerId="ADAL" clId="{5F802404-3E78-428F-9166-A68508234D56}" dt="2021-03-19T14:26:03.983" v="234" actId="1076"/>
          <ac:spMkLst>
            <pc:docMk/>
            <pc:sldMk cId="4082183507" sldId="258"/>
            <ac:spMk id="125" creationId="{563EBF33-0CFF-4A30-958C-56CDB59DC22A}"/>
          </ac:spMkLst>
        </pc:spChg>
        <pc:spChg chg="add mod">
          <ac:chgData name="António Fernandes (1190402)" userId="30c52f75-e31c-43cb-985a-25c57ce1ff07" providerId="ADAL" clId="{5F802404-3E78-428F-9166-A68508234D56}" dt="2021-03-18T19:57:31.734" v="152" actId="1076"/>
          <ac:spMkLst>
            <pc:docMk/>
            <pc:sldMk cId="4082183507" sldId="258"/>
            <ac:spMk id="126" creationId="{83E03429-6C29-4A11-A535-00E02863633B}"/>
          </ac:spMkLst>
        </pc:spChg>
        <pc:spChg chg="add mod">
          <ac:chgData name="António Fernandes (1190402)" userId="30c52f75-e31c-43cb-985a-25c57ce1ff07" providerId="ADAL" clId="{5F802404-3E78-428F-9166-A68508234D56}" dt="2021-03-18T19:59:17.774" v="167" actId="1076"/>
          <ac:spMkLst>
            <pc:docMk/>
            <pc:sldMk cId="4082183507" sldId="258"/>
            <ac:spMk id="135" creationId="{D5103049-200E-4B4E-8118-C119C1CA3C8E}"/>
          </ac:spMkLst>
        </pc:spChg>
        <pc:picChg chg="add del mod">
          <ac:chgData name="António Fernandes (1190402)" userId="30c52f75-e31c-43cb-985a-25c57ce1ff07" providerId="ADAL" clId="{5F802404-3E78-428F-9166-A68508234D56}" dt="2021-03-19T15:03:35.070" v="472" actId="478"/>
          <ac:picMkLst>
            <pc:docMk/>
            <pc:sldMk cId="4082183507" sldId="258"/>
            <ac:picMk id="3" creationId="{2D62881F-ED26-4378-B2AF-F55D0FACA0C8}"/>
          </ac:picMkLst>
        </pc:picChg>
        <pc:cxnChg chg="mod">
          <ac:chgData name="António Fernandes (1190402)" userId="30c52f75-e31c-43cb-985a-25c57ce1ff07" providerId="ADAL" clId="{5F802404-3E78-428F-9166-A68508234D56}" dt="2021-03-19T13:20:53.139" v="205" actId="14100"/>
          <ac:cxnSpMkLst>
            <pc:docMk/>
            <pc:sldMk cId="4082183507" sldId="258"/>
            <ac:cxnSpMk id="5" creationId="{B96D3078-EC7F-4B4A-AE35-CFD31C9F4F1A}"/>
          </ac:cxnSpMkLst>
        </pc:cxnChg>
        <pc:cxnChg chg="mod">
          <ac:chgData name="António Fernandes (1190402)" userId="30c52f75-e31c-43cb-985a-25c57ce1ff07" providerId="ADAL" clId="{5F802404-3E78-428F-9166-A68508234D56}" dt="2021-03-19T13:20:49.275" v="204" actId="14100"/>
          <ac:cxnSpMkLst>
            <pc:docMk/>
            <pc:sldMk cId="4082183507" sldId="258"/>
            <ac:cxnSpMk id="6" creationId="{28738791-BBBA-47E4-8A3D-40A17A970991}"/>
          </ac:cxnSpMkLst>
        </pc:cxnChg>
        <pc:cxnChg chg="mod">
          <ac:chgData name="António Fernandes (1190402)" userId="30c52f75-e31c-43cb-985a-25c57ce1ff07" providerId="ADAL" clId="{5F802404-3E78-428F-9166-A68508234D56}" dt="2021-03-19T13:20:37.468" v="199" actId="14100"/>
          <ac:cxnSpMkLst>
            <pc:docMk/>
            <pc:sldMk cId="4082183507" sldId="258"/>
            <ac:cxnSpMk id="7" creationId="{B3BB5043-D5D2-46FB-BC1F-5015F3F606B3}"/>
          </ac:cxnSpMkLst>
        </pc:cxnChg>
        <pc:cxnChg chg="mod">
          <ac:chgData name="António Fernandes (1190402)" userId="30c52f75-e31c-43cb-985a-25c57ce1ff07" providerId="ADAL" clId="{5F802404-3E78-428F-9166-A68508234D56}" dt="2021-03-19T13:21:04.304" v="206" actId="14100"/>
          <ac:cxnSpMkLst>
            <pc:docMk/>
            <pc:sldMk cId="4082183507" sldId="258"/>
            <ac:cxnSpMk id="8" creationId="{42E3279B-D54B-4DFB-90AE-7C655C273990}"/>
          </ac:cxnSpMkLst>
        </pc:cxnChg>
        <pc:cxnChg chg="mod">
          <ac:chgData name="António Fernandes (1190402)" userId="30c52f75-e31c-43cb-985a-25c57ce1ff07" providerId="ADAL" clId="{5F802404-3E78-428F-9166-A68508234D56}" dt="2021-03-18T19:46:18.228" v="1" actId="1582"/>
          <ac:cxnSpMkLst>
            <pc:docMk/>
            <pc:sldMk cId="4082183507" sldId="258"/>
            <ac:cxnSpMk id="10" creationId="{3B3AD459-8B11-40CE-8CA1-0711F329D1EA}"/>
          </ac:cxnSpMkLst>
        </pc:cxnChg>
        <pc:cxnChg chg="mod">
          <ac:chgData name="António Fernandes (1190402)" userId="30c52f75-e31c-43cb-985a-25c57ce1ff07" providerId="ADAL" clId="{5F802404-3E78-428F-9166-A68508234D56}" dt="2021-03-19T13:20:29.395" v="198" actId="1076"/>
          <ac:cxnSpMkLst>
            <pc:docMk/>
            <pc:sldMk cId="4082183507" sldId="258"/>
            <ac:cxnSpMk id="13" creationId="{DE18C93A-3ADC-43DF-ADEF-CC231B3F5E7A}"/>
          </ac:cxnSpMkLst>
        </pc:cxnChg>
        <pc:cxnChg chg="add mod">
          <ac:chgData name="António Fernandes (1190402)" userId="30c52f75-e31c-43cb-985a-25c57ce1ff07" providerId="ADAL" clId="{5F802404-3E78-428F-9166-A68508234D56}" dt="2021-03-19T15:01:51.341" v="459" actId="14100"/>
          <ac:cxnSpMkLst>
            <pc:docMk/>
            <pc:sldMk cId="4082183507" sldId="258"/>
            <ac:cxnSpMk id="14" creationId="{DCD744F6-0534-4106-9755-7D606D423425}"/>
          </ac:cxnSpMkLst>
        </pc:cxnChg>
        <pc:cxnChg chg="del mod">
          <ac:chgData name="António Fernandes (1190402)" userId="30c52f75-e31c-43cb-985a-25c57ce1ff07" providerId="ADAL" clId="{5F802404-3E78-428F-9166-A68508234D56}" dt="2021-03-19T15:03:32.856" v="470" actId="478"/>
          <ac:cxnSpMkLst>
            <pc:docMk/>
            <pc:sldMk cId="4082183507" sldId="258"/>
            <ac:cxnSpMk id="21" creationId="{352DEF0F-9153-46AE-B055-69917E4EB47B}"/>
          </ac:cxnSpMkLst>
        </pc:cxnChg>
        <pc:cxnChg chg="mod">
          <ac:chgData name="António Fernandes (1190402)" userId="30c52f75-e31c-43cb-985a-25c57ce1ff07" providerId="ADAL" clId="{5F802404-3E78-428F-9166-A68508234D56}" dt="2021-03-18T19:58:22.854" v="155" actId="14100"/>
          <ac:cxnSpMkLst>
            <pc:docMk/>
            <pc:sldMk cId="4082183507" sldId="258"/>
            <ac:cxnSpMk id="25" creationId="{045D0C2D-F328-4AA2-98F5-9681D73BBBB8}"/>
          </ac:cxnSpMkLst>
        </pc:cxnChg>
        <pc:cxnChg chg="mod">
          <ac:chgData name="António Fernandes (1190402)" userId="30c52f75-e31c-43cb-985a-25c57ce1ff07" providerId="ADAL" clId="{5F802404-3E78-428F-9166-A68508234D56}" dt="2021-03-19T14:26:25.339" v="238" actId="14100"/>
          <ac:cxnSpMkLst>
            <pc:docMk/>
            <pc:sldMk cId="4082183507" sldId="258"/>
            <ac:cxnSpMk id="82" creationId="{CD4FF411-D7DA-42FF-B421-581B9B7F9464}"/>
          </ac:cxnSpMkLst>
        </pc:cxnChg>
        <pc:cxnChg chg="mod">
          <ac:chgData name="António Fernandes (1190402)" userId="30c52f75-e31c-43cb-985a-25c57ce1ff07" providerId="ADAL" clId="{5F802404-3E78-428F-9166-A68508234D56}" dt="2021-03-19T14:26:52.159" v="244" actId="14100"/>
          <ac:cxnSpMkLst>
            <pc:docMk/>
            <pc:sldMk cId="4082183507" sldId="258"/>
            <ac:cxnSpMk id="85" creationId="{CA994DA8-F43C-4CBD-B2CE-7F7F0BDC156D}"/>
          </ac:cxnSpMkLst>
        </pc:cxnChg>
        <pc:cxnChg chg="add del mod">
          <ac:chgData name="António Fernandes (1190402)" userId="30c52f75-e31c-43cb-985a-25c57ce1ff07" providerId="ADAL" clId="{5F802404-3E78-428F-9166-A68508234D56}" dt="2021-03-19T14:26:59.859" v="245" actId="21"/>
          <ac:cxnSpMkLst>
            <pc:docMk/>
            <pc:sldMk cId="4082183507" sldId="258"/>
            <ac:cxnSpMk id="89" creationId="{6AC8FF87-198D-46C8-BEBF-767815AB4BD7}"/>
          </ac:cxnSpMkLst>
        </pc:cxnChg>
        <pc:cxnChg chg="add del mod">
          <ac:chgData name="António Fernandes (1190402)" userId="30c52f75-e31c-43cb-985a-25c57ce1ff07" providerId="ADAL" clId="{5F802404-3E78-428F-9166-A68508234D56}" dt="2021-03-19T13:20:44.497" v="203"/>
          <ac:cxnSpMkLst>
            <pc:docMk/>
            <pc:sldMk cId="4082183507" sldId="258"/>
            <ac:cxnSpMk id="89" creationId="{8462BF4B-8147-48F2-8A03-9BDBBA68D2E4}"/>
          </ac:cxnSpMkLst>
        </pc:cxnChg>
        <pc:cxnChg chg="add mod">
          <ac:chgData name="António Fernandes (1190402)" userId="30c52f75-e31c-43cb-985a-25c57ce1ff07" providerId="ADAL" clId="{5F802404-3E78-428F-9166-A68508234D56}" dt="2021-03-19T14:27:29.290" v="273" actId="1076"/>
          <ac:cxnSpMkLst>
            <pc:docMk/>
            <pc:sldMk cId="4082183507" sldId="258"/>
            <ac:cxnSpMk id="97" creationId="{FCDFC7CD-F5C8-4F24-A8D0-867C8EE44455}"/>
          </ac:cxnSpMkLst>
        </pc:cxnChg>
        <pc:cxnChg chg="add mod">
          <ac:chgData name="António Fernandes (1190402)" userId="30c52f75-e31c-43cb-985a-25c57ce1ff07" providerId="ADAL" clId="{5F802404-3E78-428F-9166-A68508234D56}" dt="2021-03-19T14:28:01.799" v="331" actId="14100"/>
          <ac:cxnSpMkLst>
            <pc:docMk/>
            <pc:sldMk cId="4082183507" sldId="258"/>
            <ac:cxnSpMk id="98" creationId="{6F3FD5AE-92E3-4538-A0B0-A9DFD6A47EF6}"/>
          </ac:cxnSpMkLst>
        </pc:cxnChg>
        <pc:cxnChg chg="del">
          <ac:chgData name="António Fernandes (1190402)" userId="30c52f75-e31c-43cb-985a-25c57ce1ff07" providerId="ADAL" clId="{5F802404-3E78-428F-9166-A68508234D56}" dt="2021-03-18T19:46:12.003" v="0" actId="478"/>
          <ac:cxnSpMkLst>
            <pc:docMk/>
            <pc:sldMk cId="4082183507" sldId="258"/>
            <ac:cxnSpMk id="99" creationId="{8655EDFB-94E0-4C4D-B828-1C0496CFDA4C}"/>
          </ac:cxnSpMkLst>
        </pc:cxnChg>
        <pc:cxnChg chg="add mod">
          <ac:chgData name="António Fernandes (1190402)" userId="30c52f75-e31c-43cb-985a-25c57ce1ff07" providerId="ADAL" clId="{5F802404-3E78-428F-9166-A68508234D56}" dt="2021-03-19T14:28:51.307" v="338" actId="14100"/>
          <ac:cxnSpMkLst>
            <pc:docMk/>
            <pc:sldMk cId="4082183507" sldId="258"/>
            <ac:cxnSpMk id="102" creationId="{E5D1C526-C1BD-45A0-B3C5-C9EA48AED951}"/>
          </ac:cxnSpMkLst>
        </pc:cxnChg>
        <pc:cxnChg chg="add mod">
          <ac:chgData name="António Fernandes (1190402)" userId="30c52f75-e31c-43cb-985a-25c57ce1ff07" providerId="ADAL" clId="{5F802404-3E78-428F-9166-A68508234D56}" dt="2021-03-19T14:28:31.559" v="337" actId="14100"/>
          <ac:cxnSpMkLst>
            <pc:docMk/>
            <pc:sldMk cId="4082183507" sldId="258"/>
            <ac:cxnSpMk id="103" creationId="{97039F48-1711-4E28-92A1-42F1801F6305}"/>
          </ac:cxnSpMkLst>
        </pc:cxnChg>
        <pc:cxnChg chg="add mod">
          <ac:chgData name="António Fernandes (1190402)" userId="30c52f75-e31c-43cb-985a-25c57ce1ff07" providerId="ADAL" clId="{5F802404-3E78-428F-9166-A68508234D56}" dt="2021-03-19T15:03:12.305" v="465" actId="14100"/>
          <ac:cxnSpMkLst>
            <pc:docMk/>
            <pc:sldMk cId="4082183507" sldId="258"/>
            <ac:cxnSpMk id="107" creationId="{8C96E282-D149-4AAD-9B04-B8447B6B1AE4}"/>
          </ac:cxnSpMkLst>
        </pc:cxnChg>
        <pc:cxnChg chg="add mod">
          <ac:chgData name="António Fernandes (1190402)" userId="30c52f75-e31c-43cb-985a-25c57ce1ff07" providerId="ADAL" clId="{5F802404-3E78-428F-9166-A68508234D56}" dt="2021-03-19T15:03:30.708" v="469" actId="14100"/>
          <ac:cxnSpMkLst>
            <pc:docMk/>
            <pc:sldMk cId="4082183507" sldId="258"/>
            <ac:cxnSpMk id="127" creationId="{E998A540-F9F0-4CD6-9026-9768D04D8BE4}"/>
          </ac:cxnSpMkLst>
        </pc:cxnChg>
        <pc:cxnChg chg="add mod">
          <ac:chgData name="António Fernandes (1190402)" userId="30c52f75-e31c-43cb-985a-25c57ce1ff07" providerId="ADAL" clId="{5F802404-3E78-428F-9166-A68508234D56}" dt="2021-03-18T19:58:29.544" v="158" actId="14100"/>
          <ac:cxnSpMkLst>
            <pc:docMk/>
            <pc:sldMk cId="4082183507" sldId="258"/>
            <ac:cxnSpMk id="128" creationId="{3101C476-C2DB-4275-837C-B30E5AD7CCBF}"/>
          </ac:cxnSpMkLst>
        </pc:cxnChg>
        <pc:cxnChg chg="add mod">
          <ac:chgData name="António Fernandes (1190402)" userId="30c52f75-e31c-43cb-985a-25c57ce1ff07" providerId="ADAL" clId="{5F802404-3E78-428F-9166-A68508234D56}" dt="2021-03-19T14:28:59.950" v="339" actId="14100"/>
          <ac:cxnSpMkLst>
            <pc:docMk/>
            <pc:sldMk cId="4082183507" sldId="258"/>
            <ac:cxnSpMk id="130" creationId="{C967E374-7D05-4722-8BD8-2476DCA96BBA}"/>
          </ac:cxnSpMkLst>
        </pc:cxnChg>
        <pc:cxnChg chg="add mod">
          <ac:chgData name="António Fernandes (1190402)" userId="30c52f75-e31c-43cb-985a-25c57ce1ff07" providerId="ADAL" clId="{5F802404-3E78-428F-9166-A68508234D56}" dt="2021-03-18T19:59:08.954" v="165" actId="14100"/>
          <ac:cxnSpMkLst>
            <pc:docMk/>
            <pc:sldMk cId="4082183507" sldId="258"/>
            <ac:cxnSpMk id="132" creationId="{CA939EE5-8BA5-4FCB-BE52-7732232D1D25}"/>
          </ac:cxnSpMkLst>
        </pc:cxnChg>
      </pc:sldChg>
    </pc:docChg>
  </pc:docChgLst>
  <pc:docChgLst>
    <pc:chgData name="António Daniel Barbosa Fernandes" userId="c80464d62fcd6162" providerId="LiveId" clId="{43691C7D-FC85-482A-9851-6192BCD22058}"/>
    <pc:docChg chg="undo custSel addSld delSld modSld">
      <pc:chgData name="António Daniel Barbosa Fernandes" userId="c80464d62fcd6162" providerId="LiveId" clId="{43691C7D-FC85-482A-9851-6192BCD22058}" dt="2021-03-27T16:17:00.068" v="731" actId="1076"/>
      <pc:docMkLst>
        <pc:docMk/>
      </pc:docMkLst>
      <pc:sldChg chg="addSp delSp modSp mod">
        <pc:chgData name="António Daniel Barbosa Fernandes" userId="c80464d62fcd6162" providerId="LiveId" clId="{43691C7D-FC85-482A-9851-6192BCD22058}" dt="2021-03-27T16:17:00.068" v="731" actId="1076"/>
        <pc:sldMkLst>
          <pc:docMk/>
          <pc:sldMk cId="2221366364" sldId="256"/>
        </pc:sldMkLst>
        <pc:spChg chg="mod">
          <ac:chgData name="António Daniel Barbosa Fernandes" userId="c80464d62fcd6162" providerId="LiveId" clId="{43691C7D-FC85-482A-9851-6192BCD22058}" dt="2021-03-27T16:16:25.621" v="726" actId="1076"/>
          <ac:spMkLst>
            <pc:docMk/>
            <pc:sldMk cId="2221366364" sldId="256"/>
            <ac:spMk id="30" creationId="{A5C6AAA9-F8DC-4CB3-8012-A8A2A7F3C19A}"/>
          </ac:spMkLst>
        </pc:spChg>
        <pc:spChg chg="add mod">
          <ac:chgData name="António Daniel Barbosa Fernandes" userId="c80464d62fcd6162" providerId="LiveId" clId="{43691C7D-FC85-482A-9851-6192BCD22058}" dt="2021-03-27T08:06:04.411" v="706" actId="1076"/>
          <ac:spMkLst>
            <pc:docMk/>
            <pc:sldMk cId="2221366364" sldId="256"/>
            <ac:spMk id="40" creationId="{97A50C51-25B6-4B34-85C8-EB199D5DCBA9}"/>
          </ac:spMkLst>
        </pc:spChg>
        <pc:cxnChg chg="add">
          <ac:chgData name="António Daniel Barbosa Fernandes" userId="c80464d62fcd6162" providerId="LiveId" clId="{43691C7D-FC85-482A-9851-6192BCD22058}" dt="2021-03-27T16:03:11.284" v="710" actId="11529"/>
          <ac:cxnSpMkLst>
            <pc:docMk/>
            <pc:sldMk cId="2221366364" sldId="256"/>
            <ac:cxnSpMk id="16" creationId="{356D6652-9B0A-4C06-B94F-B083FB8D667F}"/>
          </ac:cxnSpMkLst>
        </pc:cxnChg>
        <pc:cxnChg chg="mod">
          <ac:chgData name="António Daniel Barbosa Fernandes" userId="c80464d62fcd6162" providerId="LiveId" clId="{43691C7D-FC85-482A-9851-6192BCD22058}" dt="2021-03-27T16:11:15.420" v="718" actId="14100"/>
          <ac:cxnSpMkLst>
            <pc:docMk/>
            <pc:sldMk cId="2221366364" sldId="256"/>
            <ac:cxnSpMk id="17" creationId="{6742F679-2E17-40DC-B846-132382E63D33}"/>
          </ac:cxnSpMkLst>
        </pc:cxnChg>
        <pc:cxnChg chg="mod">
          <ac:chgData name="António Daniel Barbosa Fernandes" userId="c80464d62fcd6162" providerId="LiveId" clId="{43691C7D-FC85-482A-9851-6192BCD22058}" dt="2021-03-27T16:12:06.304" v="720" actId="14100"/>
          <ac:cxnSpMkLst>
            <pc:docMk/>
            <pc:sldMk cId="2221366364" sldId="256"/>
            <ac:cxnSpMk id="21" creationId="{4ECE3937-7453-4684-8C68-F497FD4B53B7}"/>
          </ac:cxnSpMkLst>
        </pc:cxnChg>
        <pc:cxnChg chg="mod">
          <ac:chgData name="António Daniel Barbosa Fernandes" userId="c80464d62fcd6162" providerId="LiveId" clId="{43691C7D-FC85-482A-9851-6192BCD22058}" dt="2021-03-27T16:16:32.156" v="728" actId="1076"/>
          <ac:cxnSpMkLst>
            <pc:docMk/>
            <pc:sldMk cId="2221366364" sldId="256"/>
            <ac:cxnSpMk id="31" creationId="{0654B403-426C-4D88-8AEE-D690A4E01EB0}"/>
          </ac:cxnSpMkLst>
        </pc:cxnChg>
        <pc:cxnChg chg="mod">
          <ac:chgData name="António Daniel Barbosa Fernandes" userId="c80464d62fcd6162" providerId="LiveId" clId="{43691C7D-FC85-482A-9851-6192BCD22058}" dt="2021-03-27T16:10:13.099" v="712" actId="14100"/>
          <ac:cxnSpMkLst>
            <pc:docMk/>
            <pc:sldMk cId="2221366364" sldId="256"/>
            <ac:cxnSpMk id="32" creationId="{09BC15E7-8D96-4AD1-B8A2-9EB35FA3EEC5}"/>
          </ac:cxnSpMkLst>
        </pc:cxnChg>
        <pc:cxnChg chg="mod">
          <ac:chgData name="António Daniel Barbosa Fernandes" userId="c80464d62fcd6162" providerId="LiveId" clId="{43691C7D-FC85-482A-9851-6192BCD22058}" dt="2021-03-27T16:14:14.088" v="722" actId="14100"/>
          <ac:cxnSpMkLst>
            <pc:docMk/>
            <pc:sldMk cId="2221366364" sldId="256"/>
            <ac:cxnSpMk id="33" creationId="{2DF855DE-BBE8-45C6-AA98-E178D24EF609}"/>
          </ac:cxnSpMkLst>
        </pc:cxnChg>
        <pc:cxnChg chg="mod">
          <ac:chgData name="António Daniel Barbosa Fernandes" userId="c80464d62fcd6162" providerId="LiveId" clId="{43691C7D-FC85-482A-9851-6192BCD22058}" dt="2021-03-27T16:16:58.112" v="730" actId="14100"/>
          <ac:cxnSpMkLst>
            <pc:docMk/>
            <pc:sldMk cId="2221366364" sldId="256"/>
            <ac:cxnSpMk id="34" creationId="{C301FD90-FFAE-4B20-89BF-796133A9CFC0}"/>
          </ac:cxnSpMkLst>
        </pc:cxnChg>
        <pc:cxnChg chg="mod">
          <ac:chgData name="António Daniel Barbosa Fernandes" userId="c80464d62fcd6162" providerId="LiveId" clId="{43691C7D-FC85-482A-9851-6192BCD22058}" dt="2021-03-27T16:17:00.068" v="731" actId="1076"/>
          <ac:cxnSpMkLst>
            <pc:docMk/>
            <pc:sldMk cId="2221366364" sldId="256"/>
            <ac:cxnSpMk id="36" creationId="{AB59831E-84A6-406D-B67A-3887A5747C34}"/>
          </ac:cxnSpMkLst>
        </pc:cxnChg>
        <pc:cxnChg chg="add del mod">
          <ac:chgData name="António Daniel Barbosa Fernandes" userId="c80464d62fcd6162" providerId="LiveId" clId="{43691C7D-FC85-482A-9851-6192BCD22058}" dt="2021-03-21T10:42:20.200" v="251" actId="478"/>
          <ac:cxnSpMkLst>
            <pc:docMk/>
            <pc:sldMk cId="2221366364" sldId="256"/>
            <ac:cxnSpMk id="40" creationId="{AA8E58D1-5324-47E1-AA28-2AE4B1C66359}"/>
          </ac:cxnSpMkLst>
        </pc:cxnChg>
        <pc:cxnChg chg="add mod">
          <ac:chgData name="António Daniel Barbosa Fernandes" userId="c80464d62fcd6162" providerId="LiveId" clId="{43691C7D-FC85-482A-9851-6192BCD22058}" dt="2021-03-27T08:05:48.745" v="703" actId="1076"/>
          <ac:cxnSpMkLst>
            <pc:docMk/>
            <pc:sldMk cId="2221366364" sldId="256"/>
            <ac:cxnSpMk id="41" creationId="{B09F2849-78FD-4C0A-9368-4C386161F7EB}"/>
          </ac:cxnSpMkLst>
        </pc:cxnChg>
        <pc:cxnChg chg="add mod">
          <ac:chgData name="António Daniel Barbosa Fernandes" userId="c80464d62fcd6162" providerId="LiveId" clId="{43691C7D-FC85-482A-9851-6192BCD22058}" dt="2021-03-27T08:06:07.237" v="707" actId="14100"/>
          <ac:cxnSpMkLst>
            <pc:docMk/>
            <pc:sldMk cId="2221366364" sldId="256"/>
            <ac:cxnSpMk id="42" creationId="{B837CB61-6B5E-45C5-9235-D06821D89AA9}"/>
          </ac:cxnSpMkLst>
        </pc:cxnChg>
        <pc:cxnChg chg="mod">
          <ac:chgData name="António Daniel Barbosa Fernandes" userId="c80464d62fcd6162" providerId="LiveId" clId="{43691C7D-FC85-482A-9851-6192BCD22058}" dt="2021-03-27T16:02:56.141" v="709" actId="14100"/>
          <ac:cxnSpMkLst>
            <pc:docMk/>
            <pc:sldMk cId="2221366364" sldId="256"/>
            <ac:cxnSpMk id="47" creationId="{B1134330-6914-4F8E-AC2D-0E284448CEE1}"/>
          </ac:cxnSpMkLst>
        </pc:cxnChg>
        <pc:cxnChg chg="del">
          <ac:chgData name="António Daniel Barbosa Fernandes" userId="c80464d62fcd6162" providerId="LiveId" clId="{43691C7D-FC85-482A-9851-6192BCD22058}" dt="2021-03-27T16:02:48.590" v="708" actId="478"/>
          <ac:cxnSpMkLst>
            <pc:docMk/>
            <pc:sldMk cId="2221366364" sldId="256"/>
            <ac:cxnSpMk id="49" creationId="{A5928F8D-4CAF-48FD-AC26-B085977AE46B}"/>
          </ac:cxnSpMkLst>
        </pc:cxnChg>
      </pc:sldChg>
      <pc:sldChg chg="addSp delSp modSp mod">
        <pc:chgData name="António Daniel Barbosa Fernandes" userId="c80464d62fcd6162" providerId="LiveId" clId="{43691C7D-FC85-482A-9851-6192BCD22058}" dt="2021-03-24T16:10:33.780" v="674" actId="14100"/>
        <pc:sldMkLst>
          <pc:docMk/>
          <pc:sldMk cId="3357032486" sldId="257"/>
        </pc:sldMkLst>
        <pc:spChg chg="mod">
          <ac:chgData name="António Daniel Barbosa Fernandes" userId="c80464d62fcd6162" providerId="LiveId" clId="{43691C7D-FC85-482A-9851-6192BCD22058}" dt="2021-03-23T14:47:01.924" v="368" actId="14100"/>
          <ac:spMkLst>
            <pc:docMk/>
            <pc:sldMk cId="3357032486" sldId="257"/>
            <ac:spMk id="4" creationId="{9C705923-439C-40F8-9596-456683A95C07}"/>
          </ac:spMkLst>
        </pc:spChg>
        <pc:spChg chg="del mod">
          <ac:chgData name="António Daniel Barbosa Fernandes" userId="c80464d62fcd6162" providerId="LiveId" clId="{43691C7D-FC85-482A-9851-6192BCD22058}" dt="2021-03-21T10:35:35.649" v="130" actId="478"/>
          <ac:spMkLst>
            <pc:docMk/>
            <pc:sldMk cId="3357032486" sldId="257"/>
            <ac:spMk id="7" creationId="{D9FA64F0-6478-4E6A-92C5-C2E26A502B4B}"/>
          </ac:spMkLst>
        </pc:spChg>
        <pc:spChg chg="del">
          <ac:chgData name="António Daniel Barbosa Fernandes" userId="c80464d62fcd6162" providerId="LiveId" clId="{43691C7D-FC85-482A-9851-6192BCD22058}" dt="2021-03-21T10:35:33.052" v="127" actId="478"/>
          <ac:spMkLst>
            <pc:docMk/>
            <pc:sldMk cId="3357032486" sldId="257"/>
            <ac:spMk id="8" creationId="{E7869B10-2DDC-4ABC-A52D-CCBB5847FE8C}"/>
          </ac:spMkLst>
        </pc:spChg>
        <pc:spChg chg="del">
          <ac:chgData name="António Daniel Barbosa Fernandes" userId="c80464d62fcd6162" providerId="LiveId" clId="{43691C7D-FC85-482A-9851-6192BCD22058}" dt="2021-03-21T10:35:33.052" v="127" actId="478"/>
          <ac:spMkLst>
            <pc:docMk/>
            <pc:sldMk cId="3357032486" sldId="257"/>
            <ac:spMk id="9" creationId="{D7ACE263-3C51-4295-A94D-846553DA7AD8}"/>
          </ac:spMkLst>
        </pc:spChg>
        <pc:spChg chg="del mod">
          <ac:chgData name="António Daniel Barbosa Fernandes" userId="c80464d62fcd6162" providerId="LiveId" clId="{43691C7D-FC85-482A-9851-6192BCD22058}" dt="2021-03-21T10:35:36.803" v="132" actId="478"/>
          <ac:spMkLst>
            <pc:docMk/>
            <pc:sldMk cId="3357032486" sldId="257"/>
            <ac:spMk id="15" creationId="{0E33ACEF-2166-4882-9236-9BFD69D8AC76}"/>
          </ac:spMkLst>
        </pc:spChg>
        <pc:spChg chg="mod">
          <ac:chgData name="António Daniel Barbosa Fernandes" userId="c80464d62fcd6162" providerId="LiveId" clId="{43691C7D-FC85-482A-9851-6192BCD22058}" dt="2021-03-21T10:35:59.160" v="163" actId="1076"/>
          <ac:spMkLst>
            <pc:docMk/>
            <pc:sldMk cId="3357032486" sldId="257"/>
            <ac:spMk id="17" creationId="{29DEFF1D-B9B3-448F-B03C-7F399E07B497}"/>
          </ac:spMkLst>
        </pc:spChg>
        <pc:spChg chg="mod">
          <ac:chgData name="António Daniel Barbosa Fernandes" userId="c80464d62fcd6162" providerId="LiveId" clId="{43691C7D-FC85-482A-9851-6192BCD22058}" dt="2021-03-24T09:28:56.754" v="460" actId="1076"/>
          <ac:spMkLst>
            <pc:docMk/>
            <pc:sldMk cId="3357032486" sldId="257"/>
            <ac:spMk id="45" creationId="{E55A898F-484E-45D5-95D6-5813BDE9F16A}"/>
          </ac:spMkLst>
        </pc:spChg>
        <pc:spChg chg="mod">
          <ac:chgData name="António Daniel Barbosa Fernandes" userId="c80464d62fcd6162" providerId="LiveId" clId="{43691C7D-FC85-482A-9851-6192BCD22058}" dt="2021-03-21T10:36:29.852" v="171" actId="1076"/>
          <ac:spMkLst>
            <pc:docMk/>
            <pc:sldMk cId="3357032486" sldId="257"/>
            <ac:spMk id="106" creationId="{E2CDD043-212A-4577-A49D-D40694C621BF}"/>
          </ac:spMkLst>
        </pc:spChg>
        <pc:spChg chg="mod">
          <ac:chgData name="António Daniel Barbosa Fernandes" userId="c80464d62fcd6162" providerId="LiveId" clId="{43691C7D-FC85-482A-9851-6192BCD22058}" dt="2021-03-21T10:35:53.148" v="162" actId="1076"/>
          <ac:spMkLst>
            <pc:docMk/>
            <pc:sldMk cId="3357032486" sldId="257"/>
            <ac:spMk id="109" creationId="{0214C07C-4A42-4C8A-86F3-BD88CCF47115}"/>
          </ac:spMkLst>
        </pc:spChg>
        <pc:spChg chg="add del mod">
          <ac:chgData name="António Daniel Barbosa Fernandes" userId="c80464d62fcd6162" providerId="LiveId" clId="{43691C7D-FC85-482A-9851-6192BCD22058}" dt="2021-03-23T13:30:34.454" v="297"/>
          <ac:spMkLst>
            <pc:docMk/>
            <pc:sldMk cId="3357032486" sldId="257"/>
            <ac:spMk id="113" creationId="{30C2EE8D-7419-489B-9FA4-64892BE60E24}"/>
          </ac:spMkLst>
        </pc:spChg>
        <pc:spChg chg="add del mod">
          <ac:chgData name="António Daniel Barbosa Fernandes" userId="c80464d62fcd6162" providerId="LiveId" clId="{43691C7D-FC85-482A-9851-6192BCD22058}" dt="2021-03-23T13:51:00.351" v="312" actId="478"/>
          <ac:spMkLst>
            <pc:docMk/>
            <pc:sldMk cId="3357032486" sldId="257"/>
            <ac:spMk id="113" creationId="{8CF8D4A2-4EB3-4497-80B1-2F25FA738B96}"/>
          </ac:spMkLst>
        </pc:spChg>
        <pc:spChg chg="add del mod">
          <ac:chgData name="António Daniel Barbosa Fernandes" userId="c80464d62fcd6162" providerId="LiveId" clId="{43691C7D-FC85-482A-9851-6192BCD22058}" dt="2021-03-24T09:24:14.339" v="429" actId="478"/>
          <ac:spMkLst>
            <pc:docMk/>
            <pc:sldMk cId="3357032486" sldId="257"/>
            <ac:spMk id="113" creationId="{DE47F7E9-7143-4DE0-AA53-28FEB66DC220}"/>
          </ac:spMkLst>
        </pc:spChg>
        <pc:spChg chg="add del mod">
          <ac:chgData name="António Daniel Barbosa Fernandes" userId="c80464d62fcd6162" providerId="LiveId" clId="{43691C7D-FC85-482A-9851-6192BCD22058}" dt="2021-03-24T09:24:14.339" v="429" actId="478"/>
          <ac:spMkLst>
            <pc:docMk/>
            <pc:sldMk cId="3357032486" sldId="257"/>
            <ac:spMk id="114" creationId="{1FE841C9-E83D-4FE0-ABCF-A2BF959891D9}"/>
          </ac:spMkLst>
        </pc:spChg>
        <pc:spChg chg="add del mod">
          <ac:chgData name="António Daniel Barbosa Fernandes" userId="c80464d62fcd6162" providerId="LiveId" clId="{43691C7D-FC85-482A-9851-6192BCD22058}" dt="2021-03-21T10:35:28.866" v="126"/>
          <ac:spMkLst>
            <pc:docMk/>
            <pc:sldMk cId="3357032486" sldId="257"/>
            <ac:spMk id="114" creationId="{EAA5B149-F275-404A-A7FA-218C864EE7C5}"/>
          </ac:spMkLst>
        </pc:spChg>
        <pc:spChg chg="mod">
          <ac:chgData name="António Daniel Barbosa Fernandes" userId="c80464d62fcd6162" providerId="LiveId" clId="{43691C7D-FC85-482A-9851-6192BCD22058}" dt="2021-03-21T10:36:42.548" v="193" actId="1076"/>
          <ac:spMkLst>
            <pc:docMk/>
            <pc:sldMk cId="3357032486" sldId="257"/>
            <ac:spMk id="115" creationId="{83B11C84-B973-4130-BBB2-157DE3009EA0}"/>
          </ac:spMkLst>
        </pc:spChg>
        <pc:spChg chg="mod">
          <ac:chgData name="António Daniel Barbosa Fernandes" userId="c80464d62fcd6162" providerId="LiveId" clId="{43691C7D-FC85-482A-9851-6192BCD22058}" dt="2021-03-21T10:37:02.404" v="246" actId="14100"/>
          <ac:spMkLst>
            <pc:docMk/>
            <pc:sldMk cId="3357032486" sldId="257"/>
            <ac:spMk id="116" creationId="{24A46A7C-0C4E-4463-AFED-8FAD98AE6E14}"/>
          </ac:spMkLst>
        </pc:spChg>
        <pc:spChg chg="add del mod">
          <ac:chgData name="António Daniel Barbosa Fernandes" userId="c80464d62fcd6162" providerId="LiveId" clId="{43691C7D-FC85-482A-9851-6192BCD22058}" dt="2021-03-21T10:35:28.866" v="126"/>
          <ac:spMkLst>
            <pc:docMk/>
            <pc:sldMk cId="3357032486" sldId="257"/>
            <ac:spMk id="119" creationId="{8A369334-1B63-408F-A5AA-C19B16CD9517}"/>
          </ac:spMkLst>
        </pc:spChg>
        <pc:spChg chg="add del mod">
          <ac:chgData name="António Daniel Barbosa Fernandes" userId="c80464d62fcd6162" providerId="LiveId" clId="{43691C7D-FC85-482A-9851-6192BCD22058}" dt="2021-03-24T09:28:05.474" v="448" actId="478"/>
          <ac:spMkLst>
            <pc:docMk/>
            <pc:sldMk cId="3357032486" sldId="257"/>
            <ac:spMk id="119" creationId="{E5455E07-5E84-4FCF-895B-6C887E14FA38}"/>
          </ac:spMkLst>
        </pc:spChg>
        <pc:spChg chg="add del mod">
          <ac:chgData name="António Daniel Barbosa Fernandes" userId="c80464d62fcd6162" providerId="LiveId" clId="{43691C7D-FC85-482A-9851-6192BCD22058}" dt="2021-03-21T10:35:28.866" v="126"/>
          <ac:spMkLst>
            <pc:docMk/>
            <pc:sldMk cId="3357032486" sldId="257"/>
            <ac:spMk id="120" creationId="{675E0E74-8A2A-49D9-8299-0017EEDA8C8B}"/>
          </ac:spMkLst>
        </pc:spChg>
        <pc:spChg chg="mod">
          <ac:chgData name="António Daniel Barbosa Fernandes" userId="c80464d62fcd6162" providerId="LiveId" clId="{43691C7D-FC85-482A-9851-6192BCD22058}" dt="2021-03-21T10:43:26.870" v="261" actId="1076"/>
          <ac:spMkLst>
            <pc:docMk/>
            <pc:sldMk cId="3357032486" sldId="257"/>
            <ac:spMk id="121" creationId="{037A36BD-00E7-46AF-B725-A161E256D231}"/>
          </ac:spMkLst>
        </pc:spChg>
        <pc:spChg chg="mod">
          <ac:chgData name="António Daniel Barbosa Fernandes" userId="c80464d62fcd6162" providerId="LiveId" clId="{43691C7D-FC85-482A-9851-6192BCD22058}" dt="2021-03-21T10:36:32.095" v="172" actId="1076"/>
          <ac:spMkLst>
            <pc:docMk/>
            <pc:sldMk cId="3357032486" sldId="257"/>
            <ac:spMk id="122" creationId="{162F9D60-7E76-4D31-A70C-8B215B706260}"/>
          </ac:spMkLst>
        </pc:spChg>
        <pc:spChg chg="mod">
          <ac:chgData name="António Daniel Barbosa Fernandes" userId="c80464d62fcd6162" providerId="LiveId" clId="{43691C7D-FC85-482A-9851-6192BCD22058}" dt="2021-03-21T10:36:39.918" v="192" actId="20577"/>
          <ac:spMkLst>
            <pc:docMk/>
            <pc:sldMk cId="3357032486" sldId="257"/>
            <ac:spMk id="123" creationId="{EC368B91-6D0D-4D28-AE81-F260D0546E55}"/>
          </ac:spMkLst>
        </pc:spChg>
        <pc:spChg chg="add del mod">
          <ac:chgData name="António Daniel Barbosa Fernandes" userId="c80464d62fcd6162" providerId="LiveId" clId="{43691C7D-FC85-482A-9851-6192BCD22058}" dt="2021-03-21T10:35:28.866" v="126"/>
          <ac:spMkLst>
            <pc:docMk/>
            <pc:sldMk cId="3357032486" sldId="257"/>
            <ac:spMk id="126" creationId="{AB9AAB7E-7CBB-486B-BE10-93EAB63B0E36}"/>
          </ac:spMkLst>
        </pc:spChg>
        <pc:spChg chg="add del mod">
          <ac:chgData name="António Daniel Barbosa Fernandes" userId="c80464d62fcd6162" providerId="LiveId" clId="{43691C7D-FC85-482A-9851-6192BCD22058}" dt="2021-03-23T13:50:56.170" v="310" actId="478"/>
          <ac:spMkLst>
            <pc:docMk/>
            <pc:sldMk cId="3357032486" sldId="257"/>
            <ac:spMk id="127" creationId="{08E7DF17-DC0C-4C8D-A9B0-51FD29B29ED8}"/>
          </ac:spMkLst>
        </pc:spChg>
        <pc:spChg chg="add del mod">
          <ac:chgData name="António Daniel Barbosa Fernandes" userId="c80464d62fcd6162" providerId="LiveId" clId="{43691C7D-FC85-482A-9851-6192BCD22058}" dt="2021-03-21T10:35:28.866" v="126"/>
          <ac:spMkLst>
            <pc:docMk/>
            <pc:sldMk cId="3357032486" sldId="257"/>
            <ac:spMk id="129" creationId="{1974E444-4FC8-475B-8EE2-1C0B0F157878}"/>
          </ac:spMkLst>
        </pc:spChg>
        <pc:spChg chg="add del mod">
          <ac:chgData name="António Daniel Barbosa Fernandes" userId="c80464d62fcd6162" providerId="LiveId" clId="{43691C7D-FC85-482A-9851-6192BCD22058}" dt="2021-03-24T09:28:05.474" v="448" actId="478"/>
          <ac:spMkLst>
            <pc:docMk/>
            <pc:sldMk cId="3357032486" sldId="257"/>
            <ac:spMk id="129" creationId="{40E6337E-0DDD-4CE2-81DC-B59D8B864574}"/>
          </ac:spMkLst>
        </pc:spChg>
        <pc:spChg chg="add del">
          <ac:chgData name="António Daniel Barbosa Fernandes" userId="c80464d62fcd6162" providerId="LiveId" clId="{43691C7D-FC85-482A-9851-6192BCD22058}" dt="2021-03-23T13:45:55.523" v="303" actId="478"/>
          <ac:spMkLst>
            <pc:docMk/>
            <pc:sldMk cId="3357032486" sldId="257"/>
            <ac:spMk id="130" creationId="{CA7A02FE-81D4-4BFE-95FA-0203417B713A}"/>
          </ac:spMkLst>
        </pc:spChg>
        <pc:spChg chg="mod">
          <ac:chgData name="António Daniel Barbosa Fernandes" userId="c80464d62fcd6162" providerId="LiveId" clId="{43691C7D-FC85-482A-9851-6192BCD22058}" dt="2021-03-24T09:28:06.318" v="449"/>
          <ac:spMkLst>
            <pc:docMk/>
            <pc:sldMk cId="3357032486" sldId="257"/>
            <ac:spMk id="131" creationId="{02B6F398-70A8-4B62-AFF1-1C2E0AE2F519}"/>
          </ac:spMkLst>
        </pc:spChg>
        <pc:spChg chg="mod">
          <ac:chgData name="António Daniel Barbosa Fernandes" userId="c80464d62fcd6162" providerId="LiveId" clId="{43691C7D-FC85-482A-9851-6192BCD22058}" dt="2021-03-24T09:28:06.318" v="449"/>
          <ac:spMkLst>
            <pc:docMk/>
            <pc:sldMk cId="3357032486" sldId="257"/>
            <ac:spMk id="132" creationId="{8F381D0A-FDD3-4EB4-B2FB-A5384DC3C16D}"/>
          </ac:spMkLst>
        </pc:spChg>
        <pc:spChg chg="add mod">
          <ac:chgData name="António Daniel Barbosa Fernandes" userId="c80464d62fcd6162" providerId="LiveId" clId="{43691C7D-FC85-482A-9851-6192BCD22058}" dt="2021-03-21T10:35:38.140" v="133"/>
          <ac:spMkLst>
            <pc:docMk/>
            <pc:sldMk cId="3357032486" sldId="257"/>
            <ac:spMk id="134" creationId="{1F746E46-6F1A-49D6-8C11-3E81C9FCA6F3}"/>
          </ac:spMkLst>
        </pc:spChg>
        <pc:spChg chg="add mod">
          <ac:chgData name="António Daniel Barbosa Fernandes" userId="c80464d62fcd6162" providerId="LiveId" clId="{43691C7D-FC85-482A-9851-6192BCD22058}" dt="2021-03-21T10:35:38.140" v="133"/>
          <ac:spMkLst>
            <pc:docMk/>
            <pc:sldMk cId="3357032486" sldId="257"/>
            <ac:spMk id="135" creationId="{F4857FBD-4B96-4378-8742-70ABCD3005A2}"/>
          </ac:spMkLst>
        </pc:spChg>
        <pc:spChg chg="add mod">
          <ac:chgData name="António Daniel Barbosa Fernandes" userId="c80464d62fcd6162" providerId="LiveId" clId="{43691C7D-FC85-482A-9851-6192BCD22058}" dt="2021-03-21T10:35:38.140" v="133"/>
          <ac:spMkLst>
            <pc:docMk/>
            <pc:sldMk cId="3357032486" sldId="257"/>
            <ac:spMk id="136" creationId="{ECD39F5C-BE4C-40A7-963F-0719E5D25135}"/>
          </ac:spMkLst>
        </pc:spChg>
        <pc:spChg chg="add mod">
          <ac:chgData name="António Daniel Barbosa Fernandes" userId="c80464d62fcd6162" providerId="LiveId" clId="{43691C7D-FC85-482A-9851-6192BCD22058}" dt="2021-03-21T10:36:04.664" v="164" actId="1076"/>
          <ac:spMkLst>
            <pc:docMk/>
            <pc:sldMk cId="3357032486" sldId="257"/>
            <ac:spMk id="137" creationId="{C4BE0518-C148-4CF7-8BC1-D78691EEA0BD}"/>
          </ac:spMkLst>
        </pc:spChg>
        <pc:spChg chg="add mod">
          <ac:chgData name="António Daniel Barbosa Fernandes" userId="c80464d62fcd6162" providerId="LiveId" clId="{43691C7D-FC85-482A-9851-6192BCD22058}" dt="2021-03-21T10:35:41.860" v="134" actId="1076"/>
          <ac:spMkLst>
            <pc:docMk/>
            <pc:sldMk cId="3357032486" sldId="257"/>
            <ac:spMk id="138" creationId="{3F8E9282-403F-4AE7-8C2F-178683D74347}"/>
          </ac:spMkLst>
        </pc:spChg>
        <pc:spChg chg="add mod">
          <ac:chgData name="António Daniel Barbosa Fernandes" userId="c80464d62fcd6162" providerId="LiveId" clId="{43691C7D-FC85-482A-9851-6192BCD22058}" dt="2021-03-21T10:36:25.015" v="169" actId="1076"/>
          <ac:spMkLst>
            <pc:docMk/>
            <pc:sldMk cId="3357032486" sldId="257"/>
            <ac:spMk id="139" creationId="{7A42FB80-00AA-436C-9338-8C08AB99A93E}"/>
          </ac:spMkLst>
        </pc:spChg>
        <pc:grpChg chg="add del mod">
          <ac:chgData name="António Daniel Barbosa Fernandes" userId="c80464d62fcd6162" providerId="LiveId" clId="{43691C7D-FC85-482A-9851-6192BCD22058}" dt="2021-03-24T16:09:56.103" v="664" actId="1076"/>
          <ac:grpSpMkLst>
            <pc:docMk/>
            <pc:sldMk cId="3357032486" sldId="257"/>
            <ac:grpSpMk id="130" creationId="{C4A721D3-5C62-47EB-83B6-EF30E892AA57}"/>
          </ac:grpSpMkLst>
        </pc:grpChg>
        <pc:picChg chg="mod">
          <ac:chgData name="António Daniel Barbosa Fernandes" userId="c80464d62fcd6162" providerId="LiveId" clId="{43691C7D-FC85-482A-9851-6192BCD22058}" dt="2021-03-24T16:10:02.281" v="666" actId="1076"/>
          <ac:picMkLst>
            <pc:docMk/>
            <pc:sldMk cId="3357032486" sldId="257"/>
            <ac:picMk id="5" creationId="{41E0BB77-9585-48F7-AFF1-12C5E3AD813D}"/>
          </ac:picMkLst>
        </pc:picChg>
        <pc:cxnChg chg="add del">
          <ac:chgData name="António Daniel Barbosa Fernandes" userId="c80464d62fcd6162" providerId="LiveId" clId="{43691C7D-FC85-482A-9851-6192BCD22058}" dt="2021-03-21T11:21:47.454" v="267" actId="11529"/>
          <ac:cxnSpMkLst>
            <pc:docMk/>
            <pc:sldMk cId="3357032486" sldId="257"/>
            <ac:cxnSpMk id="3" creationId="{647DEC79-3574-48AB-B5FC-19AC193D16C1}"/>
          </ac:cxnSpMkLst>
        </pc:cxnChg>
        <pc:cxnChg chg="del">
          <ac:chgData name="António Daniel Barbosa Fernandes" userId="c80464d62fcd6162" providerId="LiveId" clId="{43691C7D-FC85-482A-9851-6192BCD22058}" dt="2021-03-21T10:35:33.980" v="128" actId="478"/>
          <ac:cxnSpMkLst>
            <pc:docMk/>
            <pc:sldMk cId="3357032486" sldId="257"/>
            <ac:cxnSpMk id="6" creationId="{66D5A131-265C-4F03-99DE-EC25286786C9}"/>
          </ac:cxnSpMkLst>
        </pc:cxnChg>
        <pc:cxnChg chg="add del">
          <ac:chgData name="António Daniel Barbosa Fernandes" userId="c80464d62fcd6162" providerId="LiveId" clId="{43691C7D-FC85-482A-9851-6192BCD22058}" dt="2021-03-21T11:23:12.450" v="269" actId="11529"/>
          <ac:cxnSpMkLst>
            <pc:docMk/>
            <pc:sldMk cId="3357032486" sldId="257"/>
            <ac:cxnSpMk id="7" creationId="{6EC7247C-A7F5-4C64-B15C-0E192E759665}"/>
          </ac:cxnSpMkLst>
        </pc:cxnChg>
        <pc:cxnChg chg="add del">
          <ac:chgData name="António Daniel Barbosa Fernandes" userId="c80464d62fcd6162" providerId="LiveId" clId="{43691C7D-FC85-482A-9851-6192BCD22058}" dt="2021-03-21T11:25:05.059" v="273" actId="478"/>
          <ac:cxnSpMkLst>
            <pc:docMk/>
            <pc:sldMk cId="3357032486" sldId="257"/>
            <ac:cxnSpMk id="9" creationId="{D3789C28-E5CF-4065-B895-92C235721A4A}"/>
          </ac:cxnSpMkLst>
        </pc:cxnChg>
        <pc:cxnChg chg="add del">
          <ac:chgData name="António Daniel Barbosa Fernandes" userId="c80464d62fcd6162" providerId="LiveId" clId="{43691C7D-FC85-482A-9851-6192BCD22058}" dt="2021-03-21T11:25:03.701" v="272" actId="478"/>
          <ac:cxnSpMkLst>
            <pc:docMk/>
            <pc:sldMk cId="3357032486" sldId="257"/>
            <ac:cxnSpMk id="18" creationId="{DC47D92A-913A-4780-9E27-1E8D350B516F}"/>
          </ac:cxnSpMkLst>
        </pc:cxnChg>
        <pc:cxnChg chg="mod">
          <ac:chgData name="António Daniel Barbosa Fernandes" userId="c80464d62fcd6162" providerId="LiveId" clId="{43691C7D-FC85-482A-9851-6192BCD22058}" dt="2021-03-23T14:40:42.388" v="355" actId="1076"/>
          <ac:cxnSpMkLst>
            <pc:docMk/>
            <pc:sldMk cId="3357032486" sldId="257"/>
            <ac:cxnSpMk id="81" creationId="{646D95AC-FB25-4C0D-82AF-0760D703BA08}"/>
          </ac:cxnSpMkLst>
        </pc:cxnChg>
        <pc:cxnChg chg="mod">
          <ac:chgData name="António Daniel Barbosa Fernandes" userId="c80464d62fcd6162" providerId="LiveId" clId="{43691C7D-FC85-482A-9851-6192BCD22058}" dt="2021-03-23T14:40:00.692" v="354" actId="14100"/>
          <ac:cxnSpMkLst>
            <pc:docMk/>
            <pc:sldMk cId="3357032486" sldId="257"/>
            <ac:cxnSpMk id="83" creationId="{71913EE8-1C5A-4B85-A10B-D120A4924D4D}"/>
          </ac:cxnSpMkLst>
        </pc:cxnChg>
        <pc:cxnChg chg="mod">
          <ac:chgData name="António Daniel Barbosa Fernandes" userId="c80464d62fcd6162" providerId="LiveId" clId="{43691C7D-FC85-482A-9851-6192BCD22058}" dt="2021-03-23T16:05:44" v="410" actId="14100"/>
          <ac:cxnSpMkLst>
            <pc:docMk/>
            <pc:sldMk cId="3357032486" sldId="257"/>
            <ac:cxnSpMk id="102" creationId="{D9CE8633-0ECA-4C1F-A849-9818ADE2A834}"/>
          </ac:cxnSpMkLst>
        </pc:cxnChg>
        <pc:cxnChg chg="mod">
          <ac:chgData name="António Daniel Barbosa Fernandes" userId="c80464d62fcd6162" providerId="LiveId" clId="{43691C7D-FC85-482A-9851-6192BCD22058}" dt="2021-03-23T14:43:10.995" v="358" actId="1076"/>
          <ac:cxnSpMkLst>
            <pc:docMk/>
            <pc:sldMk cId="3357032486" sldId="257"/>
            <ac:cxnSpMk id="104" creationId="{CFCD4926-27B6-430D-BA5D-365E11D925F2}"/>
          </ac:cxnSpMkLst>
        </pc:cxnChg>
        <pc:cxnChg chg="mod">
          <ac:chgData name="António Daniel Barbosa Fernandes" userId="c80464d62fcd6162" providerId="LiveId" clId="{43691C7D-FC85-482A-9851-6192BCD22058}" dt="2021-03-23T14:43:46.464" v="360" actId="14100"/>
          <ac:cxnSpMkLst>
            <pc:docMk/>
            <pc:sldMk cId="3357032486" sldId="257"/>
            <ac:cxnSpMk id="105" creationId="{7BBF05CD-8051-4678-8561-3F07D6C526E4}"/>
          </ac:cxnSpMkLst>
        </pc:cxnChg>
        <pc:cxnChg chg="mod">
          <ac:chgData name="António Daniel Barbosa Fernandes" userId="c80464d62fcd6162" providerId="LiveId" clId="{43691C7D-FC85-482A-9851-6192BCD22058}" dt="2021-03-21T10:36:28.283" v="170" actId="1076"/>
          <ac:cxnSpMkLst>
            <pc:docMk/>
            <pc:sldMk cId="3357032486" sldId="257"/>
            <ac:cxnSpMk id="108" creationId="{5ED9E183-ED9D-4FC4-B827-6DB83161604C}"/>
          </ac:cxnSpMkLst>
        </pc:cxnChg>
        <pc:cxnChg chg="mod">
          <ac:chgData name="António Daniel Barbosa Fernandes" userId="c80464d62fcd6162" providerId="LiveId" clId="{43691C7D-FC85-482A-9851-6192BCD22058}" dt="2021-03-21T10:42:41.207" v="253" actId="14100"/>
          <ac:cxnSpMkLst>
            <pc:docMk/>
            <pc:sldMk cId="3357032486" sldId="257"/>
            <ac:cxnSpMk id="111" creationId="{ADF15DE8-0641-4338-9486-5013E51B32A7}"/>
          </ac:cxnSpMkLst>
        </pc:cxnChg>
        <pc:cxnChg chg="mod">
          <ac:chgData name="António Daniel Barbosa Fernandes" userId="c80464d62fcd6162" providerId="LiveId" clId="{43691C7D-FC85-482A-9851-6192BCD22058}" dt="2021-03-23T14:44:16.244" v="365" actId="14100"/>
          <ac:cxnSpMkLst>
            <pc:docMk/>
            <pc:sldMk cId="3357032486" sldId="257"/>
            <ac:cxnSpMk id="112" creationId="{1E6177EE-AED0-429D-965B-CDC6F0CBB761}"/>
          </ac:cxnSpMkLst>
        </pc:cxnChg>
        <pc:cxnChg chg="add del mod">
          <ac:chgData name="António Daniel Barbosa Fernandes" userId="c80464d62fcd6162" providerId="LiveId" clId="{43691C7D-FC85-482A-9851-6192BCD22058}" dt="2021-03-21T10:35:28.866" v="126"/>
          <ac:cxnSpMkLst>
            <pc:docMk/>
            <pc:sldMk cId="3357032486" sldId="257"/>
            <ac:cxnSpMk id="113" creationId="{F6A2BADA-D3AC-4949-A97F-23DA7E015C37}"/>
          </ac:cxnSpMkLst>
        </pc:cxnChg>
        <pc:cxnChg chg="mod">
          <ac:chgData name="António Daniel Barbosa Fernandes" userId="c80464d62fcd6162" providerId="LiveId" clId="{43691C7D-FC85-482A-9851-6192BCD22058}" dt="2021-03-23T14:39:09.572" v="352" actId="14100"/>
          <ac:cxnSpMkLst>
            <pc:docMk/>
            <pc:sldMk cId="3357032486" sldId="257"/>
            <ac:cxnSpMk id="118" creationId="{A3D70CD1-659C-45F8-901E-F3C2BCA0831D}"/>
          </ac:cxnSpMkLst>
        </pc:cxnChg>
        <pc:cxnChg chg="add del mod">
          <ac:chgData name="António Daniel Barbosa Fernandes" userId="c80464d62fcd6162" providerId="LiveId" clId="{43691C7D-FC85-482A-9851-6192BCD22058}" dt="2021-03-23T16:05:39.486" v="409" actId="478"/>
          <ac:cxnSpMkLst>
            <pc:docMk/>
            <pc:sldMk cId="3357032486" sldId="257"/>
            <ac:cxnSpMk id="119" creationId="{9937F003-7371-444D-A867-E4E26BB2CDC7}"/>
          </ac:cxnSpMkLst>
        </pc:cxnChg>
        <pc:cxnChg chg="add mod">
          <ac:chgData name="António Daniel Barbosa Fernandes" userId="c80464d62fcd6162" providerId="LiveId" clId="{43691C7D-FC85-482A-9851-6192BCD22058}" dt="2021-03-24T16:10:11" v="667" actId="14100"/>
          <ac:cxnSpMkLst>
            <pc:docMk/>
            <pc:sldMk cId="3357032486" sldId="257"/>
            <ac:cxnSpMk id="119" creationId="{F3808BA3-82FC-4932-AA09-BB495E06984C}"/>
          </ac:cxnSpMkLst>
        </pc:cxnChg>
        <pc:cxnChg chg="add mod">
          <ac:chgData name="António Daniel Barbosa Fernandes" userId="c80464d62fcd6162" providerId="LiveId" clId="{43691C7D-FC85-482A-9851-6192BCD22058}" dt="2021-03-24T16:10:18.911" v="671" actId="14100"/>
          <ac:cxnSpMkLst>
            <pc:docMk/>
            <pc:sldMk cId="3357032486" sldId="257"/>
            <ac:cxnSpMk id="120" creationId="{05AC61B4-43E7-4A21-90E6-E4C840402B52}"/>
          </ac:cxnSpMkLst>
        </pc:cxnChg>
        <pc:cxnChg chg="add del mod">
          <ac:chgData name="António Daniel Barbosa Fernandes" userId="c80464d62fcd6162" providerId="LiveId" clId="{43691C7D-FC85-482A-9851-6192BCD22058}" dt="2021-03-24T10:23:30.335" v="543" actId="478"/>
          <ac:cxnSpMkLst>
            <pc:docMk/>
            <pc:sldMk cId="3357032486" sldId="257"/>
            <ac:cxnSpMk id="120" creationId="{653DD16D-38EA-45A9-AEB1-99B81F086A87}"/>
          </ac:cxnSpMkLst>
        </pc:cxnChg>
        <pc:cxnChg chg="mod">
          <ac:chgData name="António Daniel Barbosa Fernandes" userId="c80464d62fcd6162" providerId="LiveId" clId="{43691C7D-FC85-482A-9851-6192BCD22058}" dt="2021-03-21T10:43:18.471" v="258" actId="1076"/>
          <ac:cxnSpMkLst>
            <pc:docMk/>
            <pc:sldMk cId="3357032486" sldId="257"/>
            <ac:cxnSpMk id="124" creationId="{E816A1FC-DD03-42FB-9D23-2042B5B1BDB7}"/>
          </ac:cxnSpMkLst>
        </pc:cxnChg>
        <pc:cxnChg chg="mod">
          <ac:chgData name="António Daniel Barbosa Fernandes" userId="c80464d62fcd6162" providerId="LiveId" clId="{43691C7D-FC85-482A-9851-6192BCD22058}" dt="2021-03-23T14:47:47.052" v="372" actId="1076"/>
          <ac:cxnSpMkLst>
            <pc:docMk/>
            <pc:sldMk cId="3357032486" sldId="257"/>
            <ac:cxnSpMk id="125" creationId="{7CFDE9B6-682E-4221-B6DA-077F059C7C9A}"/>
          </ac:cxnSpMkLst>
        </pc:cxnChg>
        <pc:cxnChg chg="add mod">
          <ac:chgData name="António Daniel Barbosa Fernandes" userId="c80464d62fcd6162" providerId="LiveId" clId="{43691C7D-FC85-482A-9851-6192BCD22058}" dt="2021-03-23T14:44:03.659" v="363" actId="14100"/>
          <ac:cxnSpMkLst>
            <pc:docMk/>
            <pc:sldMk cId="3357032486" sldId="257"/>
            <ac:cxnSpMk id="126" creationId="{0E36D94F-FC49-4B86-8BBE-7E7681EAC7B3}"/>
          </ac:cxnSpMkLst>
        </pc:cxnChg>
        <pc:cxnChg chg="add del mod">
          <ac:chgData name="António Daniel Barbosa Fernandes" userId="c80464d62fcd6162" providerId="LiveId" clId="{43691C7D-FC85-482A-9851-6192BCD22058}" dt="2021-03-24T10:23:29.050" v="542" actId="478"/>
          <ac:cxnSpMkLst>
            <pc:docMk/>
            <pc:sldMk cId="3357032486" sldId="257"/>
            <ac:cxnSpMk id="127" creationId="{16F2D766-9048-4744-9972-3D475CB44146}"/>
          </ac:cxnSpMkLst>
        </pc:cxnChg>
        <pc:cxnChg chg="add mod">
          <ac:chgData name="António Daniel Barbosa Fernandes" userId="c80464d62fcd6162" providerId="LiveId" clId="{43691C7D-FC85-482A-9851-6192BCD22058}" dt="2021-03-24T16:10:33.780" v="674" actId="14100"/>
          <ac:cxnSpMkLst>
            <pc:docMk/>
            <pc:sldMk cId="3357032486" sldId="257"/>
            <ac:cxnSpMk id="127" creationId="{C4343277-ADA8-4E16-9BD3-784A7E302694}"/>
          </ac:cxnSpMkLst>
        </pc:cxnChg>
        <pc:cxnChg chg="mod">
          <ac:chgData name="António Daniel Barbosa Fernandes" userId="c80464d62fcd6162" providerId="LiveId" clId="{43691C7D-FC85-482A-9851-6192BCD22058}" dt="2021-03-23T14:47:13.219" v="371" actId="1076"/>
          <ac:cxnSpMkLst>
            <pc:docMk/>
            <pc:sldMk cId="3357032486" sldId="257"/>
            <ac:cxnSpMk id="128" creationId="{35AB8A5F-C024-436A-826A-481DBF11345A}"/>
          </ac:cxnSpMkLst>
        </pc:cxnChg>
        <pc:cxnChg chg="add del mod">
          <ac:chgData name="António Daniel Barbosa Fernandes" userId="c80464d62fcd6162" providerId="LiveId" clId="{43691C7D-FC85-482A-9851-6192BCD22058}" dt="2021-03-23T13:45:56.603" v="304" actId="478"/>
          <ac:cxnSpMkLst>
            <pc:docMk/>
            <pc:sldMk cId="3357032486" sldId="257"/>
            <ac:cxnSpMk id="131" creationId="{16CC35CF-5A98-4467-B3EA-27F1CEDCFC61}"/>
          </ac:cxnSpMkLst>
        </pc:cxnChg>
        <pc:cxnChg chg="add del mod">
          <ac:chgData name="António Daniel Barbosa Fernandes" userId="c80464d62fcd6162" providerId="LiveId" clId="{43691C7D-FC85-482A-9851-6192BCD22058}" dt="2021-03-23T13:45:54.608" v="302" actId="478"/>
          <ac:cxnSpMkLst>
            <pc:docMk/>
            <pc:sldMk cId="3357032486" sldId="257"/>
            <ac:cxnSpMk id="132" creationId="{06164B23-F617-4678-81FD-A6A015A87D11}"/>
          </ac:cxnSpMkLst>
        </pc:cxnChg>
        <pc:cxnChg chg="add mod">
          <ac:chgData name="António Daniel Barbosa Fernandes" userId="c80464d62fcd6162" providerId="LiveId" clId="{43691C7D-FC85-482A-9851-6192BCD22058}" dt="2021-03-21T10:35:38.140" v="133"/>
          <ac:cxnSpMkLst>
            <pc:docMk/>
            <pc:sldMk cId="3357032486" sldId="257"/>
            <ac:cxnSpMk id="133" creationId="{E2069D3E-10A5-433B-9CB1-2435091028A9}"/>
          </ac:cxnSpMkLst>
        </pc:cxnChg>
        <pc:cxnChg chg="add mod">
          <ac:chgData name="António Daniel Barbosa Fernandes" userId="c80464d62fcd6162" providerId="LiveId" clId="{43691C7D-FC85-482A-9851-6192BCD22058}" dt="2021-03-21T10:42:50.451" v="257" actId="14100"/>
          <ac:cxnSpMkLst>
            <pc:docMk/>
            <pc:sldMk cId="3357032486" sldId="257"/>
            <ac:cxnSpMk id="140" creationId="{2AB639BB-6BF5-45B5-8D0D-61E6B545E9D9}"/>
          </ac:cxnSpMkLst>
        </pc:cxnChg>
        <pc:cxnChg chg="add mod">
          <ac:chgData name="António Daniel Barbosa Fernandes" userId="c80464d62fcd6162" providerId="LiveId" clId="{43691C7D-FC85-482A-9851-6192BCD22058}" dt="2021-03-23T14:47:49.536" v="373" actId="14100"/>
          <ac:cxnSpMkLst>
            <pc:docMk/>
            <pc:sldMk cId="3357032486" sldId="257"/>
            <ac:cxnSpMk id="141" creationId="{7C0FFB16-9F87-4883-AB0C-2A7BFF5FCFB7}"/>
          </ac:cxnSpMkLst>
        </pc:cxnChg>
        <pc:cxnChg chg="add del mod">
          <ac:chgData name="António Daniel Barbosa Fernandes" userId="c80464d62fcd6162" providerId="LiveId" clId="{43691C7D-FC85-482A-9851-6192BCD22058}" dt="2021-03-24T10:59:18.975" v="596" actId="478"/>
          <ac:cxnSpMkLst>
            <pc:docMk/>
            <pc:sldMk cId="3357032486" sldId="257"/>
            <ac:cxnSpMk id="142" creationId="{4E59F26F-E0A4-4D89-9E84-E09D3B434D35}"/>
          </ac:cxnSpMkLst>
        </pc:cxnChg>
        <pc:cxnChg chg="add del mod">
          <ac:chgData name="António Daniel Barbosa Fernandes" userId="c80464d62fcd6162" providerId="LiveId" clId="{43691C7D-FC85-482A-9851-6192BCD22058}" dt="2021-03-24T10:59:18.070" v="595" actId="478"/>
          <ac:cxnSpMkLst>
            <pc:docMk/>
            <pc:sldMk cId="3357032486" sldId="257"/>
            <ac:cxnSpMk id="143" creationId="{BA9021B4-1A1B-4C31-81A4-EFED2B9478B0}"/>
          </ac:cxnSpMkLst>
        </pc:cxnChg>
      </pc:sldChg>
      <pc:sldChg chg="addSp delSp modSp mod">
        <pc:chgData name="António Daniel Barbosa Fernandes" userId="c80464d62fcd6162" providerId="LiveId" clId="{43691C7D-FC85-482A-9851-6192BCD22058}" dt="2021-03-24T16:12:43.767" v="697" actId="14100"/>
        <pc:sldMkLst>
          <pc:docMk/>
          <pc:sldMk cId="4082183507" sldId="258"/>
        </pc:sldMkLst>
        <pc:spChg chg="add del mod">
          <ac:chgData name="António Daniel Barbosa Fernandes" userId="c80464d62fcd6162" providerId="LiveId" clId="{43691C7D-FC85-482A-9851-6192BCD22058}" dt="2021-03-21T10:32:54.384" v="38" actId="11529"/>
          <ac:spMkLst>
            <pc:docMk/>
            <pc:sldMk cId="4082183507" sldId="258"/>
            <ac:spMk id="2" creationId="{32EE980C-EAAA-4B0B-AF1F-88CC9AEF42E3}"/>
          </ac:spMkLst>
        </pc:spChg>
        <pc:spChg chg="add mod">
          <ac:chgData name="António Daniel Barbosa Fernandes" userId="c80464d62fcd6162" providerId="LiveId" clId="{43691C7D-FC85-482A-9851-6192BCD22058}" dt="2021-03-21T10:33:25.868" v="46" actId="1076"/>
          <ac:spMkLst>
            <pc:docMk/>
            <pc:sldMk cId="4082183507" sldId="258"/>
            <ac:spMk id="4" creationId="{3BEEAAED-AAC7-4478-AE88-62383192A75A}"/>
          </ac:spMkLst>
        </pc:spChg>
        <pc:spChg chg="mod">
          <ac:chgData name="António Daniel Barbosa Fernandes" userId="c80464d62fcd6162" providerId="LiveId" clId="{43691C7D-FC85-482A-9851-6192BCD22058}" dt="2021-03-21T10:30:28.165" v="9" actId="20577"/>
          <ac:spMkLst>
            <pc:docMk/>
            <pc:sldMk cId="4082183507" sldId="258"/>
            <ac:spMk id="11" creationId="{FFFC97C5-17F4-4F28-8B79-8281819A89BA}"/>
          </ac:spMkLst>
        </pc:spChg>
        <pc:spChg chg="mod">
          <ac:chgData name="António Daniel Barbosa Fernandes" userId="c80464d62fcd6162" providerId="LiveId" clId="{43691C7D-FC85-482A-9851-6192BCD22058}" dt="2021-03-24T10:28:27.972" v="544" actId="14100"/>
          <ac:spMkLst>
            <pc:docMk/>
            <pc:sldMk cId="4082183507" sldId="258"/>
            <ac:spMk id="15" creationId="{E7AD69FA-62DA-41DB-8B3B-C1B197DCCA51}"/>
          </ac:spMkLst>
        </pc:spChg>
        <pc:spChg chg="mod">
          <ac:chgData name="António Daniel Barbosa Fernandes" userId="c80464d62fcd6162" providerId="LiveId" clId="{43691C7D-FC85-482A-9851-6192BCD22058}" dt="2021-03-21T10:33:59.227" v="81" actId="20577"/>
          <ac:spMkLst>
            <pc:docMk/>
            <pc:sldMk cId="4082183507" sldId="258"/>
            <ac:spMk id="17" creationId="{12842B14-7E56-43AA-BD5D-5537C2994C70}"/>
          </ac:spMkLst>
        </pc:spChg>
        <pc:spChg chg="mod">
          <ac:chgData name="António Daniel Barbosa Fernandes" userId="c80464d62fcd6162" providerId="LiveId" clId="{43691C7D-FC85-482A-9851-6192BCD22058}" dt="2021-03-21T10:34:38.312" v="94" actId="1076"/>
          <ac:spMkLst>
            <pc:docMk/>
            <pc:sldMk cId="4082183507" sldId="258"/>
            <ac:spMk id="18" creationId="{1B04B0B3-FAA1-417B-894C-392BA0FC7707}"/>
          </ac:spMkLst>
        </pc:spChg>
        <pc:spChg chg="add del mod">
          <ac:chgData name="António Daniel Barbosa Fernandes" userId="c80464d62fcd6162" providerId="LiveId" clId="{43691C7D-FC85-482A-9851-6192BCD22058}" dt="2021-03-24T16:08:50.561" v="657" actId="478"/>
          <ac:spMkLst>
            <pc:docMk/>
            <pc:sldMk cId="4082183507" sldId="258"/>
            <ac:spMk id="21" creationId="{D84C2487-CD8F-42B7-A549-580184BDFD59}"/>
          </ac:spMkLst>
        </pc:spChg>
        <pc:spChg chg="del mod">
          <ac:chgData name="António Daniel Barbosa Fernandes" userId="c80464d62fcd6162" providerId="LiveId" clId="{43691C7D-FC85-482A-9851-6192BCD22058}" dt="2021-03-21T10:34:15.785" v="85" actId="478"/>
          <ac:spMkLst>
            <pc:docMk/>
            <pc:sldMk cId="4082183507" sldId="258"/>
            <ac:spMk id="27" creationId="{957B2E5B-5241-4271-BF00-C917BCF7290C}"/>
          </ac:spMkLst>
        </pc:spChg>
        <pc:spChg chg="mod">
          <ac:chgData name="António Daniel Barbosa Fernandes" userId="c80464d62fcd6162" providerId="LiveId" clId="{43691C7D-FC85-482A-9851-6192BCD22058}" dt="2021-03-24T10:31:11.556" v="565" actId="1076"/>
          <ac:spMkLst>
            <pc:docMk/>
            <pc:sldMk cId="4082183507" sldId="258"/>
            <ac:spMk id="44" creationId="{43AA393F-B093-4A17-BA93-269C3E9B52CB}"/>
          </ac:spMkLst>
        </pc:spChg>
        <pc:spChg chg="mod">
          <ac:chgData name="António Daniel Barbosa Fernandes" userId="c80464d62fcd6162" providerId="LiveId" clId="{43691C7D-FC85-482A-9851-6192BCD22058}" dt="2021-03-24T10:31:11.556" v="565" actId="1076"/>
          <ac:spMkLst>
            <pc:docMk/>
            <pc:sldMk cId="4082183507" sldId="258"/>
            <ac:spMk id="45" creationId="{C57F8FC4-DEDD-4CAA-B844-1ABAA3A63F33}"/>
          </ac:spMkLst>
        </pc:spChg>
        <pc:spChg chg="mod">
          <ac:chgData name="António Daniel Barbosa Fernandes" userId="c80464d62fcd6162" providerId="LiveId" clId="{43691C7D-FC85-482A-9851-6192BCD22058}" dt="2021-03-24T10:31:11.556" v="565" actId="1076"/>
          <ac:spMkLst>
            <pc:docMk/>
            <pc:sldMk cId="4082183507" sldId="258"/>
            <ac:spMk id="46" creationId="{0AFC8B0F-CF17-4C3D-99C5-5834E1F894CF}"/>
          </ac:spMkLst>
        </pc:spChg>
        <pc:spChg chg="mod">
          <ac:chgData name="António Daniel Barbosa Fernandes" userId="c80464d62fcd6162" providerId="LiveId" clId="{43691C7D-FC85-482A-9851-6192BCD22058}" dt="2021-03-24T10:31:11.556" v="565" actId="1076"/>
          <ac:spMkLst>
            <pc:docMk/>
            <pc:sldMk cId="4082183507" sldId="258"/>
            <ac:spMk id="47" creationId="{D43DDCEF-2ED0-44AA-995F-8D5A9CA1D88F}"/>
          </ac:spMkLst>
        </pc:spChg>
        <pc:spChg chg="mod">
          <ac:chgData name="António Daniel Barbosa Fernandes" userId="c80464d62fcd6162" providerId="LiveId" clId="{43691C7D-FC85-482A-9851-6192BCD22058}" dt="2021-03-24T10:31:11.556" v="565" actId="1076"/>
          <ac:spMkLst>
            <pc:docMk/>
            <pc:sldMk cId="4082183507" sldId="258"/>
            <ac:spMk id="48" creationId="{4C8E375A-ADB2-4502-8B35-1A5CD47DF87E}"/>
          </ac:spMkLst>
        </pc:spChg>
        <pc:spChg chg="mod">
          <ac:chgData name="António Daniel Barbosa Fernandes" userId="c80464d62fcd6162" providerId="LiveId" clId="{43691C7D-FC85-482A-9851-6192BCD22058}" dt="2021-03-24T10:31:20.880" v="566" actId="1076"/>
          <ac:spMkLst>
            <pc:docMk/>
            <pc:sldMk cId="4082183507" sldId="258"/>
            <ac:spMk id="49" creationId="{FC3FC5F9-3426-42AF-B050-4E7E4942510B}"/>
          </ac:spMkLst>
        </pc:spChg>
        <pc:spChg chg="mod">
          <ac:chgData name="António Daniel Barbosa Fernandes" userId="c80464d62fcd6162" providerId="LiveId" clId="{43691C7D-FC85-482A-9851-6192BCD22058}" dt="2021-03-24T10:31:20.880" v="566" actId="1076"/>
          <ac:spMkLst>
            <pc:docMk/>
            <pc:sldMk cId="4082183507" sldId="258"/>
            <ac:spMk id="50" creationId="{535B540A-5777-4751-A0DB-F867A7EC7E50}"/>
          </ac:spMkLst>
        </pc:spChg>
        <pc:spChg chg="mod">
          <ac:chgData name="António Daniel Barbosa Fernandes" userId="c80464d62fcd6162" providerId="LiveId" clId="{43691C7D-FC85-482A-9851-6192BCD22058}" dt="2021-03-24T10:31:20.880" v="566" actId="1076"/>
          <ac:spMkLst>
            <pc:docMk/>
            <pc:sldMk cId="4082183507" sldId="258"/>
            <ac:spMk id="51" creationId="{6ED1DB69-9E40-4846-9F01-870F3F3C7B68}"/>
          </ac:spMkLst>
        </pc:spChg>
        <pc:spChg chg="mod">
          <ac:chgData name="António Daniel Barbosa Fernandes" userId="c80464d62fcd6162" providerId="LiveId" clId="{43691C7D-FC85-482A-9851-6192BCD22058}" dt="2021-03-24T10:31:20.880" v="566" actId="1076"/>
          <ac:spMkLst>
            <pc:docMk/>
            <pc:sldMk cId="4082183507" sldId="258"/>
            <ac:spMk id="52" creationId="{896E1E5A-C61B-44FF-B5A9-1FA2DFD3C405}"/>
          </ac:spMkLst>
        </pc:spChg>
        <pc:spChg chg="mod">
          <ac:chgData name="António Daniel Barbosa Fernandes" userId="c80464d62fcd6162" providerId="LiveId" clId="{43691C7D-FC85-482A-9851-6192BCD22058}" dt="2021-03-24T10:31:20.880" v="566" actId="1076"/>
          <ac:spMkLst>
            <pc:docMk/>
            <pc:sldMk cId="4082183507" sldId="258"/>
            <ac:spMk id="53" creationId="{C5BFFFB0-AB77-463B-8F4A-281F11AA1FE1}"/>
          </ac:spMkLst>
        </pc:spChg>
        <pc:spChg chg="mod">
          <ac:chgData name="António Daniel Barbosa Fernandes" userId="c80464d62fcd6162" providerId="LiveId" clId="{43691C7D-FC85-482A-9851-6192BCD22058}" dt="2021-03-24T10:31:31.100" v="567" actId="1076"/>
          <ac:spMkLst>
            <pc:docMk/>
            <pc:sldMk cId="4082183507" sldId="258"/>
            <ac:spMk id="54" creationId="{335368F5-91B2-4440-9362-320727C05677}"/>
          </ac:spMkLst>
        </pc:spChg>
        <pc:spChg chg="mod">
          <ac:chgData name="António Daniel Barbosa Fernandes" userId="c80464d62fcd6162" providerId="LiveId" clId="{43691C7D-FC85-482A-9851-6192BCD22058}" dt="2021-03-24T10:31:31.100" v="567" actId="1076"/>
          <ac:spMkLst>
            <pc:docMk/>
            <pc:sldMk cId="4082183507" sldId="258"/>
            <ac:spMk id="55" creationId="{3FE4C36D-C246-4548-8C60-33E6431D902D}"/>
          </ac:spMkLst>
        </pc:spChg>
        <pc:spChg chg="mod">
          <ac:chgData name="António Daniel Barbosa Fernandes" userId="c80464d62fcd6162" providerId="LiveId" clId="{43691C7D-FC85-482A-9851-6192BCD22058}" dt="2021-03-24T10:31:31.100" v="567" actId="1076"/>
          <ac:spMkLst>
            <pc:docMk/>
            <pc:sldMk cId="4082183507" sldId="258"/>
            <ac:spMk id="56" creationId="{EA2A18D1-6DB2-4D75-937A-E88F170A9786}"/>
          </ac:spMkLst>
        </pc:spChg>
        <pc:spChg chg="mod">
          <ac:chgData name="António Daniel Barbosa Fernandes" userId="c80464d62fcd6162" providerId="LiveId" clId="{43691C7D-FC85-482A-9851-6192BCD22058}" dt="2021-03-24T10:31:31.100" v="567" actId="1076"/>
          <ac:spMkLst>
            <pc:docMk/>
            <pc:sldMk cId="4082183507" sldId="258"/>
            <ac:spMk id="57" creationId="{F434CD44-1421-4DC8-92A7-A6D4C71659E4}"/>
          </ac:spMkLst>
        </pc:spChg>
        <pc:spChg chg="mod">
          <ac:chgData name="António Daniel Barbosa Fernandes" userId="c80464d62fcd6162" providerId="LiveId" clId="{43691C7D-FC85-482A-9851-6192BCD22058}" dt="2021-03-24T10:31:31.100" v="567" actId="1076"/>
          <ac:spMkLst>
            <pc:docMk/>
            <pc:sldMk cId="4082183507" sldId="258"/>
            <ac:spMk id="58" creationId="{6EFF5E5C-10FC-439E-BDDD-C8DF094B2537}"/>
          </ac:spMkLst>
        </pc:spChg>
        <pc:spChg chg="mod">
          <ac:chgData name="António Daniel Barbosa Fernandes" userId="c80464d62fcd6162" providerId="LiveId" clId="{43691C7D-FC85-482A-9851-6192BCD22058}" dt="2021-03-24T13:30:19.995" v="635" actId="1076"/>
          <ac:spMkLst>
            <pc:docMk/>
            <pc:sldMk cId="4082183507" sldId="258"/>
            <ac:spMk id="71" creationId="{F8EE48D3-EE2F-44D7-857C-1A758EF6E6DB}"/>
          </ac:spMkLst>
        </pc:spChg>
        <pc:spChg chg="mod">
          <ac:chgData name="António Daniel Barbosa Fernandes" userId="c80464d62fcd6162" providerId="LiveId" clId="{43691C7D-FC85-482A-9851-6192BCD22058}" dt="2021-03-24T13:30:23.721" v="638" actId="1076"/>
          <ac:spMkLst>
            <pc:docMk/>
            <pc:sldMk cId="4082183507" sldId="258"/>
            <ac:spMk id="76" creationId="{3CF127B6-3CF7-4953-A898-245B9EDF2D4C}"/>
          </ac:spMkLst>
        </pc:spChg>
        <pc:spChg chg="mod">
          <ac:chgData name="António Daniel Barbosa Fernandes" userId="c80464d62fcd6162" providerId="LiveId" clId="{43691C7D-FC85-482A-9851-6192BCD22058}" dt="2021-03-24T13:30:28.413" v="639" actId="1076"/>
          <ac:spMkLst>
            <pc:docMk/>
            <pc:sldMk cId="4082183507" sldId="258"/>
            <ac:spMk id="77" creationId="{E5A1D5FE-3281-4B11-B281-E30A3B606FBB}"/>
          </ac:spMkLst>
        </pc:spChg>
        <pc:spChg chg="mod">
          <ac:chgData name="António Daniel Barbosa Fernandes" userId="c80464d62fcd6162" providerId="LiveId" clId="{43691C7D-FC85-482A-9851-6192BCD22058}" dt="2021-03-24T13:30:31.360" v="640" actId="1076"/>
          <ac:spMkLst>
            <pc:docMk/>
            <pc:sldMk cId="4082183507" sldId="258"/>
            <ac:spMk id="78" creationId="{84825111-163E-4765-B50F-C993404C617F}"/>
          </ac:spMkLst>
        </pc:spChg>
        <pc:spChg chg="mod">
          <ac:chgData name="António Daniel Barbosa Fernandes" userId="c80464d62fcd6162" providerId="LiveId" clId="{43691C7D-FC85-482A-9851-6192BCD22058}" dt="2021-03-24T13:30:38.432" v="645" actId="1076"/>
          <ac:spMkLst>
            <pc:docMk/>
            <pc:sldMk cId="4082183507" sldId="258"/>
            <ac:spMk id="79" creationId="{162AA0B9-D8AA-4161-B262-3BEB4E245F31}"/>
          </ac:spMkLst>
        </pc:spChg>
        <pc:spChg chg="add mod">
          <ac:chgData name="António Daniel Barbosa Fernandes" userId="c80464d62fcd6162" providerId="LiveId" clId="{43691C7D-FC85-482A-9851-6192BCD22058}" dt="2021-03-21T10:36:17.397" v="166" actId="14100"/>
          <ac:spMkLst>
            <pc:docMk/>
            <pc:sldMk cId="4082183507" sldId="258"/>
            <ac:spMk id="104" creationId="{B8AC0DC9-358F-4BD5-B9C1-9CCDD14668F5}"/>
          </ac:spMkLst>
        </pc:spChg>
        <pc:spChg chg="add del mod">
          <ac:chgData name="António Daniel Barbosa Fernandes" userId="c80464d62fcd6162" providerId="LiveId" clId="{43691C7D-FC85-482A-9851-6192BCD22058}" dt="2021-03-23T14:16:23.009" v="328" actId="478"/>
          <ac:spMkLst>
            <pc:docMk/>
            <pc:sldMk cId="4082183507" sldId="258"/>
            <ac:spMk id="105" creationId="{216446B7-BB27-4660-976E-917172FB76CA}"/>
          </ac:spMkLst>
        </pc:spChg>
        <pc:spChg chg="add del mod">
          <ac:chgData name="António Daniel Barbosa Fernandes" userId="c80464d62fcd6162" providerId="LiveId" clId="{43691C7D-FC85-482A-9851-6192BCD22058}" dt="2021-03-24T09:24:54.374" v="435"/>
          <ac:spMkLst>
            <pc:docMk/>
            <pc:sldMk cId="4082183507" sldId="258"/>
            <ac:spMk id="105" creationId="{51CD8E5B-1063-4A58-8811-B31A69D96E9B}"/>
          </ac:spMkLst>
        </pc:spChg>
        <pc:spChg chg="add mod">
          <ac:chgData name="António Daniel Barbosa Fernandes" userId="c80464d62fcd6162" providerId="LiveId" clId="{43691C7D-FC85-482A-9851-6192BCD22058}" dt="2021-03-23T16:02:27.064" v="378" actId="14100"/>
          <ac:spMkLst>
            <pc:docMk/>
            <pc:sldMk cId="4082183507" sldId="258"/>
            <ac:spMk id="106" creationId="{66BFA31F-7923-43AD-9B2C-ABA179F81B17}"/>
          </ac:spMkLst>
        </pc:spChg>
        <pc:spChg chg="add del mod">
          <ac:chgData name="António Daniel Barbosa Fernandes" userId="c80464d62fcd6162" providerId="LiveId" clId="{43691C7D-FC85-482A-9851-6192BCD22058}" dt="2021-03-24T09:25:20.699" v="438" actId="478"/>
          <ac:spMkLst>
            <pc:docMk/>
            <pc:sldMk cId="4082183507" sldId="258"/>
            <ac:spMk id="107" creationId="{898101C7-D340-419A-A388-332426DC99B2}"/>
          </ac:spMkLst>
        </pc:spChg>
        <pc:spChg chg="add del mod">
          <ac:chgData name="António Daniel Barbosa Fernandes" userId="c80464d62fcd6162" providerId="LiveId" clId="{43691C7D-FC85-482A-9851-6192BCD22058}" dt="2021-03-23T14:13:39.193" v="318" actId="478"/>
          <ac:spMkLst>
            <pc:docMk/>
            <pc:sldMk cId="4082183507" sldId="258"/>
            <ac:spMk id="108" creationId="{18FD1585-EB6B-4DA1-8EC1-D513238A070E}"/>
          </ac:spMkLst>
        </pc:spChg>
        <pc:spChg chg="add mod">
          <ac:chgData name="António Daniel Barbosa Fernandes" userId="c80464d62fcd6162" providerId="LiveId" clId="{43691C7D-FC85-482A-9851-6192BCD22058}" dt="2021-03-24T10:29:51.241" v="558" actId="1076"/>
          <ac:spMkLst>
            <pc:docMk/>
            <pc:sldMk cId="4082183507" sldId="258"/>
            <ac:spMk id="108" creationId="{87B78B0A-BEF1-4631-930A-C9E36488BBAB}"/>
          </ac:spMkLst>
        </pc:spChg>
        <pc:spChg chg="add del mod">
          <ac:chgData name="António Daniel Barbosa Fernandes" userId="c80464d62fcd6162" providerId="LiveId" clId="{43691C7D-FC85-482A-9851-6192BCD22058}" dt="2021-03-24T09:24:54.374" v="435"/>
          <ac:spMkLst>
            <pc:docMk/>
            <pc:sldMk cId="4082183507" sldId="258"/>
            <ac:spMk id="108" creationId="{B38C9E38-0899-43F2-89C2-880EA7A60B2F}"/>
          </ac:spMkLst>
        </pc:spChg>
        <pc:spChg chg="mod">
          <ac:chgData name="António Daniel Barbosa Fernandes" userId="c80464d62fcd6162" providerId="LiveId" clId="{43691C7D-FC85-482A-9851-6192BCD22058}" dt="2021-03-21T10:35:05.648" v="124" actId="1076"/>
          <ac:spMkLst>
            <pc:docMk/>
            <pc:sldMk cId="4082183507" sldId="258"/>
            <ac:spMk id="126" creationId="{83E03429-6C29-4A11-A535-00E02863633B}"/>
          </ac:spMkLst>
        </pc:spChg>
        <pc:spChg chg="add mod">
          <ac:chgData name="António Daniel Barbosa Fernandes" userId="c80464d62fcd6162" providerId="LiveId" clId="{43691C7D-FC85-482A-9851-6192BCD22058}" dt="2021-03-24T09:27:37.846" v="446" actId="164"/>
          <ac:spMkLst>
            <pc:docMk/>
            <pc:sldMk cId="4082183507" sldId="258"/>
            <ac:spMk id="127" creationId="{3169063D-F9AB-4CF2-A388-D953E9CD68D3}"/>
          </ac:spMkLst>
        </pc:spChg>
        <pc:spChg chg="add mod">
          <ac:chgData name="António Daniel Barbosa Fernandes" userId="c80464d62fcd6162" providerId="LiveId" clId="{43691C7D-FC85-482A-9851-6192BCD22058}" dt="2021-03-24T10:30:00.326" v="560" actId="1076"/>
          <ac:spMkLst>
            <pc:docMk/>
            <pc:sldMk cId="4082183507" sldId="258"/>
            <ac:spMk id="133" creationId="{362E43DB-FE77-4291-8676-518FBBED8198}"/>
          </ac:spMkLst>
        </pc:spChg>
        <pc:spChg chg="add del mod">
          <ac:chgData name="António Daniel Barbosa Fernandes" userId="c80464d62fcd6162" providerId="LiveId" clId="{43691C7D-FC85-482A-9851-6192BCD22058}" dt="2021-03-24T09:22:42.435" v="423" actId="478"/>
          <ac:spMkLst>
            <pc:docMk/>
            <pc:sldMk cId="4082183507" sldId="258"/>
            <ac:spMk id="133" creationId="{68E9D9B9-3AA3-4DC2-B77E-1C8097BC7693}"/>
          </ac:spMkLst>
        </pc:spChg>
        <pc:spChg chg="add del mod">
          <ac:chgData name="António Daniel Barbosa Fernandes" userId="c80464d62fcd6162" providerId="LiveId" clId="{43691C7D-FC85-482A-9851-6192BCD22058}" dt="2021-03-23T14:19:21.770" v="330" actId="478"/>
          <ac:spMkLst>
            <pc:docMk/>
            <pc:sldMk cId="4082183507" sldId="258"/>
            <ac:spMk id="133" creationId="{D9549A31-4EF3-43C8-86DD-65830FE460C5}"/>
          </ac:spMkLst>
        </pc:spChg>
        <pc:spChg chg="add del mod">
          <ac:chgData name="António Daniel Barbosa Fernandes" userId="c80464d62fcd6162" providerId="LiveId" clId="{43691C7D-FC85-482A-9851-6192BCD22058}" dt="2021-03-23T13:29:48.090" v="290"/>
          <ac:spMkLst>
            <pc:docMk/>
            <pc:sldMk cId="4082183507" sldId="258"/>
            <ac:spMk id="133" creationId="{DB3B8B8E-462D-4E4A-AA15-2EA324CDAA86}"/>
          </ac:spMkLst>
        </pc:spChg>
        <pc:spChg chg="add mod">
          <ac:chgData name="António Daniel Barbosa Fernandes" userId="c80464d62fcd6162" providerId="LiveId" clId="{43691C7D-FC85-482A-9851-6192BCD22058}" dt="2021-03-24T10:30:04.632" v="561" actId="1076"/>
          <ac:spMkLst>
            <pc:docMk/>
            <pc:sldMk cId="4082183507" sldId="258"/>
            <ac:spMk id="134" creationId="{634C9815-7AD2-4319-B803-FA00299F88BD}"/>
          </ac:spMkLst>
        </pc:spChg>
        <pc:spChg chg="add del mod">
          <ac:chgData name="António Daniel Barbosa Fernandes" userId="c80464d62fcd6162" providerId="LiveId" clId="{43691C7D-FC85-482A-9851-6192BCD22058}" dt="2021-03-23T13:29:48.090" v="290"/>
          <ac:spMkLst>
            <pc:docMk/>
            <pc:sldMk cId="4082183507" sldId="258"/>
            <ac:spMk id="134" creationId="{71262F54-F5E1-46FF-A314-DAFE188577FC}"/>
          </ac:spMkLst>
        </pc:spChg>
        <pc:spChg chg="add del mod">
          <ac:chgData name="António Daniel Barbosa Fernandes" userId="c80464d62fcd6162" providerId="LiveId" clId="{43691C7D-FC85-482A-9851-6192BCD22058}" dt="2021-03-24T09:22:39.383" v="422" actId="478"/>
          <ac:spMkLst>
            <pc:docMk/>
            <pc:sldMk cId="4082183507" sldId="258"/>
            <ac:spMk id="134" creationId="{F34723DF-D12C-49E1-BBB0-3686174562B5}"/>
          </ac:spMkLst>
        </pc:spChg>
        <pc:spChg chg="mod">
          <ac:chgData name="António Daniel Barbosa Fernandes" userId="c80464d62fcd6162" providerId="LiveId" clId="{43691C7D-FC85-482A-9851-6192BCD22058}" dt="2021-03-21T10:34:53.400" v="119" actId="1076"/>
          <ac:spMkLst>
            <pc:docMk/>
            <pc:sldMk cId="4082183507" sldId="258"/>
            <ac:spMk id="135" creationId="{D5103049-200E-4B4E-8118-C119C1CA3C8E}"/>
          </ac:spMkLst>
        </pc:spChg>
        <pc:spChg chg="add mod">
          <ac:chgData name="António Daniel Barbosa Fernandes" userId="c80464d62fcd6162" providerId="LiveId" clId="{43691C7D-FC85-482A-9851-6192BCD22058}" dt="2021-03-24T10:30:06.140" v="562" actId="1076"/>
          <ac:spMkLst>
            <pc:docMk/>
            <pc:sldMk cId="4082183507" sldId="258"/>
            <ac:spMk id="136" creationId="{0F82714D-20E5-4A32-B06C-75352F1F3D6F}"/>
          </ac:spMkLst>
        </pc:spChg>
        <pc:spChg chg="add del mod">
          <ac:chgData name="António Daniel Barbosa Fernandes" userId="c80464d62fcd6162" providerId="LiveId" clId="{43691C7D-FC85-482A-9851-6192BCD22058}" dt="2021-03-23T13:29:47.003" v="288"/>
          <ac:spMkLst>
            <pc:docMk/>
            <pc:sldMk cId="4082183507" sldId="258"/>
            <ac:spMk id="136" creationId="{4C488DBE-9A4B-494E-9387-D4B303EA9184}"/>
          </ac:spMkLst>
        </pc:spChg>
        <pc:spChg chg="add del mod">
          <ac:chgData name="António Daniel Barbosa Fernandes" userId="c80464d62fcd6162" providerId="LiveId" clId="{43691C7D-FC85-482A-9851-6192BCD22058}" dt="2021-03-24T09:25:20.699" v="438" actId="478"/>
          <ac:spMkLst>
            <pc:docMk/>
            <pc:sldMk cId="4082183507" sldId="258"/>
            <ac:spMk id="136" creationId="{FFE9A95C-4F85-4B8B-89D5-1236F2C65607}"/>
          </ac:spMkLst>
        </pc:spChg>
        <pc:spChg chg="add mod">
          <ac:chgData name="António Daniel Barbosa Fernandes" userId="c80464d62fcd6162" providerId="LiveId" clId="{43691C7D-FC85-482A-9851-6192BCD22058}" dt="2021-03-24T09:27:37.846" v="446" actId="164"/>
          <ac:spMkLst>
            <pc:docMk/>
            <pc:sldMk cId="4082183507" sldId="258"/>
            <ac:spMk id="137" creationId="{0EFC61CC-9C10-4BCE-BD13-E2274D9B6171}"/>
          </ac:spMkLst>
        </pc:spChg>
        <pc:spChg chg="add del mod">
          <ac:chgData name="António Daniel Barbosa Fernandes" userId="c80464d62fcd6162" providerId="LiveId" clId="{43691C7D-FC85-482A-9851-6192BCD22058}" dt="2021-03-23T13:29:47.003" v="288"/>
          <ac:spMkLst>
            <pc:docMk/>
            <pc:sldMk cId="4082183507" sldId="258"/>
            <ac:spMk id="137" creationId="{B6524712-6FFE-4633-9F68-A754DD88E7C0}"/>
          </ac:spMkLst>
        </pc:spChg>
        <pc:spChg chg="add del mod">
          <ac:chgData name="António Daniel Barbosa Fernandes" userId="c80464d62fcd6162" providerId="LiveId" clId="{43691C7D-FC85-482A-9851-6192BCD22058}" dt="2021-03-23T16:03:48.927" v="395" actId="478"/>
          <ac:spMkLst>
            <pc:docMk/>
            <pc:sldMk cId="4082183507" sldId="258"/>
            <ac:spMk id="137" creationId="{EC4C629A-CC75-4921-8A6D-1F02689478F1}"/>
          </ac:spMkLst>
        </pc:spChg>
        <pc:spChg chg="add mod">
          <ac:chgData name="António Daniel Barbosa Fernandes" userId="c80464d62fcd6162" providerId="LiveId" clId="{43691C7D-FC85-482A-9851-6192BCD22058}" dt="2021-03-24T10:30:08.304" v="563" actId="1076"/>
          <ac:spMkLst>
            <pc:docMk/>
            <pc:sldMk cId="4082183507" sldId="258"/>
            <ac:spMk id="138" creationId="{05DB9A21-D2EB-4533-8C1A-4098F076745D}"/>
          </ac:spMkLst>
        </pc:spChg>
        <pc:spChg chg="add mod">
          <ac:chgData name="António Daniel Barbosa Fernandes" userId="c80464d62fcd6162" providerId="LiveId" clId="{43691C7D-FC85-482A-9851-6192BCD22058}" dt="2021-03-24T10:30:11.556" v="564" actId="1076"/>
          <ac:spMkLst>
            <pc:docMk/>
            <pc:sldMk cId="4082183507" sldId="258"/>
            <ac:spMk id="139" creationId="{1297D2A4-4539-4F17-A038-04237CFF7246}"/>
          </ac:spMkLst>
        </pc:spChg>
        <pc:spChg chg="mod">
          <ac:chgData name="António Daniel Barbosa Fernandes" userId="c80464d62fcd6162" providerId="LiveId" clId="{43691C7D-FC85-482A-9851-6192BCD22058}" dt="2021-03-24T10:43:37.080" v="568"/>
          <ac:spMkLst>
            <pc:docMk/>
            <pc:sldMk cId="4082183507" sldId="258"/>
            <ac:spMk id="142" creationId="{78A63013-8894-4052-90EF-4DC446A2A7A9}"/>
          </ac:spMkLst>
        </pc:spChg>
        <pc:spChg chg="mod">
          <ac:chgData name="António Daniel Barbosa Fernandes" userId="c80464d62fcd6162" providerId="LiveId" clId="{43691C7D-FC85-482A-9851-6192BCD22058}" dt="2021-03-24T09:36:38.313" v="475"/>
          <ac:spMkLst>
            <pc:docMk/>
            <pc:sldMk cId="4082183507" sldId="258"/>
            <ac:spMk id="142" creationId="{E26D239D-EA6C-40FE-81E7-50CA1CC0CAD3}"/>
          </ac:spMkLst>
        </pc:spChg>
        <pc:spChg chg="mod">
          <ac:chgData name="António Daniel Barbosa Fernandes" userId="c80464d62fcd6162" providerId="LiveId" clId="{43691C7D-FC85-482A-9851-6192BCD22058}" dt="2021-03-24T09:36:38.313" v="475"/>
          <ac:spMkLst>
            <pc:docMk/>
            <pc:sldMk cId="4082183507" sldId="258"/>
            <ac:spMk id="143" creationId="{1AD496E9-CC8D-4F9A-9712-865FA3EF5280}"/>
          </ac:spMkLst>
        </pc:spChg>
        <pc:spChg chg="mod">
          <ac:chgData name="António Daniel Barbosa Fernandes" userId="c80464d62fcd6162" providerId="LiveId" clId="{43691C7D-FC85-482A-9851-6192BCD22058}" dt="2021-03-24T10:43:37.080" v="568"/>
          <ac:spMkLst>
            <pc:docMk/>
            <pc:sldMk cId="4082183507" sldId="258"/>
            <ac:spMk id="143" creationId="{1B48F6C1-FACC-44D4-9E99-B96EC3A93719}"/>
          </ac:spMkLst>
        </pc:spChg>
        <pc:spChg chg="add mod">
          <ac:chgData name="António Daniel Barbosa Fernandes" userId="c80464d62fcd6162" providerId="LiveId" clId="{43691C7D-FC85-482A-9851-6192BCD22058}" dt="2021-03-24T16:12:26.579" v="693" actId="164"/>
          <ac:spMkLst>
            <pc:docMk/>
            <pc:sldMk cId="4082183507" sldId="258"/>
            <ac:spMk id="143" creationId="{C187129D-8ECF-4C29-B047-D9706BA23159}"/>
          </ac:spMkLst>
        </pc:spChg>
        <pc:spChg chg="mod">
          <ac:chgData name="António Daniel Barbosa Fernandes" userId="c80464d62fcd6162" providerId="LiveId" clId="{43691C7D-FC85-482A-9851-6192BCD22058}" dt="2021-03-24T10:43:52.418" v="571"/>
          <ac:spMkLst>
            <pc:docMk/>
            <pc:sldMk cId="4082183507" sldId="258"/>
            <ac:spMk id="145" creationId="{81B7EBED-52AF-4B01-9C64-CE68ED5AE5E9}"/>
          </ac:spMkLst>
        </pc:spChg>
        <pc:spChg chg="mod">
          <ac:chgData name="António Daniel Barbosa Fernandes" userId="c80464d62fcd6162" providerId="LiveId" clId="{43691C7D-FC85-482A-9851-6192BCD22058}" dt="2021-03-24T09:38:41.067" v="482"/>
          <ac:spMkLst>
            <pc:docMk/>
            <pc:sldMk cId="4082183507" sldId="258"/>
            <ac:spMk id="145" creationId="{CE1C2AC5-46FF-4DAD-A066-F62660D7D54B}"/>
          </ac:spMkLst>
        </pc:spChg>
        <pc:spChg chg="mod">
          <ac:chgData name="António Daniel Barbosa Fernandes" userId="c80464d62fcd6162" providerId="LiveId" clId="{43691C7D-FC85-482A-9851-6192BCD22058}" dt="2021-03-24T09:38:41.067" v="482"/>
          <ac:spMkLst>
            <pc:docMk/>
            <pc:sldMk cId="4082183507" sldId="258"/>
            <ac:spMk id="146" creationId="{CBF720C1-3098-4E36-9759-E290F2F4FF34}"/>
          </ac:spMkLst>
        </pc:spChg>
        <pc:spChg chg="mod">
          <ac:chgData name="António Daniel Barbosa Fernandes" userId="c80464d62fcd6162" providerId="LiveId" clId="{43691C7D-FC85-482A-9851-6192BCD22058}" dt="2021-03-24T10:43:52.418" v="571"/>
          <ac:spMkLst>
            <pc:docMk/>
            <pc:sldMk cId="4082183507" sldId="258"/>
            <ac:spMk id="146" creationId="{DA36A343-3E14-45D3-88F0-8F59E7E83F70}"/>
          </ac:spMkLst>
        </pc:spChg>
        <pc:spChg chg="mod">
          <ac:chgData name="António Daniel Barbosa Fernandes" userId="c80464d62fcd6162" providerId="LiveId" clId="{43691C7D-FC85-482A-9851-6192BCD22058}" dt="2021-03-24T09:40:46.914" v="503"/>
          <ac:spMkLst>
            <pc:docMk/>
            <pc:sldMk cId="4082183507" sldId="258"/>
            <ac:spMk id="151" creationId="{99E0DE67-B398-43D2-8FD9-122D424DAE21}"/>
          </ac:spMkLst>
        </pc:spChg>
        <pc:spChg chg="mod">
          <ac:chgData name="António Daniel Barbosa Fernandes" userId="c80464d62fcd6162" providerId="LiveId" clId="{43691C7D-FC85-482A-9851-6192BCD22058}" dt="2021-03-24T10:44:30.177" v="576"/>
          <ac:spMkLst>
            <pc:docMk/>
            <pc:sldMk cId="4082183507" sldId="258"/>
            <ac:spMk id="151" creationId="{C4FB59D7-1F5F-4CC6-B47F-5A07E152D6B8}"/>
          </ac:spMkLst>
        </pc:spChg>
        <pc:spChg chg="mod">
          <ac:chgData name="António Daniel Barbosa Fernandes" userId="c80464d62fcd6162" providerId="LiveId" clId="{43691C7D-FC85-482A-9851-6192BCD22058}" dt="2021-03-24T10:44:30.177" v="576"/>
          <ac:spMkLst>
            <pc:docMk/>
            <pc:sldMk cId="4082183507" sldId="258"/>
            <ac:spMk id="152" creationId="{4A2605A8-095E-49DD-984F-4633645438A0}"/>
          </ac:spMkLst>
        </pc:spChg>
        <pc:spChg chg="mod">
          <ac:chgData name="António Daniel Barbosa Fernandes" userId="c80464d62fcd6162" providerId="LiveId" clId="{43691C7D-FC85-482A-9851-6192BCD22058}" dt="2021-03-24T09:40:46.914" v="503"/>
          <ac:spMkLst>
            <pc:docMk/>
            <pc:sldMk cId="4082183507" sldId="258"/>
            <ac:spMk id="152" creationId="{D8519D6A-9669-43AD-B4C3-DA340E9AD21C}"/>
          </ac:spMkLst>
        </pc:spChg>
        <pc:spChg chg="mod">
          <ac:chgData name="António Daniel Barbosa Fernandes" userId="c80464d62fcd6162" providerId="LiveId" clId="{43691C7D-FC85-482A-9851-6192BCD22058}" dt="2021-03-24T09:41:02.108" v="506"/>
          <ac:spMkLst>
            <pc:docMk/>
            <pc:sldMk cId="4082183507" sldId="258"/>
            <ac:spMk id="154" creationId="{03C8BB1B-60EC-49B5-B9CE-AA17636D2B3C}"/>
          </ac:spMkLst>
        </pc:spChg>
        <pc:spChg chg="mod">
          <ac:chgData name="António Daniel Barbosa Fernandes" userId="c80464d62fcd6162" providerId="LiveId" clId="{43691C7D-FC85-482A-9851-6192BCD22058}" dt="2021-03-24T10:44:56.589" v="584"/>
          <ac:spMkLst>
            <pc:docMk/>
            <pc:sldMk cId="4082183507" sldId="258"/>
            <ac:spMk id="154" creationId="{853C299E-08B3-40C0-83C4-5C2F9D29D4B1}"/>
          </ac:spMkLst>
        </pc:spChg>
        <pc:spChg chg="mod">
          <ac:chgData name="António Daniel Barbosa Fernandes" userId="c80464d62fcd6162" providerId="LiveId" clId="{43691C7D-FC85-482A-9851-6192BCD22058}" dt="2021-03-24T09:41:02.108" v="506"/>
          <ac:spMkLst>
            <pc:docMk/>
            <pc:sldMk cId="4082183507" sldId="258"/>
            <ac:spMk id="155" creationId="{ED37EC48-D786-48B0-A0D0-0DBC2E40FBD7}"/>
          </ac:spMkLst>
        </pc:spChg>
        <pc:spChg chg="mod">
          <ac:chgData name="António Daniel Barbosa Fernandes" userId="c80464d62fcd6162" providerId="LiveId" clId="{43691C7D-FC85-482A-9851-6192BCD22058}" dt="2021-03-24T10:44:56.589" v="584"/>
          <ac:spMkLst>
            <pc:docMk/>
            <pc:sldMk cId="4082183507" sldId="258"/>
            <ac:spMk id="155" creationId="{FE3EC995-B034-4039-A872-831E7EDFDEC2}"/>
          </ac:spMkLst>
        </pc:spChg>
        <pc:spChg chg="mod">
          <ac:chgData name="António Daniel Barbosa Fernandes" userId="c80464d62fcd6162" providerId="LiveId" clId="{43691C7D-FC85-482A-9851-6192BCD22058}" dt="2021-03-24T10:45:35.463" v="588"/>
          <ac:spMkLst>
            <pc:docMk/>
            <pc:sldMk cId="4082183507" sldId="258"/>
            <ac:spMk id="157" creationId="{4EA60010-086B-4F85-B46C-7830CF74D309}"/>
          </ac:spMkLst>
        </pc:spChg>
        <pc:spChg chg="mod">
          <ac:chgData name="António Daniel Barbosa Fernandes" userId="c80464d62fcd6162" providerId="LiveId" clId="{43691C7D-FC85-482A-9851-6192BCD22058}" dt="2021-03-24T10:45:35.463" v="588"/>
          <ac:spMkLst>
            <pc:docMk/>
            <pc:sldMk cId="4082183507" sldId="258"/>
            <ac:spMk id="158" creationId="{623FA183-2AF2-498F-B1DB-632E0E4BC6DD}"/>
          </ac:spMkLst>
        </pc:spChg>
        <pc:spChg chg="del mod topLvl">
          <ac:chgData name="António Daniel Barbosa Fernandes" userId="c80464d62fcd6162" providerId="LiveId" clId="{43691C7D-FC85-482A-9851-6192BCD22058}" dt="2021-03-24T16:11:10.673" v="677" actId="478"/>
          <ac:spMkLst>
            <pc:docMk/>
            <pc:sldMk cId="4082183507" sldId="258"/>
            <ac:spMk id="160" creationId="{D6DB3875-89AA-4E95-9EE6-F980146EB99F}"/>
          </ac:spMkLst>
        </pc:spChg>
        <pc:spChg chg="mod topLvl">
          <ac:chgData name="António Daniel Barbosa Fernandes" userId="c80464d62fcd6162" providerId="LiveId" clId="{43691C7D-FC85-482A-9851-6192BCD22058}" dt="2021-03-24T16:12:26.579" v="693" actId="164"/>
          <ac:spMkLst>
            <pc:docMk/>
            <pc:sldMk cId="4082183507" sldId="258"/>
            <ac:spMk id="161" creationId="{571DE857-30DF-44FA-B9A8-36689986324B}"/>
          </ac:spMkLst>
        </pc:spChg>
        <pc:spChg chg="add del mod">
          <ac:chgData name="António Daniel Barbosa Fernandes" userId="c80464d62fcd6162" providerId="LiveId" clId="{43691C7D-FC85-482A-9851-6192BCD22058}" dt="2021-03-24T16:08:50.561" v="657" actId="478"/>
          <ac:spMkLst>
            <pc:docMk/>
            <pc:sldMk cId="4082183507" sldId="258"/>
            <ac:spMk id="162" creationId="{C8109321-4B79-48AE-B6EC-A43B9D007E2A}"/>
          </ac:spMkLst>
        </pc:spChg>
        <pc:grpChg chg="add del mod">
          <ac:chgData name="António Daniel Barbosa Fernandes" userId="c80464d62fcd6162" providerId="LiveId" clId="{43691C7D-FC85-482A-9851-6192BCD22058}" dt="2021-03-24T10:45:39.759" v="591" actId="478"/>
          <ac:grpSpMkLst>
            <pc:docMk/>
            <pc:sldMk cId="4082183507" sldId="258"/>
            <ac:grpSpMk id="2" creationId="{74D88C0E-87FA-4ADD-87E4-AC19AC1E37CF}"/>
          </ac:grpSpMkLst>
        </pc:grpChg>
        <pc:grpChg chg="add mod">
          <ac:chgData name="António Daniel Barbosa Fernandes" userId="c80464d62fcd6162" providerId="LiveId" clId="{43691C7D-FC85-482A-9851-6192BCD22058}" dt="2021-03-24T16:12:35.655" v="694" actId="1076"/>
          <ac:grpSpMkLst>
            <pc:docMk/>
            <pc:sldMk cId="4082183507" sldId="258"/>
            <ac:grpSpMk id="22" creationId="{2C11338B-714F-40C9-B605-6C7399F6E408}"/>
          </ac:grpSpMkLst>
        </pc:grpChg>
        <pc:grpChg chg="add del mod">
          <ac:chgData name="António Daniel Barbosa Fernandes" userId="c80464d62fcd6162" providerId="LiveId" clId="{43691C7D-FC85-482A-9851-6192BCD22058}" dt="2021-03-24T10:43:42.409" v="569"/>
          <ac:grpSpMkLst>
            <pc:docMk/>
            <pc:sldMk cId="4082183507" sldId="258"/>
            <ac:grpSpMk id="141" creationId="{5AE5B948-55B5-4CA5-8A61-18AF460F235F}"/>
          </ac:grpSpMkLst>
        </pc:grpChg>
        <pc:grpChg chg="add del mod">
          <ac:chgData name="António Daniel Barbosa Fernandes" userId="c80464d62fcd6162" providerId="LiveId" clId="{43691C7D-FC85-482A-9851-6192BCD22058}" dt="2021-03-24T09:38:27.670" v="481" actId="478"/>
          <ac:grpSpMkLst>
            <pc:docMk/>
            <pc:sldMk cId="4082183507" sldId="258"/>
            <ac:grpSpMk id="141" creationId="{5F96D805-7C11-4C20-845F-60549EBE6A21}"/>
          </ac:grpSpMkLst>
        </pc:grpChg>
        <pc:grpChg chg="add del mod">
          <ac:chgData name="António Daniel Barbosa Fernandes" userId="c80464d62fcd6162" providerId="LiveId" clId="{43691C7D-FC85-482A-9851-6192BCD22058}" dt="2021-03-24T09:38:43.294" v="483"/>
          <ac:grpSpMkLst>
            <pc:docMk/>
            <pc:sldMk cId="4082183507" sldId="258"/>
            <ac:grpSpMk id="144" creationId="{C1FBDA17-9D2E-460B-947B-3144B9CCC5F6}"/>
          </ac:grpSpMkLst>
        </pc:grpChg>
        <pc:grpChg chg="add del mod">
          <ac:chgData name="António Daniel Barbosa Fernandes" userId="c80464d62fcd6162" providerId="LiveId" clId="{43691C7D-FC85-482A-9851-6192BCD22058}" dt="2021-03-24T10:43:58.085" v="572"/>
          <ac:grpSpMkLst>
            <pc:docMk/>
            <pc:sldMk cId="4082183507" sldId="258"/>
            <ac:grpSpMk id="144" creationId="{C6AABB7B-01FC-4714-BF4A-F8F60CC62429}"/>
          </ac:grpSpMkLst>
        </pc:grpChg>
        <pc:grpChg chg="add del mod">
          <ac:chgData name="António Daniel Barbosa Fernandes" userId="c80464d62fcd6162" providerId="LiveId" clId="{43691C7D-FC85-482A-9851-6192BCD22058}" dt="2021-03-24T09:40:52.765" v="504"/>
          <ac:grpSpMkLst>
            <pc:docMk/>
            <pc:sldMk cId="4082183507" sldId="258"/>
            <ac:grpSpMk id="150" creationId="{200BA541-77D2-4A5F-B6F9-C578FC71E3C0}"/>
          </ac:grpSpMkLst>
        </pc:grpChg>
        <pc:grpChg chg="add del mod">
          <ac:chgData name="António Daniel Barbosa Fernandes" userId="c80464d62fcd6162" providerId="LiveId" clId="{43691C7D-FC85-482A-9851-6192BCD22058}" dt="2021-03-24T10:44:34.928" v="577"/>
          <ac:grpSpMkLst>
            <pc:docMk/>
            <pc:sldMk cId="4082183507" sldId="258"/>
            <ac:grpSpMk id="150" creationId="{D184508B-A7F0-420C-B25C-3C0D4F07EE4C}"/>
          </ac:grpSpMkLst>
        </pc:grpChg>
        <pc:grpChg chg="add del mod">
          <ac:chgData name="António Daniel Barbosa Fernandes" userId="c80464d62fcd6162" providerId="LiveId" clId="{43691C7D-FC85-482A-9851-6192BCD22058}" dt="2021-03-24T10:45:39.100" v="590" actId="478"/>
          <ac:grpSpMkLst>
            <pc:docMk/>
            <pc:sldMk cId="4082183507" sldId="258"/>
            <ac:grpSpMk id="153" creationId="{6D96A705-B227-4093-86C5-28B899F27285}"/>
          </ac:grpSpMkLst>
        </pc:grpChg>
        <pc:grpChg chg="add del mod">
          <ac:chgData name="António Daniel Barbosa Fernandes" userId="c80464d62fcd6162" providerId="LiveId" clId="{43691C7D-FC85-482A-9851-6192BCD22058}" dt="2021-03-24T09:41:03.504" v="507"/>
          <ac:grpSpMkLst>
            <pc:docMk/>
            <pc:sldMk cId="4082183507" sldId="258"/>
            <ac:grpSpMk id="153" creationId="{8347D435-11E1-4247-A02A-6A390C1150F7}"/>
          </ac:grpSpMkLst>
        </pc:grpChg>
        <pc:grpChg chg="add del mod">
          <ac:chgData name="António Daniel Barbosa Fernandes" userId="c80464d62fcd6162" providerId="LiveId" clId="{43691C7D-FC85-482A-9851-6192BCD22058}" dt="2021-03-24T10:45:37.565" v="589"/>
          <ac:grpSpMkLst>
            <pc:docMk/>
            <pc:sldMk cId="4082183507" sldId="258"/>
            <ac:grpSpMk id="156" creationId="{5D4B25DD-3EBD-4BFC-B031-8014E49566CE}"/>
          </ac:grpSpMkLst>
        </pc:grpChg>
        <pc:grpChg chg="add del mod">
          <ac:chgData name="António Daniel Barbosa Fernandes" userId="c80464d62fcd6162" providerId="LiveId" clId="{43691C7D-FC85-482A-9851-6192BCD22058}" dt="2021-03-24T16:11:10.673" v="677" actId="478"/>
          <ac:grpSpMkLst>
            <pc:docMk/>
            <pc:sldMk cId="4082183507" sldId="258"/>
            <ac:grpSpMk id="159" creationId="{FA7E228B-DC08-493E-99AA-708DCB9E974A}"/>
          </ac:grpSpMkLst>
        </pc:grpChg>
        <pc:cxnChg chg="mod">
          <ac:chgData name="António Daniel Barbosa Fernandes" userId="c80464d62fcd6162" providerId="LiveId" clId="{43691C7D-FC85-482A-9851-6192BCD22058}" dt="2021-03-23T14:27:03.351" v="334" actId="14100"/>
          <ac:cxnSpMkLst>
            <pc:docMk/>
            <pc:sldMk cId="4082183507" sldId="258"/>
            <ac:cxnSpMk id="5" creationId="{B96D3078-EC7F-4B4A-AE35-CFD31C9F4F1A}"/>
          </ac:cxnSpMkLst>
        </pc:cxnChg>
        <pc:cxnChg chg="mod">
          <ac:chgData name="António Daniel Barbosa Fernandes" userId="c80464d62fcd6162" providerId="LiveId" clId="{43691C7D-FC85-482A-9851-6192BCD22058}" dt="2021-03-24T10:31:11.556" v="565" actId="1076"/>
          <ac:cxnSpMkLst>
            <pc:docMk/>
            <pc:sldMk cId="4082183507" sldId="258"/>
            <ac:cxnSpMk id="6" creationId="{28738791-BBBA-47E4-8A3D-40A17A970991}"/>
          </ac:cxnSpMkLst>
        </pc:cxnChg>
        <pc:cxnChg chg="mod">
          <ac:chgData name="António Daniel Barbosa Fernandes" userId="c80464d62fcd6162" providerId="LiveId" clId="{43691C7D-FC85-482A-9851-6192BCD22058}" dt="2021-03-24T10:31:20.880" v="566" actId="1076"/>
          <ac:cxnSpMkLst>
            <pc:docMk/>
            <pc:sldMk cId="4082183507" sldId="258"/>
            <ac:cxnSpMk id="7" creationId="{B3BB5043-D5D2-46FB-BC1F-5015F3F606B3}"/>
          </ac:cxnSpMkLst>
        </pc:cxnChg>
        <pc:cxnChg chg="mod">
          <ac:chgData name="António Daniel Barbosa Fernandes" userId="c80464d62fcd6162" providerId="LiveId" clId="{43691C7D-FC85-482A-9851-6192BCD22058}" dt="2021-03-24T10:31:31.100" v="567" actId="1076"/>
          <ac:cxnSpMkLst>
            <pc:docMk/>
            <pc:sldMk cId="4082183507" sldId="258"/>
            <ac:cxnSpMk id="8" creationId="{42E3279B-D54B-4DFB-90AE-7C655C273990}"/>
          </ac:cxnSpMkLst>
        </pc:cxnChg>
        <pc:cxnChg chg="add del mod">
          <ac:chgData name="António Daniel Barbosa Fernandes" userId="c80464d62fcd6162" providerId="LiveId" clId="{43691C7D-FC85-482A-9851-6192BCD22058}" dt="2021-03-24T09:58:21.257" v="533" actId="478"/>
          <ac:cxnSpMkLst>
            <pc:docMk/>
            <pc:sldMk cId="4082183507" sldId="258"/>
            <ac:cxnSpMk id="12" creationId="{3291E240-6A45-4D77-B1D1-33B7F7CBA334}"/>
          </ac:cxnSpMkLst>
        </pc:cxnChg>
        <pc:cxnChg chg="mod">
          <ac:chgData name="António Daniel Barbosa Fernandes" userId="c80464d62fcd6162" providerId="LiveId" clId="{43691C7D-FC85-482A-9851-6192BCD22058}" dt="2021-03-24T10:28:27.972" v="544" actId="14100"/>
          <ac:cxnSpMkLst>
            <pc:docMk/>
            <pc:sldMk cId="4082183507" sldId="258"/>
            <ac:cxnSpMk id="13" creationId="{DE18C93A-3ADC-43DF-ADEF-CC231B3F5E7A}"/>
          </ac:cxnSpMkLst>
        </pc:cxnChg>
        <pc:cxnChg chg="mod">
          <ac:chgData name="António Daniel Barbosa Fernandes" userId="c80464d62fcd6162" providerId="LiveId" clId="{43691C7D-FC85-482A-9851-6192BCD22058}" dt="2021-03-24T13:30:35.692" v="644" actId="1076"/>
          <ac:cxnSpMkLst>
            <pc:docMk/>
            <pc:sldMk cId="4082183507" sldId="258"/>
            <ac:cxnSpMk id="80" creationId="{EDB2F002-6E87-414F-9037-8320AE8CF6AF}"/>
          </ac:cxnSpMkLst>
        </pc:cxnChg>
        <pc:cxnChg chg="mod">
          <ac:chgData name="António Daniel Barbosa Fernandes" userId="c80464d62fcd6162" providerId="LiveId" clId="{43691C7D-FC85-482A-9851-6192BCD22058}" dt="2021-03-23T14:31:53.463" v="345" actId="14100"/>
          <ac:cxnSpMkLst>
            <pc:docMk/>
            <pc:sldMk cId="4082183507" sldId="258"/>
            <ac:cxnSpMk id="82" creationId="{CD4FF411-D7DA-42FF-B421-581B9B7F9464}"/>
          </ac:cxnSpMkLst>
        </pc:cxnChg>
        <pc:cxnChg chg="mod">
          <ac:chgData name="António Daniel Barbosa Fernandes" userId="c80464d62fcd6162" providerId="LiveId" clId="{43691C7D-FC85-482A-9851-6192BCD22058}" dt="2021-03-23T14:29:19.002" v="336" actId="14100"/>
          <ac:cxnSpMkLst>
            <pc:docMk/>
            <pc:sldMk cId="4082183507" sldId="258"/>
            <ac:cxnSpMk id="85" creationId="{CA994DA8-F43C-4CBD-B2CE-7F7F0BDC156D}"/>
          </ac:cxnSpMkLst>
        </pc:cxnChg>
        <pc:cxnChg chg="del mod">
          <ac:chgData name="António Daniel Barbosa Fernandes" userId="c80464d62fcd6162" providerId="LiveId" clId="{43691C7D-FC85-482A-9851-6192BCD22058}" dt="2021-03-24T10:17:34.579" v="539" actId="478"/>
          <ac:cxnSpMkLst>
            <pc:docMk/>
            <pc:sldMk cId="4082183507" sldId="258"/>
            <ac:cxnSpMk id="87" creationId="{E2E3D3D4-D706-4FDC-8502-194D443BF9A8}"/>
          </ac:cxnSpMkLst>
        </pc:cxnChg>
        <pc:cxnChg chg="mod">
          <ac:chgData name="António Daniel Barbosa Fernandes" userId="c80464d62fcd6162" providerId="LiveId" clId="{43691C7D-FC85-482A-9851-6192BCD22058}" dt="2021-03-24T10:17:42.253" v="541" actId="14100"/>
          <ac:cxnSpMkLst>
            <pc:docMk/>
            <pc:sldMk cId="4082183507" sldId="258"/>
            <ac:cxnSpMk id="88" creationId="{8B8B653C-A65A-4A10-8FAC-8082508E8C0F}"/>
          </ac:cxnSpMkLst>
        </pc:cxnChg>
        <pc:cxnChg chg="mod">
          <ac:chgData name="António Daniel Barbosa Fernandes" userId="c80464d62fcd6162" providerId="LiveId" clId="{43691C7D-FC85-482A-9851-6192BCD22058}" dt="2021-03-23T14:34:56.860" v="349" actId="14100"/>
          <ac:cxnSpMkLst>
            <pc:docMk/>
            <pc:sldMk cId="4082183507" sldId="258"/>
            <ac:cxnSpMk id="96" creationId="{7C1B2A38-FA65-47F8-BB30-EEBD853FC764}"/>
          </ac:cxnSpMkLst>
        </pc:cxnChg>
        <pc:cxnChg chg="mod">
          <ac:chgData name="António Daniel Barbosa Fernandes" userId="c80464d62fcd6162" providerId="LiveId" clId="{43691C7D-FC85-482A-9851-6192BCD22058}" dt="2021-03-23T14:29:24.623" v="337" actId="14100"/>
          <ac:cxnSpMkLst>
            <pc:docMk/>
            <pc:sldMk cId="4082183507" sldId="258"/>
            <ac:cxnSpMk id="99" creationId="{F4C6506E-09E3-4CE1-896D-367475E15243}"/>
          </ac:cxnSpMkLst>
        </pc:cxnChg>
        <pc:cxnChg chg="mod">
          <ac:chgData name="António Daniel Barbosa Fernandes" userId="c80464d62fcd6162" providerId="LiveId" clId="{43691C7D-FC85-482A-9851-6192BCD22058}" dt="2021-03-23T14:32:12.668" v="346" actId="14100"/>
          <ac:cxnSpMkLst>
            <pc:docMk/>
            <pc:sldMk cId="4082183507" sldId="258"/>
            <ac:cxnSpMk id="100" creationId="{EA7E9396-C1D9-42A7-95A9-6EDC962915B2}"/>
          </ac:cxnSpMkLst>
        </pc:cxnChg>
        <pc:cxnChg chg="add mod">
          <ac:chgData name="António Daniel Barbosa Fernandes" userId="c80464d62fcd6162" providerId="LiveId" clId="{43691C7D-FC85-482A-9851-6192BCD22058}" dt="2021-03-24T09:59:57.429" v="537" actId="14100"/>
          <ac:cxnSpMkLst>
            <pc:docMk/>
            <pc:sldMk cId="4082183507" sldId="258"/>
            <ac:cxnSpMk id="105" creationId="{42F0EAD5-2054-4499-B945-F5545D0813FD}"/>
          </ac:cxnSpMkLst>
        </pc:cxnChg>
        <pc:cxnChg chg="add del mod">
          <ac:chgData name="António Daniel Barbosa Fernandes" userId="c80464d62fcd6162" providerId="LiveId" clId="{43691C7D-FC85-482A-9851-6192BCD22058}" dt="2021-03-23T16:05:27.171" v="406" actId="478"/>
          <ac:cxnSpMkLst>
            <pc:docMk/>
            <pc:sldMk cId="4082183507" sldId="258"/>
            <ac:cxnSpMk id="105" creationId="{882C95DB-3555-4132-BA84-E896F7BC4E48}"/>
          </ac:cxnSpMkLst>
        </pc:cxnChg>
        <pc:cxnChg chg="add mod">
          <ac:chgData name="António Daniel Barbosa Fernandes" userId="c80464d62fcd6162" providerId="LiveId" clId="{43691C7D-FC85-482A-9851-6192BCD22058}" dt="2021-03-24T10:29:46.824" v="556" actId="14100"/>
          <ac:cxnSpMkLst>
            <pc:docMk/>
            <pc:sldMk cId="4082183507" sldId="258"/>
            <ac:cxnSpMk id="107" creationId="{0706B096-FDC0-4DDC-B593-320ED048BDBA}"/>
          </ac:cxnSpMkLst>
        </pc:cxnChg>
        <pc:cxnChg chg="del mod">
          <ac:chgData name="António Daniel Barbosa Fernandes" userId="c80464d62fcd6162" providerId="LiveId" clId="{43691C7D-FC85-482A-9851-6192BCD22058}" dt="2021-03-23T14:13:37.193" v="317" actId="21"/>
          <ac:cxnSpMkLst>
            <pc:docMk/>
            <pc:sldMk cId="4082183507" sldId="258"/>
            <ac:cxnSpMk id="107" creationId="{8C96E282-D149-4AAD-9B04-B8447B6B1AE4}"/>
          </ac:cxnSpMkLst>
        </pc:cxnChg>
        <pc:cxnChg chg="add del mod">
          <ac:chgData name="António Daniel Barbosa Fernandes" userId="c80464d62fcd6162" providerId="LiveId" clId="{43691C7D-FC85-482A-9851-6192BCD22058}" dt="2021-03-23T16:04:55.150" v="397" actId="478"/>
          <ac:cxnSpMkLst>
            <pc:docMk/>
            <pc:sldMk cId="4082183507" sldId="258"/>
            <ac:cxnSpMk id="108" creationId="{B87BBC09-3DE0-4E9F-806F-96181681A985}"/>
          </ac:cxnSpMkLst>
        </pc:cxnChg>
        <pc:cxnChg chg="add mod">
          <ac:chgData name="António Daniel Barbosa Fernandes" userId="c80464d62fcd6162" providerId="LiveId" clId="{43691C7D-FC85-482A-9851-6192BCD22058}" dt="2021-03-24T13:30:59.406" v="648" actId="14100"/>
          <ac:cxnSpMkLst>
            <pc:docMk/>
            <pc:sldMk cId="4082183507" sldId="258"/>
            <ac:cxnSpMk id="127" creationId="{778ADFA8-8624-4259-9BB1-C055C8A5837D}"/>
          </ac:cxnSpMkLst>
        </pc:cxnChg>
        <pc:cxnChg chg="add del mod">
          <ac:chgData name="António Daniel Barbosa Fernandes" userId="c80464d62fcd6162" providerId="LiveId" clId="{43691C7D-FC85-482A-9851-6192BCD22058}" dt="2021-03-23T16:04:53.904" v="396" actId="478"/>
          <ac:cxnSpMkLst>
            <pc:docMk/>
            <pc:sldMk cId="4082183507" sldId="258"/>
            <ac:cxnSpMk id="127" creationId="{E609B9C9-FFBE-4CB0-8512-3B3C01960E6F}"/>
          </ac:cxnSpMkLst>
        </pc:cxnChg>
        <pc:cxnChg chg="add del">
          <ac:chgData name="António Daniel Barbosa Fernandes" userId="c80464d62fcd6162" providerId="LiveId" clId="{43691C7D-FC85-482A-9851-6192BCD22058}" dt="2021-03-23T14:27:52.456" v="335" actId="478"/>
          <ac:cxnSpMkLst>
            <pc:docMk/>
            <pc:sldMk cId="4082183507" sldId="258"/>
            <ac:cxnSpMk id="127" creationId="{E998A540-F9F0-4CD6-9026-9768D04D8BE4}"/>
          </ac:cxnSpMkLst>
        </pc:cxnChg>
        <pc:cxnChg chg="mod">
          <ac:chgData name="António Daniel Barbosa Fernandes" userId="c80464d62fcd6162" providerId="LiveId" clId="{43691C7D-FC85-482A-9851-6192BCD22058}" dt="2021-03-23T14:32:40.195" v="347" actId="14100"/>
          <ac:cxnSpMkLst>
            <pc:docMk/>
            <pc:sldMk cId="4082183507" sldId="258"/>
            <ac:cxnSpMk id="130" creationId="{C967E374-7D05-4722-8BD8-2476DCA96BBA}"/>
          </ac:cxnSpMkLst>
        </pc:cxnChg>
        <pc:cxnChg chg="mod">
          <ac:chgData name="António Daniel Barbosa Fernandes" userId="c80464d62fcd6162" providerId="LiveId" clId="{43691C7D-FC85-482A-9851-6192BCD22058}" dt="2021-03-23T14:29:57.017" v="338" actId="14100"/>
          <ac:cxnSpMkLst>
            <pc:docMk/>
            <pc:sldMk cId="4082183507" sldId="258"/>
            <ac:cxnSpMk id="132" creationId="{CA939EE5-8BA5-4FCB-BE52-7732232D1D25}"/>
          </ac:cxnSpMkLst>
        </pc:cxnChg>
        <pc:cxnChg chg="add mod">
          <ac:chgData name="António Daniel Barbosa Fernandes" userId="c80464d62fcd6162" providerId="LiveId" clId="{43691C7D-FC85-482A-9851-6192BCD22058}" dt="2021-03-24T13:31:09.073" v="650" actId="1076"/>
          <ac:cxnSpMkLst>
            <pc:docMk/>
            <pc:sldMk cId="4082183507" sldId="258"/>
            <ac:cxnSpMk id="137" creationId="{E97606E6-9F93-474B-A62D-809E2DE7CAD2}"/>
          </ac:cxnSpMkLst>
        </pc:cxnChg>
        <pc:cxnChg chg="add del mod">
          <ac:chgData name="António Daniel Barbosa Fernandes" userId="c80464d62fcd6162" providerId="LiveId" clId="{43691C7D-FC85-482A-9851-6192BCD22058}" dt="2021-03-24T09:24:02.370" v="428" actId="478"/>
          <ac:cxnSpMkLst>
            <pc:docMk/>
            <pc:sldMk cId="4082183507" sldId="258"/>
            <ac:cxnSpMk id="138" creationId="{86B23816-3540-4C12-ABA2-C67C87F4EBA9}"/>
          </ac:cxnSpMkLst>
        </pc:cxnChg>
        <pc:cxnChg chg="add del mod">
          <ac:chgData name="António Daniel Barbosa Fernandes" userId="c80464d62fcd6162" providerId="LiveId" clId="{43691C7D-FC85-482A-9851-6192BCD22058}" dt="2021-03-23T13:29:46.189" v="286"/>
          <ac:cxnSpMkLst>
            <pc:docMk/>
            <pc:sldMk cId="4082183507" sldId="258"/>
            <ac:cxnSpMk id="138" creationId="{F28EED78-677D-4793-9433-228D3763E2BB}"/>
          </ac:cxnSpMkLst>
        </pc:cxnChg>
        <pc:cxnChg chg="add del mod">
          <ac:chgData name="António Daniel Barbosa Fernandes" userId="c80464d62fcd6162" providerId="LiveId" clId="{43691C7D-FC85-482A-9851-6192BCD22058}" dt="2021-03-24T09:24:00.877" v="427" actId="478"/>
          <ac:cxnSpMkLst>
            <pc:docMk/>
            <pc:sldMk cId="4082183507" sldId="258"/>
            <ac:cxnSpMk id="139" creationId="{D3FD3FF4-13E9-4096-BFC3-4F1653B2C1D4}"/>
          </ac:cxnSpMkLst>
        </pc:cxnChg>
        <pc:cxnChg chg="add del mod">
          <ac:chgData name="António Daniel Barbosa Fernandes" userId="c80464d62fcd6162" providerId="LiveId" clId="{43691C7D-FC85-482A-9851-6192BCD22058}" dt="2021-03-24T10:16:18.088" v="538" actId="478"/>
          <ac:cxnSpMkLst>
            <pc:docMk/>
            <pc:sldMk cId="4082183507" sldId="258"/>
            <ac:cxnSpMk id="140" creationId="{1E806B28-26C9-465F-ABE4-AF7259246895}"/>
          </ac:cxnSpMkLst>
        </pc:cxnChg>
        <pc:cxnChg chg="add mod">
          <ac:chgData name="António Daniel Barbosa Fernandes" userId="c80464d62fcd6162" providerId="LiveId" clId="{43691C7D-FC85-482A-9851-6192BCD22058}" dt="2021-03-24T13:31:13.489" v="652" actId="1076"/>
          <ac:cxnSpMkLst>
            <pc:docMk/>
            <pc:sldMk cId="4082183507" sldId="258"/>
            <ac:cxnSpMk id="140" creationId="{A1277D38-816A-48C3-9325-3540198BBD0B}"/>
          </ac:cxnSpMkLst>
        </pc:cxnChg>
        <pc:cxnChg chg="add mod">
          <ac:chgData name="António Daniel Barbosa Fernandes" userId="c80464d62fcd6162" providerId="LiveId" clId="{43691C7D-FC85-482A-9851-6192BCD22058}" dt="2021-03-24T13:31:17.110" v="654" actId="1076"/>
          <ac:cxnSpMkLst>
            <pc:docMk/>
            <pc:sldMk cId="4082183507" sldId="258"/>
            <ac:cxnSpMk id="141" creationId="{13050F82-5C67-4F41-8101-7A1FC11D09F8}"/>
          </ac:cxnSpMkLst>
        </pc:cxnChg>
        <pc:cxnChg chg="add mod">
          <ac:chgData name="António Daniel Barbosa Fernandes" userId="c80464d62fcd6162" providerId="LiveId" clId="{43691C7D-FC85-482A-9851-6192BCD22058}" dt="2021-03-24T13:31:21.865" v="656" actId="1076"/>
          <ac:cxnSpMkLst>
            <pc:docMk/>
            <pc:sldMk cId="4082183507" sldId="258"/>
            <ac:cxnSpMk id="142" creationId="{8D2E3EA8-43CF-41DE-80B7-BECBDB5FD38D}"/>
          </ac:cxnSpMkLst>
        </pc:cxnChg>
        <pc:cxnChg chg="add mod">
          <ac:chgData name="António Daniel Barbosa Fernandes" userId="c80464d62fcd6162" providerId="LiveId" clId="{43691C7D-FC85-482A-9851-6192BCD22058}" dt="2021-03-24T16:11:56.787" v="682" actId="14100"/>
          <ac:cxnSpMkLst>
            <pc:docMk/>
            <pc:sldMk cId="4082183507" sldId="258"/>
            <ac:cxnSpMk id="144" creationId="{45789020-B054-4D5E-A51C-60DF8C92CFE8}"/>
          </ac:cxnSpMkLst>
        </pc:cxnChg>
        <pc:cxnChg chg="add mod">
          <ac:chgData name="António Daniel Barbosa Fernandes" userId="c80464d62fcd6162" providerId="LiveId" clId="{43691C7D-FC85-482A-9851-6192BCD22058}" dt="2021-03-24T16:12:43.767" v="697" actId="14100"/>
          <ac:cxnSpMkLst>
            <pc:docMk/>
            <pc:sldMk cId="4082183507" sldId="258"/>
            <ac:cxnSpMk id="145" creationId="{E85A229B-032C-4EA8-9428-F5DEE54ADF91}"/>
          </ac:cxnSpMkLst>
        </pc:cxnChg>
        <pc:cxnChg chg="add mod">
          <ac:chgData name="António Daniel Barbosa Fernandes" userId="c80464d62fcd6162" providerId="LiveId" clId="{43691C7D-FC85-482A-9851-6192BCD22058}" dt="2021-03-24T16:12:40.500" v="696" actId="14100"/>
          <ac:cxnSpMkLst>
            <pc:docMk/>
            <pc:sldMk cId="4082183507" sldId="258"/>
            <ac:cxnSpMk id="146" creationId="{1B0F802C-97B8-489C-AADE-C682321A4000}"/>
          </ac:cxnSpMkLst>
        </pc:cxnChg>
        <pc:cxnChg chg="add del mod">
          <ac:chgData name="António Daniel Barbosa Fernandes" userId="c80464d62fcd6162" providerId="LiveId" clId="{43691C7D-FC85-482A-9851-6192BCD22058}" dt="2021-03-24T13:30:14.084" v="634" actId="478"/>
          <ac:cxnSpMkLst>
            <pc:docMk/>
            <pc:sldMk cId="4082183507" sldId="258"/>
            <ac:cxnSpMk id="147" creationId="{628D76C9-114D-4AE2-8188-222525FC9F51}"/>
          </ac:cxnSpMkLst>
        </pc:cxnChg>
        <pc:cxnChg chg="add del mod">
          <ac:chgData name="António Daniel Barbosa Fernandes" userId="c80464d62fcd6162" providerId="LiveId" clId="{43691C7D-FC85-482A-9851-6192BCD22058}" dt="2021-03-24T10:59:25.296" v="598" actId="478"/>
          <ac:cxnSpMkLst>
            <pc:docMk/>
            <pc:sldMk cId="4082183507" sldId="258"/>
            <ac:cxnSpMk id="148" creationId="{DECAB4C0-32EE-41D1-AE7A-26F6071D256F}"/>
          </ac:cxnSpMkLst>
        </pc:cxnChg>
        <pc:cxnChg chg="add del mod">
          <ac:chgData name="António Daniel Barbosa Fernandes" userId="c80464d62fcd6162" providerId="LiveId" clId="{43691C7D-FC85-482A-9851-6192BCD22058}" dt="2021-03-24T10:59:23.834" v="597" actId="478"/>
          <ac:cxnSpMkLst>
            <pc:docMk/>
            <pc:sldMk cId="4082183507" sldId="258"/>
            <ac:cxnSpMk id="149" creationId="{436B8CF5-7DD7-4D9C-B03C-CA5EA7825B20}"/>
          </ac:cxnSpMkLst>
        </pc:cxnChg>
      </pc:sldChg>
      <pc:sldChg chg="add del">
        <pc:chgData name="António Daniel Barbosa Fernandes" userId="c80464d62fcd6162" providerId="LiveId" clId="{43691C7D-FC85-482A-9851-6192BCD22058}" dt="2021-03-24T09:40:42.586" v="502"/>
        <pc:sldMkLst>
          <pc:docMk/>
          <pc:sldMk cId="1020719104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8CBC8-0119-47CE-AEE8-D4C9889EF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4E2759-4603-461C-B74C-5413F9B4D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8700A5C-C41E-4A14-95AD-41B50059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EFA9-EFB0-4C6E-ADA0-BEF9518132A0}" type="datetimeFigureOut">
              <a:rPr lang="pt-PT" smtClean="0"/>
              <a:t>27/03/2021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538D6A7-418A-40E0-A2F2-46AF5E96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6862BA-EE79-4386-BDE1-1529449E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9CDA-F739-4E91-B8F1-B25F853750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892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19B9A-1EC0-430A-B005-8D49F99D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1FA686C-6873-49E2-81F3-8E9363542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F4763B5-4946-4944-B9D5-DA8FC550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EFA9-EFB0-4C6E-ADA0-BEF9518132A0}" type="datetimeFigureOut">
              <a:rPr lang="pt-PT" smtClean="0"/>
              <a:t>27/03/2021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77A0C55-B1EF-4265-843C-A9C72419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569626-D46A-4FC7-968B-99830396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9CDA-F739-4E91-B8F1-B25F853750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250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0ADA2E-76B2-4C91-A1D3-6EC57ED92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59F528B-80C1-433A-A0D3-D5BA9D05B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65737F2-A7A2-409A-9F2B-CBD992DD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EFA9-EFB0-4C6E-ADA0-BEF9518132A0}" type="datetimeFigureOut">
              <a:rPr lang="pt-PT" smtClean="0"/>
              <a:t>27/03/2021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69B013E-31FA-4964-B6C2-D24F579C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FB05FA6-B691-41B1-8D1B-ED32390E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9CDA-F739-4E91-B8F1-B25F853750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529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01084-EECB-418E-9DFD-89A874F7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8F5D47-88F4-4B4E-99F4-360EE2078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DB1B8F8-9562-4AF3-8AA3-E9B0B0F4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EFA9-EFB0-4C6E-ADA0-BEF9518132A0}" type="datetimeFigureOut">
              <a:rPr lang="pt-PT" smtClean="0"/>
              <a:t>27/03/2021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85A5913-3C8A-49F7-8B92-4462D564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5B5E026-0D11-43B2-B815-A95F27DB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9CDA-F739-4E91-B8F1-B25F853750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619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9026D-F7C4-449C-848C-1118AA6C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5F43EE0-C5F6-4BCC-AA0A-EBF4C94FC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DFAB2F2-83E3-4F21-8F57-8AA44A5E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EFA9-EFB0-4C6E-ADA0-BEF9518132A0}" type="datetimeFigureOut">
              <a:rPr lang="pt-PT" smtClean="0"/>
              <a:t>27/03/2021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435CF94-22CD-4963-9ED1-8542504E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41F9FF6-1A51-4EEF-85FE-964261E3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9CDA-F739-4E91-B8F1-B25F853750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639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F361C-6B1B-4A8C-BECE-9BE7B09A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35F1FD5-1ADB-4AD1-88AD-95CEE56DD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D8B60FE-33EA-4982-89D9-75CF3D3DF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A980F3E-72FA-49DC-A846-AE5BA265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EFA9-EFB0-4C6E-ADA0-BEF9518132A0}" type="datetimeFigureOut">
              <a:rPr lang="pt-PT" smtClean="0"/>
              <a:t>27/03/2021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EE0698F-C878-4323-94A7-A0E9610A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8764036-9053-4A76-8AFD-192FC0F1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9CDA-F739-4E91-B8F1-B25F853750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667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70CAC-1903-4AE4-8B96-9F51A36C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11F6C58-2E47-473D-B710-EE5104DEC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3F49752-2C01-44E7-8EEA-531B71516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B1E970F-0783-44B2-9949-84FA9EB58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0640183-2973-41D2-9855-0E534F3B9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92C9FC5-AB21-4D52-9894-20BD53F4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EFA9-EFB0-4C6E-ADA0-BEF9518132A0}" type="datetimeFigureOut">
              <a:rPr lang="pt-PT" smtClean="0"/>
              <a:t>27/03/2021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6C6A03A-4B6C-4239-AB45-904C73D0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310B4F3-A485-49A4-96F2-19FB74DC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9CDA-F739-4E91-B8F1-B25F853750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713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DA63D-041B-440D-88DA-33534DD3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261EC27-79AB-4492-9B31-86B56A8F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EFA9-EFB0-4C6E-ADA0-BEF9518132A0}" type="datetimeFigureOut">
              <a:rPr lang="pt-PT" smtClean="0"/>
              <a:t>27/03/2021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2432F6E-C65B-4594-B4CD-59D934EE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98E6E39-A226-4E81-9487-4ADF25F3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9CDA-F739-4E91-B8F1-B25F853750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926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EE4A4A9-C8C2-4241-97FF-7564BDC3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EFA9-EFB0-4C6E-ADA0-BEF9518132A0}" type="datetimeFigureOut">
              <a:rPr lang="pt-PT" smtClean="0"/>
              <a:t>27/03/2021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535146C-E336-4503-A03D-825E083A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3F398FE-0988-49EF-ABC0-50343A74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9CDA-F739-4E91-B8F1-B25F853750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210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BD520-8C9E-4BF4-8A53-532B2AD0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5E0D352-95C0-432D-83FA-F2AF94BC3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12E0667-8EB9-4B03-9258-4872E30B5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0758D8C-B071-4F0A-AD77-A6F1DD4B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EFA9-EFB0-4C6E-ADA0-BEF9518132A0}" type="datetimeFigureOut">
              <a:rPr lang="pt-PT" smtClean="0"/>
              <a:t>27/03/2021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7859363-CBC9-428C-B6BA-C5639F58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D263BD0-113E-4A28-80E6-7B964FD0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9CDA-F739-4E91-B8F1-B25F853750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084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4EA83-F87D-4E36-A246-548F3F1EF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B7251E6B-DB34-4CC2-9899-64F4E99E0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7C3E798-B7EB-4D70-A625-FB47C61A5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C13FEF0-13CB-456E-BF9A-17ED00FF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EFA9-EFB0-4C6E-ADA0-BEF9518132A0}" type="datetimeFigureOut">
              <a:rPr lang="pt-PT" smtClean="0"/>
              <a:t>27/03/2021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A4DA56F-8529-4F84-8436-FD73B458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0F6F0BF-081A-4B8C-A644-9B185502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9CDA-F739-4E91-B8F1-B25F853750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977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035A291-B1CD-4092-9E14-496B533E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26FD04C-6F37-431E-B1B0-68EBDE463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1DBF1BB-8555-4EE4-9EFB-60A0F09CB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9EFA9-EFB0-4C6E-ADA0-BEF9518132A0}" type="datetimeFigureOut">
              <a:rPr lang="pt-PT" smtClean="0"/>
              <a:t>27/03/2021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C9CDD11-3468-4864-B8B3-67D92D7F7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22D2470-1EDF-454E-9867-42B5A49E4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79CDA-F739-4E91-B8F1-B25F853750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059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8E86EAA-CC0B-4D9E-BCF0-BE8F17D7A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93" y="528106"/>
            <a:ext cx="8930201" cy="580178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0DF04F2-3205-4082-98BC-7D3E33A63BAC}"/>
              </a:ext>
            </a:extLst>
          </p:cNvPr>
          <p:cNvSpPr/>
          <p:nvPr/>
        </p:nvSpPr>
        <p:spPr>
          <a:xfrm>
            <a:off x="2277143" y="4353127"/>
            <a:ext cx="313493" cy="3693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C15B407-940A-4C74-9804-F985AE3F223D}"/>
              </a:ext>
            </a:extLst>
          </p:cNvPr>
          <p:cNvSpPr txBox="1"/>
          <p:nvPr/>
        </p:nvSpPr>
        <p:spPr>
          <a:xfrm>
            <a:off x="10564427" y="350358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ICC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7B25EBF-9E10-4319-86C4-0CD68B8A20DD}"/>
              </a:ext>
            </a:extLst>
          </p:cNvPr>
          <p:cNvSpPr/>
          <p:nvPr/>
        </p:nvSpPr>
        <p:spPr>
          <a:xfrm>
            <a:off x="2277143" y="5091776"/>
            <a:ext cx="280778" cy="298168"/>
          </a:xfrm>
          <a:prstGeom prst="rect">
            <a:avLst/>
          </a:prstGeom>
          <a:solidFill>
            <a:srgbClr val="FB0D0D"/>
          </a:solidFill>
          <a:ln>
            <a:solidFill>
              <a:srgbClr val="FB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EA65E36-F61C-42A6-AEC0-ED54555DDC84}"/>
              </a:ext>
            </a:extLst>
          </p:cNvPr>
          <p:cNvSpPr txBox="1"/>
          <p:nvPr/>
        </p:nvSpPr>
        <p:spPr>
          <a:xfrm>
            <a:off x="10554643" y="472244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MCC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47FF422-DD58-4ED9-ABA3-2B11BE1BD945}"/>
              </a:ext>
            </a:extLst>
          </p:cNvPr>
          <p:cNvSpPr/>
          <p:nvPr/>
        </p:nvSpPr>
        <p:spPr>
          <a:xfrm>
            <a:off x="10144238" y="3503597"/>
            <a:ext cx="313493" cy="3693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3D3510C-50D6-4165-922B-1FC88C1C38F8}"/>
              </a:ext>
            </a:extLst>
          </p:cNvPr>
          <p:cNvSpPr/>
          <p:nvPr/>
        </p:nvSpPr>
        <p:spPr>
          <a:xfrm>
            <a:off x="10176953" y="4722444"/>
            <a:ext cx="280778" cy="298168"/>
          </a:xfrm>
          <a:prstGeom prst="rect">
            <a:avLst/>
          </a:prstGeom>
          <a:solidFill>
            <a:srgbClr val="FB0D0D"/>
          </a:solidFill>
          <a:ln>
            <a:solidFill>
              <a:srgbClr val="FB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307003B-DC7E-472F-993B-998D8631E715}"/>
              </a:ext>
            </a:extLst>
          </p:cNvPr>
          <p:cNvSpPr txBox="1"/>
          <p:nvPr/>
        </p:nvSpPr>
        <p:spPr>
          <a:xfrm>
            <a:off x="10376746" y="2283981"/>
            <a:ext cx="1898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Fibra do MCC </a:t>
            </a:r>
          </a:p>
          <a:p>
            <a:r>
              <a:rPr lang="pt-PT" dirty="0"/>
              <a:t>Do </a:t>
            </a:r>
            <a:r>
              <a:rPr lang="pt-PT" dirty="0" err="1"/>
              <a:t>building</a:t>
            </a:r>
            <a:r>
              <a:rPr lang="pt-PT" dirty="0"/>
              <a:t> 1 para</a:t>
            </a:r>
          </a:p>
          <a:p>
            <a:r>
              <a:rPr lang="pt-PT" dirty="0"/>
              <a:t>Outros 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5A1EB25A-C3F4-443F-92D7-5458BA243C8D}"/>
              </a:ext>
            </a:extLst>
          </p:cNvPr>
          <p:cNvCxnSpPr>
            <a:cxnSpLocks/>
          </p:cNvCxnSpPr>
          <p:nvPr/>
        </p:nvCxnSpPr>
        <p:spPr>
          <a:xfrm flipH="1">
            <a:off x="1873188" y="3329126"/>
            <a:ext cx="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FD870A34-7A12-4C3D-A49A-E09F290334DF}"/>
              </a:ext>
            </a:extLst>
          </p:cNvPr>
          <p:cNvCxnSpPr>
            <a:cxnSpLocks/>
          </p:cNvCxnSpPr>
          <p:nvPr/>
        </p:nvCxnSpPr>
        <p:spPr>
          <a:xfrm flipV="1">
            <a:off x="2454025" y="4722444"/>
            <a:ext cx="1" cy="3693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8C1F858D-77A8-41B7-AC15-47AEF46631C7}"/>
              </a:ext>
            </a:extLst>
          </p:cNvPr>
          <p:cNvCxnSpPr>
            <a:cxnSpLocks/>
          </p:cNvCxnSpPr>
          <p:nvPr/>
        </p:nvCxnSpPr>
        <p:spPr>
          <a:xfrm flipH="1">
            <a:off x="2059619" y="5241619"/>
            <a:ext cx="217525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BD7A767C-7BEE-4085-A0CD-08B7F65C84E5}"/>
              </a:ext>
            </a:extLst>
          </p:cNvPr>
          <p:cNvCxnSpPr>
            <a:cxnSpLocks/>
          </p:cNvCxnSpPr>
          <p:nvPr/>
        </p:nvCxnSpPr>
        <p:spPr>
          <a:xfrm flipH="1" flipV="1">
            <a:off x="2059620" y="4513650"/>
            <a:ext cx="1" cy="72796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6742F679-2E17-40DC-B846-132382E63D33}"/>
              </a:ext>
            </a:extLst>
          </p:cNvPr>
          <p:cNvCxnSpPr>
            <a:cxnSpLocks/>
          </p:cNvCxnSpPr>
          <p:nvPr/>
        </p:nvCxnSpPr>
        <p:spPr>
          <a:xfrm flipH="1">
            <a:off x="1873189" y="4513650"/>
            <a:ext cx="170625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4ECE3937-7453-4684-8C68-F497FD4B53B7}"/>
              </a:ext>
            </a:extLst>
          </p:cNvPr>
          <p:cNvCxnSpPr>
            <a:cxnSpLocks/>
          </p:cNvCxnSpPr>
          <p:nvPr/>
        </p:nvCxnSpPr>
        <p:spPr>
          <a:xfrm>
            <a:off x="1867163" y="3329126"/>
            <a:ext cx="0" cy="11845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Conexão reta 25">
            <a:extLst>
              <a:ext uri="{FF2B5EF4-FFF2-40B4-BE49-F238E27FC236}">
                <a16:creationId xmlns:a16="http://schemas.microsoft.com/office/drawing/2014/main" id="{58BACBB3-0E79-4E56-B20B-BD9C6264CCBA}"/>
              </a:ext>
            </a:extLst>
          </p:cNvPr>
          <p:cNvCxnSpPr>
            <a:cxnSpLocks/>
          </p:cNvCxnSpPr>
          <p:nvPr/>
        </p:nvCxnSpPr>
        <p:spPr>
          <a:xfrm flipH="1">
            <a:off x="1873188" y="3329126"/>
            <a:ext cx="186433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F3653433-17A7-41A5-97AB-216DEEFA9C82}"/>
              </a:ext>
            </a:extLst>
          </p:cNvPr>
          <p:cNvSpPr/>
          <p:nvPr/>
        </p:nvSpPr>
        <p:spPr>
          <a:xfrm>
            <a:off x="2043814" y="3134265"/>
            <a:ext cx="313493" cy="3693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34EA916-C469-4B03-9FED-C0BE7DFA3C79}"/>
              </a:ext>
            </a:extLst>
          </p:cNvPr>
          <p:cNvSpPr/>
          <p:nvPr/>
        </p:nvSpPr>
        <p:spPr>
          <a:xfrm>
            <a:off x="8561503" y="3413462"/>
            <a:ext cx="313493" cy="3693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5C6AAA9-F8DC-4CB3-8012-A8A2A7F3C19A}"/>
              </a:ext>
            </a:extLst>
          </p:cNvPr>
          <p:cNvSpPr/>
          <p:nvPr/>
        </p:nvSpPr>
        <p:spPr>
          <a:xfrm>
            <a:off x="6542638" y="5310392"/>
            <a:ext cx="313493" cy="3693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0654B403-426C-4D88-8AEE-D690A4E01EB0}"/>
              </a:ext>
            </a:extLst>
          </p:cNvPr>
          <p:cNvCxnSpPr>
            <a:cxnSpLocks/>
          </p:cNvCxnSpPr>
          <p:nvPr/>
        </p:nvCxnSpPr>
        <p:spPr>
          <a:xfrm>
            <a:off x="6684071" y="5679709"/>
            <a:ext cx="0" cy="29875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2DF855DE-BBE8-45C6-AA98-E178D24EF609}"/>
              </a:ext>
            </a:extLst>
          </p:cNvPr>
          <p:cNvCxnSpPr>
            <a:cxnSpLocks/>
          </p:cNvCxnSpPr>
          <p:nvPr/>
        </p:nvCxnSpPr>
        <p:spPr>
          <a:xfrm flipH="1">
            <a:off x="1873189" y="5978465"/>
            <a:ext cx="7388005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Conexão reta 34">
            <a:extLst>
              <a:ext uri="{FF2B5EF4-FFF2-40B4-BE49-F238E27FC236}">
                <a16:creationId xmlns:a16="http://schemas.microsoft.com/office/drawing/2014/main" id="{9F58A00A-E6A3-4851-B882-7F9C8266C9AC}"/>
              </a:ext>
            </a:extLst>
          </p:cNvPr>
          <p:cNvCxnSpPr>
            <a:cxnSpLocks/>
          </p:cNvCxnSpPr>
          <p:nvPr/>
        </p:nvCxnSpPr>
        <p:spPr>
          <a:xfrm>
            <a:off x="1873188" y="4513650"/>
            <a:ext cx="1" cy="146481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exão reta 37">
            <a:extLst>
              <a:ext uri="{FF2B5EF4-FFF2-40B4-BE49-F238E27FC236}">
                <a16:creationId xmlns:a16="http://schemas.microsoft.com/office/drawing/2014/main" id="{D7865032-6682-4086-8724-BB650BBADCF4}"/>
              </a:ext>
            </a:extLst>
          </p:cNvPr>
          <p:cNvCxnSpPr>
            <a:cxnSpLocks/>
          </p:cNvCxnSpPr>
          <p:nvPr/>
        </p:nvCxnSpPr>
        <p:spPr>
          <a:xfrm flipH="1">
            <a:off x="8874996" y="3674286"/>
            <a:ext cx="40998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exão reta 38">
            <a:extLst>
              <a:ext uri="{FF2B5EF4-FFF2-40B4-BE49-F238E27FC236}">
                <a16:creationId xmlns:a16="http://schemas.microsoft.com/office/drawing/2014/main" id="{137F8D26-261F-4931-B584-2547E4BDAA11}"/>
              </a:ext>
            </a:extLst>
          </p:cNvPr>
          <p:cNvCxnSpPr>
            <a:cxnSpLocks/>
          </p:cNvCxnSpPr>
          <p:nvPr/>
        </p:nvCxnSpPr>
        <p:spPr>
          <a:xfrm>
            <a:off x="9261194" y="3688248"/>
            <a:ext cx="1" cy="229021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Conexão reta 43">
            <a:extLst>
              <a:ext uri="{FF2B5EF4-FFF2-40B4-BE49-F238E27FC236}">
                <a16:creationId xmlns:a16="http://schemas.microsoft.com/office/drawing/2014/main" id="{410F8A25-1A0A-49EF-95DB-85A8AC1BF728}"/>
              </a:ext>
            </a:extLst>
          </p:cNvPr>
          <p:cNvCxnSpPr>
            <a:cxnSpLocks/>
          </p:cNvCxnSpPr>
          <p:nvPr/>
        </p:nvCxnSpPr>
        <p:spPr>
          <a:xfrm flipH="1">
            <a:off x="10030159" y="2526495"/>
            <a:ext cx="40998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Conexão reta 44">
            <a:extLst>
              <a:ext uri="{FF2B5EF4-FFF2-40B4-BE49-F238E27FC236}">
                <a16:creationId xmlns:a16="http://schemas.microsoft.com/office/drawing/2014/main" id="{843B4112-C071-459E-B73B-822D0D9CE70A}"/>
              </a:ext>
            </a:extLst>
          </p:cNvPr>
          <p:cNvCxnSpPr>
            <a:cxnSpLocks/>
          </p:cNvCxnSpPr>
          <p:nvPr/>
        </p:nvCxnSpPr>
        <p:spPr>
          <a:xfrm flipH="1" flipV="1">
            <a:off x="1873188" y="834501"/>
            <a:ext cx="1" cy="24844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B1134330-6914-4F8E-AC2D-0E284448CEE1}"/>
              </a:ext>
            </a:extLst>
          </p:cNvPr>
          <p:cNvCxnSpPr>
            <a:cxnSpLocks/>
          </p:cNvCxnSpPr>
          <p:nvPr/>
        </p:nvCxnSpPr>
        <p:spPr>
          <a:xfrm flipH="1" flipV="1">
            <a:off x="1867164" y="834501"/>
            <a:ext cx="4850783" cy="2044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Conexão reta 31">
            <a:extLst>
              <a:ext uri="{FF2B5EF4-FFF2-40B4-BE49-F238E27FC236}">
                <a16:creationId xmlns:a16="http://schemas.microsoft.com/office/drawing/2014/main" id="{09BC15E7-8D96-4AD1-B8A2-9EB35FA3EEC5}"/>
              </a:ext>
            </a:extLst>
          </p:cNvPr>
          <p:cNvCxnSpPr>
            <a:cxnSpLocks/>
          </p:cNvCxnSpPr>
          <p:nvPr/>
        </p:nvCxnSpPr>
        <p:spPr>
          <a:xfrm>
            <a:off x="736761" y="3361441"/>
            <a:ext cx="1029467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C301FD90-FFAE-4B20-89BF-796133A9CFC0}"/>
              </a:ext>
            </a:extLst>
          </p:cNvPr>
          <p:cNvCxnSpPr>
            <a:cxnSpLocks/>
          </p:cNvCxnSpPr>
          <p:nvPr/>
        </p:nvCxnSpPr>
        <p:spPr>
          <a:xfrm>
            <a:off x="1766228" y="3367746"/>
            <a:ext cx="0" cy="1145904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exão reta 35">
            <a:extLst>
              <a:ext uri="{FF2B5EF4-FFF2-40B4-BE49-F238E27FC236}">
                <a16:creationId xmlns:a16="http://schemas.microsoft.com/office/drawing/2014/main" id="{AB59831E-84A6-406D-B67A-3887A5747C34}"/>
              </a:ext>
            </a:extLst>
          </p:cNvPr>
          <p:cNvCxnSpPr>
            <a:cxnSpLocks/>
          </p:cNvCxnSpPr>
          <p:nvPr/>
        </p:nvCxnSpPr>
        <p:spPr>
          <a:xfrm>
            <a:off x="1766228" y="4513650"/>
            <a:ext cx="146029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9F87F850-CBB0-4683-A8B6-921F4E84A134}"/>
              </a:ext>
            </a:extLst>
          </p:cNvPr>
          <p:cNvCxnSpPr>
            <a:cxnSpLocks/>
          </p:cNvCxnSpPr>
          <p:nvPr/>
        </p:nvCxnSpPr>
        <p:spPr>
          <a:xfrm>
            <a:off x="10030159" y="5778548"/>
            <a:ext cx="287183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3B47E63-70EF-4EF8-A676-6D9D20B59ACC}"/>
              </a:ext>
            </a:extLst>
          </p:cNvPr>
          <p:cNvSpPr txBox="1"/>
          <p:nvPr/>
        </p:nvSpPr>
        <p:spPr>
          <a:xfrm>
            <a:off x="10235149" y="5453367"/>
            <a:ext cx="1993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Fibra para conectar</a:t>
            </a:r>
          </a:p>
          <a:p>
            <a:r>
              <a:rPr lang="pt-PT" dirty="0"/>
              <a:t>Operador ao MCC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97A50C51-25B6-4B34-85C8-EB199D5DCBA9}"/>
              </a:ext>
            </a:extLst>
          </p:cNvPr>
          <p:cNvSpPr/>
          <p:nvPr/>
        </p:nvSpPr>
        <p:spPr>
          <a:xfrm>
            <a:off x="6888573" y="1053706"/>
            <a:ext cx="313493" cy="3693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B09F2849-78FD-4C0A-9368-4C386161F7EB}"/>
              </a:ext>
            </a:extLst>
          </p:cNvPr>
          <p:cNvCxnSpPr>
            <a:cxnSpLocks/>
          </p:cNvCxnSpPr>
          <p:nvPr/>
        </p:nvCxnSpPr>
        <p:spPr>
          <a:xfrm flipH="1">
            <a:off x="6717947" y="854944"/>
            <a:ext cx="1" cy="3834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Conexão reta 41">
            <a:extLst>
              <a:ext uri="{FF2B5EF4-FFF2-40B4-BE49-F238E27FC236}">
                <a16:creationId xmlns:a16="http://schemas.microsoft.com/office/drawing/2014/main" id="{B837CB61-6B5E-45C5-9235-D06821D89AA9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6699385" y="1238365"/>
            <a:ext cx="18918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356D6652-9B0A-4C06-B94F-B083FB8D667F}"/>
              </a:ext>
            </a:extLst>
          </p:cNvPr>
          <p:cNvCxnSpPr/>
          <p:nvPr/>
        </p:nvCxnSpPr>
        <p:spPr>
          <a:xfrm>
            <a:off x="3594100" y="3207311"/>
            <a:ext cx="64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36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D62881F-ED26-4378-B2AF-F55D0FACA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4" y="180877"/>
            <a:ext cx="9486899" cy="6543973"/>
          </a:xfrm>
          <a:prstGeom prst="rect">
            <a:avLst/>
          </a:prstGeom>
        </p:spPr>
      </p:pic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B96D3078-EC7F-4B4A-AE35-CFD31C9F4F1A}"/>
              </a:ext>
            </a:extLst>
          </p:cNvPr>
          <p:cNvCxnSpPr>
            <a:cxnSpLocks/>
          </p:cNvCxnSpPr>
          <p:nvPr/>
        </p:nvCxnSpPr>
        <p:spPr>
          <a:xfrm>
            <a:off x="7077074" y="961184"/>
            <a:ext cx="2031323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28738791-BBBA-47E4-8A3D-40A17A970991}"/>
              </a:ext>
            </a:extLst>
          </p:cNvPr>
          <p:cNvCxnSpPr>
            <a:cxnSpLocks/>
          </p:cNvCxnSpPr>
          <p:nvPr/>
        </p:nvCxnSpPr>
        <p:spPr>
          <a:xfrm>
            <a:off x="7075949" y="1328291"/>
            <a:ext cx="204029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B3BB5043-D5D2-46FB-BC1F-5015F3F606B3}"/>
              </a:ext>
            </a:extLst>
          </p:cNvPr>
          <p:cNvCxnSpPr>
            <a:cxnSpLocks/>
          </p:cNvCxnSpPr>
          <p:nvPr/>
        </p:nvCxnSpPr>
        <p:spPr>
          <a:xfrm>
            <a:off x="7066310" y="1728124"/>
            <a:ext cx="204029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42E3279B-D54B-4DFB-90AE-7C655C273990}"/>
              </a:ext>
            </a:extLst>
          </p:cNvPr>
          <p:cNvCxnSpPr>
            <a:cxnSpLocks/>
          </p:cNvCxnSpPr>
          <p:nvPr/>
        </p:nvCxnSpPr>
        <p:spPr>
          <a:xfrm>
            <a:off x="7070367" y="2484966"/>
            <a:ext cx="2040291" cy="616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3B3AD459-8B11-40CE-8CA1-0711F329D1EA}"/>
              </a:ext>
            </a:extLst>
          </p:cNvPr>
          <p:cNvCxnSpPr/>
          <p:nvPr/>
        </p:nvCxnSpPr>
        <p:spPr>
          <a:xfrm>
            <a:off x="9854213" y="736846"/>
            <a:ext cx="4882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FC97C5-17F4-4F28-8B79-8281819A89BA}"/>
              </a:ext>
            </a:extLst>
          </p:cNvPr>
          <p:cNvSpPr txBox="1"/>
          <p:nvPr/>
        </p:nvSpPr>
        <p:spPr>
          <a:xfrm>
            <a:off x="10440140" y="552180"/>
            <a:ext cx="126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Cobre CAT7</a:t>
            </a:r>
          </a:p>
        </p:txBody>
      </p: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DE18C93A-3ADC-43DF-ADEF-CC231B3F5E7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108397" y="961184"/>
            <a:ext cx="8970" cy="167708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E7AD69FA-62DA-41DB-8B3B-C1B197DCCA51}"/>
              </a:ext>
            </a:extLst>
          </p:cNvPr>
          <p:cNvSpPr/>
          <p:nvPr/>
        </p:nvSpPr>
        <p:spPr>
          <a:xfrm>
            <a:off x="8939814" y="2638265"/>
            <a:ext cx="355105" cy="21480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23D143F-EF44-4BD1-8DBD-21380D1E09E2}"/>
              </a:ext>
            </a:extLst>
          </p:cNvPr>
          <p:cNvSpPr/>
          <p:nvPr/>
        </p:nvSpPr>
        <p:spPr>
          <a:xfrm>
            <a:off x="9889724" y="1150865"/>
            <a:ext cx="417250" cy="292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2842B14-7E56-43AA-BD5D-5537C2994C70}"/>
              </a:ext>
            </a:extLst>
          </p:cNvPr>
          <p:cNvSpPr txBox="1"/>
          <p:nvPr/>
        </p:nvSpPr>
        <p:spPr>
          <a:xfrm>
            <a:off x="10465571" y="1112678"/>
            <a:ext cx="1746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CONSOLIDATION</a:t>
            </a:r>
          </a:p>
          <a:p>
            <a:r>
              <a:rPr lang="pt-PT" dirty="0"/>
              <a:t>POINT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4B0B3-FAA1-417B-894C-392BA0FC7707}"/>
              </a:ext>
            </a:extLst>
          </p:cNvPr>
          <p:cNvSpPr/>
          <p:nvPr/>
        </p:nvSpPr>
        <p:spPr>
          <a:xfrm>
            <a:off x="10019027" y="1961701"/>
            <a:ext cx="308500" cy="29295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045D0C2D-F328-4AA2-98F5-9681D73BBBB8}"/>
              </a:ext>
            </a:extLst>
          </p:cNvPr>
          <p:cNvCxnSpPr>
            <a:cxnSpLocks/>
          </p:cNvCxnSpPr>
          <p:nvPr/>
        </p:nvCxnSpPr>
        <p:spPr>
          <a:xfrm flipH="1">
            <a:off x="7440340" y="736846"/>
            <a:ext cx="81996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6240B13-4A0A-4708-86C5-288A823D05F7}"/>
              </a:ext>
            </a:extLst>
          </p:cNvPr>
          <p:cNvSpPr txBox="1"/>
          <p:nvPr/>
        </p:nvSpPr>
        <p:spPr>
          <a:xfrm>
            <a:off x="10440140" y="2341419"/>
            <a:ext cx="61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fibra</a:t>
            </a:r>
          </a:p>
        </p:txBody>
      </p: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F5CF918E-6692-447C-98AC-76BB1FC5CE39}"/>
              </a:ext>
            </a:extLst>
          </p:cNvPr>
          <p:cNvCxnSpPr>
            <a:cxnSpLocks/>
          </p:cNvCxnSpPr>
          <p:nvPr/>
        </p:nvCxnSpPr>
        <p:spPr>
          <a:xfrm>
            <a:off x="6897950" y="2853069"/>
            <a:ext cx="204186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99419DCB-70A3-448C-9162-C80EECE3FE6E}"/>
              </a:ext>
            </a:extLst>
          </p:cNvPr>
          <p:cNvCxnSpPr>
            <a:cxnSpLocks/>
          </p:cNvCxnSpPr>
          <p:nvPr/>
        </p:nvCxnSpPr>
        <p:spPr>
          <a:xfrm>
            <a:off x="6898458" y="2853069"/>
            <a:ext cx="1" cy="180864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exão reta 31">
            <a:extLst>
              <a:ext uri="{FF2B5EF4-FFF2-40B4-BE49-F238E27FC236}">
                <a16:creationId xmlns:a16="http://schemas.microsoft.com/office/drawing/2014/main" id="{3C7D3817-2121-408D-B75F-049EF2845FE9}"/>
              </a:ext>
            </a:extLst>
          </p:cNvPr>
          <p:cNvCxnSpPr/>
          <p:nvPr/>
        </p:nvCxnSpPr>
        <p:spPr>
          <a:xfrm>
            <a:off x="6897950" y="3333002"/>
            <a:ext cx="195262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B79AA506-4699-4F77-A949-0555E95CEADE}"/>
              </a:ext>
            </a:extLst>
          </p:cNvPr>
          <p:cNvCxnSpPr>
            <a:cxnSpLocks/>
          </p:cNvCxnSpPr>
          <p:nvPr/>
        </p:nvCxnSpPr>
        <p:spPr>
          <a:xfrm>
            <a:off x="7566363" y="3332463"/>
            <a:ext cx="0" cy="132925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exão reta 34">
            <a:extLst>
              <a:ext uri="{FF2B5EF4-FFF2-40B4-BE49-F238E27FC236}">
                <a16:creationId xmlns:a16="http://schemas.microsoft.com/office/drawing/2014/main" id="{B93D3727-E0E0-44BC-8A2E-852A4AD7182D}"/>
              </a:ext>
            </a:extLst>
          </p:cNvPr>
          <p:cNvCxnSpPr>
            <a:cxnSpLocks/>
          </p:cNvCxnSpPr>
          <p:nvPr/>
        </p:nvCxnSpPr>
        <p:spPr>
          <a:xfrm>
            <a:off x="8260301" y="3332463"/>
            <a:ext cx="0" cy="132925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exão reta 35">
            <a:extLst>
              <a:ext uri="{FF2B5EF4-FFF2-40B4-BE49-F238E27FC236}">
                <a16:creationId xmlns:a16="http://schemas.microsoft.com/office/drawing/2014/main" id="{A9D97F42-8FB3-499F-ABD0-4E98F8C2937F}"/>
              </a:ext>
            </a:extLst>
          </p:cNvPr>
          <p:cNvCxnSpPr>
            <a:cxnSpLocks/>
          </p:cNvCxnSpPr>
          <p:nvPr/>
        </p:nvCxnSpPr>
        <p:spPr>
          <a:xfrm>
            <a:off x="8850575" y="3332463"/>
            <a:ext cx="0" cy="132925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3D01E054-D29A-408B-8026-F6D8D3A4C616}"/>
              </a:ext>
            </a:extLst>
          </p:cNvPr>
          <p:cNvSpPr/>
          <p:nvPr/>
        </p:nvSpPr>
        <p:spPr>
          <a:xfrm>
            <a:off x="10050679" y="2979679"/>
            <a:ext cx="256295" cy="2874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A3ED8E1-C2E6-4194-AB8F-44C3FBDA7BEB}"/>
              </a:ext>
            </a:extLst>
          </p:cNvPr>
          <p:cNvSpPr txBox="1"/>
          <p:nvPr/>
        </p:nvSpPr>
        <p:spPr>
          <a:xfrm>
            <a:off x="10423853" y="2917186"/>
            <a:ext cx="74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outlet</a:t>
            </a:r>
            <a:endParaRPr lang="pt-PT" dirty="0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4751A23C-FFE4-472C-9A74-14279680A88F}"/>
              </a:ext>
            </a:extLst>
          </p:cNvPr>
          <p:cNvSpPr/>
          <p:nvPr/>
        </p:nvSpPr>
        <p:spPr>
          <a:xfrm>
            <a:off x="7075540" y="860468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8F095EBC-47EF-4854-BD7F-99851834F64C}"/>
              </a:ext>
            </a:extLst>
          </p:cNvPr>
          <p:cNvSpPr/>
          <p:nvPr/>
        </p:nvSpPr>
        <p:spPr>
          <a:xfrm>
            <a:off x="7531538" y="860467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F5872623-954B-48F8-B4DD-B4A6ECEA2AA8}"/>
              </a:ext>
            </a:extLst>
          </p:cNvPr>
          <p:cNvSpPr/>
          <p:nvPr/>
        </p:nvSpPr>
        <p:spPr>
          <a:xfrm>
            <a:off x="7948813" y="860467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1A7B6A41-3D95-41B0-AC0D-84963333C339}"/>
              </a:ext>
            </a:extLst>
          </p:cNvPr>
          <p:cNvSpPr/>
          <p:nvPr/>
        </p:nvSpPr>
        <p:spPr>
          <a:xfrm>
            <a:off x="8404811" y="860467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54373E33-6594-49AD-A313-5776187C77F7}"/>
              </a:ext>
            </a:extLst>
          </p:cNvPr>
          <p:cNvSpPr/>
          <p:nvPr/>
        </p:nvSpPr>
        <p:spPr>
          <a:xfrm>
            <a:off x="8764480" y="860467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43AA393F-B093-4A17-BA93-269C3E9B52CB}"/>
              </a:ext>
            </a:extLst>
          </p:cNvPr>
          <p:cNvSpPr/>
          <p:nvPr/>
        </p:nvSpPr>
        <p:spPr>
          <a:xfrm>
            <a:off x="7074414" y="1208321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C57F8FC4-DEDD-4CAA-B844-1ABAA3A63F33}"/>
              </a:ext>
            </a:extLst>
          </p:cNvPr>
          <p:cNvSpPr/>
          <p:nvPr/>
        </p:nvSpPr>
        <p:spPr>
          <a:xfrm>
            <a:off x="7530412" y="1208320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0AFC8B0F-CF17-4C3D-99C5-5834E1F894CF}"/>
              </a:ext>
            </a:extLst>
          </p:cNvPr>
          <p:cNvSpPr/>
          <p:nvPr/>
        </p:nvSpPr>
        <p:spPr>
          <a:xfrm>
            <a:off x="7947687" y="1208320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D43DDCEF-2ED0-44AA-995F-8D5A9CA1D88F}"/>
              </a:ext>
            </a:extLst>
          </p:cNvPr>
          <p:cNvSpPr/>
          <p:nvPr/>
        </p:nvSpPr>
        <p:spPr>
          <a:xfrm>
            <a:off x="8403685" y="1208320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4C8E375A-ADB2-4502-8B35-1A5CD47DF87E}"/>
              </a:ext>
            </a:extLst>
          </p:cNvPr>
          <p:cNvSpPr/>
          <p:nvPr/>
        </p:nvSpPr>
        <p:spPr>
          <a:xfrm>
            <a:off x="8763354" y="1208320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FC3FC5F9-3426-42AF-B050-4E7E4942510B}"/>
              </a:ext>
            </a:extLst>
          </p:cNvPr>
          <p:cNvSpPr/>
          <p:nvPr/>
        </p:nvSpPr>
        <p:spPr>
          <a:xfrm>
            <a:off x="7063649" y="1607163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535B540A-5777-4751-A0DB-F867A7EC7E50}"/>
              </a:ext>
            </a:extLst>
          </p:cNvPr>
          <p:cNvSpPr/>
          <p:nvPr/>
        </p:nvSpPr>
        <p:spPr>
          <a:xfrm>
            <a:off x="7520691" y="1599000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6ED1DB69-9E40-4846-9F01-870F3F3C7B68}"/>
              </a:ext>
            </a:extLst>
          </p:cNvPr>
          <p:cNvSpPr/>
          <p:nvPr/>
        </p:nvSpPr>
        <p:spPr>
          <a:xfrm>
            <a:off x="7957175" y="1616191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96E1E5A-C61B-44FF-B5A9-1FA2DFD3C405}"/>
              </a:ext>
            </a:extLst>
          </p:cNvPr>
          <p:cNvSpPr/>
          <p:nvPr/>
        </p:nvSpPr>
        <p:spPr>
          <a:xfrm>
            <a:off x="8376163" y="1615598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C5BFFFB0-AB77-463B-8F4A-281F11AA1FE1}"/>
              </a:ext>
            </a:extLst>
          </p:cNvPr>
          <p:cNvSpPr/>
          <p:nvPr/>
        </p:nvSpPr>
        <p:spPr>
          <a:xfrm>
            <a:off x="8744590" y="1595342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335368F5-91B2-4440-9362-320727C05677}"/>
              </a:ext>
            </a:extLst>
          </p:cNvPr>
          <p:cNvSpPr/>
          <p:nvPr/>
        </p:nvSpPr>
        <p:spPr>
          <a:xfrm>
            <a:off x="7055320" y="2354540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3FE4C36D-C246-4548-8C60-33E6431D902D}"/>
              </a:ext>
            </a:extLst>
          </p:cNvPr>
          <p:cNvSpPr/>
          <p:nvPr/>
        </p:nvSpPr>
        <p:spPr>
          <a:xfrm>
            <a:off x="7511318" y="2354539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A2A18D1-6DB2-4D75-937A-E88F170A9786}"/>
              </a:ext>
            </a:extLst>
          </p:cNvPr>
          <p:cNvSpPr/>
          <p:nvPr/>
        </p:nvSpPr>
        <p:spPr>
          <a:xfrm>
            <a:off x="7928593" y="2354539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F434CD44-1421-4DC8-92A7-A6D4C71659E4}"/>
              </a:ext>
            </a:extLst>
          </p:cNvPr>
          <p:cNvSpPr/>
          <p:nvPr/>
        </p:nvSpPr>
        <p:spPr>
          <a:xfrm>
            <a:off x="8384591" y="2354539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6EFF5E5C-10FC-439E-BDDD-C8DF094B2537}"/>
              </a:ext>
            </a:extLst>
          </p:cNvPr>
          <p:cNvSpPr/>
          <p:nvPr/>
        </p:nvSpPr>
        <p:spPr>
          <a:xfrm>
            <a:off x="8744260" y="2354539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60" name="Conexão reta 59">
            <a:extLst>
              <a:ext uri="{FF2B5EF4-FFF2-40B4-BE49-F238E27FC236}">
                <a16:creationId xmlns:a16="http://schemas.microsoft.com/office/drawing/2014/main" id="{040393A7-36CE-441D-800D-D5DD0669D787}"/>
              </a:ext>
            </a:extLst>
          </p:cNvPr>
          <p:cNvCxnSpPr>
            <a:cxnSpLocks/>
          </p:cNvCxnSpPr>
          <p:nvPr/>
        </p:nvCxnSpPr>
        <p:spPr>
          <a:xfrm>
            <a:off x="1135921" y="751095"/>
            <a:ext cx="1" cy="180864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F8EE48D3-EE2F-44D7-857C-1A758EF6E6DB}"/>
              </a:ext>
            </a:extLst>
          </p:cNvPr>
          <p:cNvSpPr/>
          <p:nvPr/>
        </p:nvSpPr>
        <p:spPr>
          <a:xfrm>
            <a:off x="1172254" y="777419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3CF127B6-3CF7-4953-A898-245B9EDF2D4C}"/>
              </a:ext>
            </a:extLst>
          </p:cNvPr>
          <p:cNvSpPr/>
          <p:nvPr/>
        </p:nvSpPr>
        <p:spPr>
          <a:xfrm>
            <a:off x="1172254" y="1119779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E5A1D5FE-3281-4B11-B281-E30A3B606FBB}"/>
              </a:ext>
            </a:extLst>
          </p:cNvPr>
          <p:cNvSpPr/>
          <p:nvPr/>
        </p:nvSpPr>
        <p:spPr>
          <a:xfrm>
            <a:off x="1172254" y="1539314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84825111-163E-4765-B50F-C993404C617F}"/>
              </a:ext>
            </a:extLst>
          </p:cNvPr>
          <p:cNvSpPr/>
          <p:nvPr/>
        </p:nvSpPr>
        <p:spPr>
          <a:xfrm>
            <a:off x="1159949" y="1941797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id="{162AA0B9-D8AA-4161-B262-3BEB4E245F31}"/>
              </a:ext>
            </a:extLst>
          </p:cNvPr>
          <p:cNvSpPr/>
          <p:nvPr/>
        </p:nvSpPr>
        <p:spPr>
          <a:xfrm>
            <a:off x="1159949" y="2344280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80" name="Conexão reta 79">
            <a:extLst>
              <a:ext uri="{FF2B5EF4-FFF2-40B4-BE49-F238E27FC236}">
                <a16:creationId xmlns:a16="http://schemas.microsoft.com/office/drawing/2014/main" id="{EDB2F002-6E87-414F-9037-8320AE8CF6AF}"/>
              </a:ext>
            </a:extLst>
          </p:cNvPr>
          <p:cNvCxnSpPr>
            <a:cxnSpLocks/>
          </p:cNvCxnSpPr>
          <p:nvPr/>
        </p:nvCxnSpPr>
        <p:spPr>
          <a:xfrm flipH="1">
            <a:off x="171041" y="2364229"/>
            <a:ext cx="672690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Conexão reta 81">
            <a:extLst>
              <a:ext uri="{FF2B5EF4-FFF2-40B4-BE49-F238E27FC236}">
                <a16:creationId xmlns:a16="http://schemas.microsoft.com/office/drawing/2014/main" id="{CD4FF411-D7DA-42FF-B421-581B9B7F9464}"/>
              </a:ext>
            </a:extLst>
          </p:cNvPr>
          <p:cNvCxnSpPr>
            <a:cxnSpLocks/>
          </p:cNvCxnSpPr>
          <p:nvPr/>
        </p:nvCxnSpPr>
        <p:spPr>
          <a:xfrm>
            <a:off x="6905883" y="341445"/>
            <a:ext cx="0" cy="202278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Conexão reta 84">
            <a:extLst>
              <a:ext uri="{FF2B5EF4-FFF2-40B4-BE49-F238E27FC236}">
                <a16:creationId xmlns:a16="http://schemas.microsoft.com/office/drawing/2014/main" id="{CA994DA8-F43C-4CBD-B2CE-7F7F0BDC156D}"/>
              </a:ext>
            </a:extLst>
          </p:cNvPr>
          <p:cNvCxnSpPr>
            <a:cxnSpLocks/>
          </p:cNvCxnSpPr>
          <p:nvPr/>
        </p:nvCxnSpPr>
        <p:spPr>
          <a:xfrm flipH="1">
            <a:off x="6897950" y="341445"/>
            <a:ext cx="136094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Conexão reta 87">
            <a:extLst>
              <a:ext uri="{FF2B5EF4-FFF2-40B4-BE49-F238E27FC236}">
                <a16:creationId xmlns:a16="http://schemas.microsoft.com/office/drawing/2014/main" id="{8B8B653C-A65A-4A10-8FAC-8082508E8C0F}"/>
              </a:ext>
            </a:extLst>
          </p:cNvPr>
          <p:cNvCxnSpPr>
            <a:cxnSpLocks/>
          </p:cNvCxnSpPr>
          <p:nvPr/>
        </p:nvCxnSpPr>
        <p:spPr>
          <a:xfrm flipH="1">
            <a:off x="9366477" y="341445"/>
            <a:ext cx="0" cy="236514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D71466C4-237A-4A1C-908A-EE05276617EF}"/>
              </a:ext>
            </a:extLst>
          </p:cNvPr>
          <p:cNvCxnSpPr>
            <a:cxnSpLocks/>
          </p:cNvCxnSpPr>
          <p:nvPr/>
        </p:nvCxnSpPr>
        <p:spPr>
          <a:xfrm flipH="1">
            <a:off x="9294919" y="2706590"/>
            <a:ext cx="799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2" name="Retângulo 91">
            <a:extLst>
              <a:ext uri="{FF2B5EF4-FFF2-40B4-BE49-F238E27FC236}">
                <a16:creationId xmlns:a16="http://schemas.microsoft.com/office/drawing/2014/main" id="{D3FEA1A5-86CD-4A63-B87A-E62A461C9F2D}"/>
              </a:ext>
            </a:extLst>
          </p:cNvPr>
          <p:cNvSpPr/>
          <p:nvPr/>
        </p:nvSpPr>
        <p:spPr>
          <a:xfrm>
            <a:off x="249355" y="1728911"/>
            <a:ext cx="417250" cy="292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3" name="Conexão reta 92">
            <a:extLst>
              <a:ext uri="{FF2B5EF4-FFF2-40B4-BE49-F238E27FC236}">
                <a16:creationId xmlns:a16="http://schemas.microsoft.com/office/drawing/2014/main" id="{FA12CE4A-6097-4423-A973-70B20BB67961}"/>
              </a:ext>
            </a:extLst>
          </p:cNvPr>
          <p:cNvCxnSpPr>
            <a:cxnSpLocks/>
          </p:cNvCxnSpPr>
          <p:nvPr/>
        </p:nvCxnSpPr>
        <p:spPr>
          <a:xfrm>
            <a:off x="171041" y="1865508"/>
            <a:ext cx="0" cy="53385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6" name="Conexão reta 95">
            <a:extLst>
              <a:ext uri="{FF2B5EF4-FFF2-40B4-BE49-F238E27FC236}">
                <a16:creationId xmlns:a16="http://schemas.microsoft.com/office/drawing/2014/main" id="{7C1B2A38-FA65-47F8-BB30-EEBD853FC764}"/>
              </a:ext>
            </a:extLst>
          </p:cNvPr>
          <p:cNvCxnSpPr>
            <a:cxnSpLocks/>
            <a:stCxn id="92" idx="1"/>
          </p:cNvCxnSpPr>
          <p:nvPr/>
        </p:nvCxnSpPr>
        <p:spPr>
          <a:xfrm flipH="1" flipV="1">
            <a:off x="171041" y="1865508"/>
            <a:ext cx="7831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Conexão reta 100">
            <a:extLst>
              <a:ext uri="{FF2B5EF4-FFF2-40B4-BE49-F238E27FC236}">
                <a16:creationId xmlns:a16="http://schemas.microsoft.com/office/drawing/2014/main" id="{AF3081B8-A3CE-4919-A69F-3AF0CE5625D3}"/>
              </a:ext>
            </a:extLst>
          </p:cNvPr>
          <p:cNvCxnSpPr>
            <a:cxnSpLocks/>
          </p:cNvCxnSpPr>
          <p:nvPr/>
        </p:nvCxnSpPr>
        <p:spPr>
          <a:xfrm>
            <a:off x="666605" y="1879497"/>
            <a:ext cx="4693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9" name="Retângulo: Cantos Arredondados 108">
            <a:extLst>
              <a:ext uri="{FF2B5EF4-FFF2-40B4-BE49-F238E27FC236}">
                <a16:creationId xmlns:a16="http://schemas.microsoft.com/office/drawing/2014/main" id="{CDB9DB8B-E03C-4203-8DF2-6507E63B5447}"/>
              </a:ext>
            </a:extLst>
          </p:cNvPr>
          <p:cNvSpPr/>
          <p:nvPr/>
        </p:nvSpPr>
        <p:spPr>
          <a:xfrm>
            <a:off x="6788920" y="4148711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0" name="Retângulo: Cantos Arredondados 109">
            <a:extLst>
              <a:ext uri="{FF2B5EF4-FFF2-40B4-BE49-F238E27FC236}">
                <a16:creationId xmlns:a16="http://schemas.microsoft.com/office/drawing/2014/main" id="{9FC65EB2-717A-4662-ABE0-728DEA60CD22}"/>
              </a:ext>
            </a:extLst>
          </p:cNvPr>
          <p:cNvSpPr/>
          <p:nvPr/>
        </p:nvSpPr>
        <p:spPr>
          <a:xfrm>
            <a:off x="6780987" y="3345463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1" name="Retângulo: Cantos Arredondados 110">
            <a:extLst>
              <a:ext uri="{FF2B5EF4-FFF2-40B4-BE49-F238E27FC236}">
                <a16:creationId xmlns:a16="http://schemas.microsoft.com/office/drawing/2014/main" id="{5279C878-164A-448E-A4CE-5EA99EB96A53}"/>
              </a:ext>
            </a:extLst>
          </p:cNvPr>
          <p:cNvSpPr/>
          <p:nvPr/>
        </p:nvSpPr>
        <p:spPr>
          <a:xfrm>
            <a:off x="6780987" y="3716288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2" name="Retângulo: Cantos Arredondados 111">
            <a:extLst>
              <a:ext uri="{FF2B5EF4-FFF2-40B4-BE49-F238E27FC236}">
                <a16:creationId xmlns:a16="http://schemas.microsoft.com/office/drawing/2014/main" id="{3A3B9DA6-C992-4D61-B226-21EDF4F2C37B}"/>
              </a:ext>
            </a:extLst>
          </p:cNvPr>
          <p:cNvSpPr/>
          <p:nvPr/>
        </p:nvSpPr>
        <p:spPr>
          <a:xfrm>
            <a:off x="6780987" y="4509452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3" name="Retângulo: Cantos Arredondados 112">
            <a:extLst>
              <a:ext uri="{FF2B5EF4-FFF2-40B4-BE49-F238E27FC236}">
                <a16:creationId xmlns:a16="http://schemas.microsoft.com/office/drawing/2014/main" id="{4D495BEC-946E-4DAE-B004-4C6E61BB66A9}"/>
              </a:ext>
            </a:extLst>
          </p:cNvPr>
          <p:cNvSpPr/>
          <p:nvPr/>
        </p:nvSpPr>
        <p:spPr>
          <a:xfrm>
            <a:off x="7448273" y="4140310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4" name="Retângulo: Cantos Arredondados 113">
            <a:extLst>
              <a:ext uri="{FF2B5EF4-FFF2-40B4-BE49-F238E27FC236}">
                <a16:creationId xmlns:a16="http://schemas.microsoft.com/office/drawing/2014/main" id="{45D03235-6725-4F71-B689-1933A55AD0DE}"/>
              </a:ext>
            </a:extLst>
          </p:cNvPr>
          <p:cNvSpPr/>
          <p:nvPr/>
        </p:nvSpPr>
        <p:spPr>
          <a:xfrm>
            <a:off x="7440340" y="3337062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5" name="Retângulo: Cantos Arredondados 114">
            <a:extLst>
              <a:ext uri="{FF2B5EF4-FFF2-40B4-BE49-F238E27FC236}">
                <a16:creationId xmlns:a16="http://schemas.microsoft.com/office/drawing/2014/main" id="{36E43E82-EE12-4E4A-BA64-B936ECC2ADCE}"/>
              </a:ext>
            </a:extLst>
          </p:cNvPr>
          <p:cNvSpPr/>
          <p:nvPr/>
        </p:nvSpPr>
        <p:spPr>
          <a:xfrm>
            <a:off x="7440340" y="3707887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6" name="Retângulo: Cantos Arredondados 115">
            <a:extLst>
              <a:ext uri="{FF2B5EF4-FFF2-40B4-BE49-F238E27FC236}">
                <a16:creationId xmlns:a16="http://schemas.microsoft.com/office/drawing/2014/main" id="{2C5B7B98-0E30-4451-B26C-117D1C5001E2}"/>
              </a:ext>
            </a:extLst>
          </p:cNvPr>
          <p:cNvSpPr/>
          <p:nvPr/>
        </p:nvSpPr>
        <p:spPr>
          <a:xfrm>
            <a:off x="7440340" y="4501051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7" name="Retângulo: Cantos Arredondados 116">
            <a:extLst>
              <a:ext uri="{FF2B5EF4-FFF2-40B4-BE49-F238E27FC236}">
                <a16:creationId xmlns:a16="http://schemas.microsoft.com/office/drawing/2014/main" id="{A8C99B36-3252-452B-909E-F6020D8EFDE8}"/>
              </a:ext>
            </a:extLst>
          </p:cNvPr>
          <p:cNvSpPr/>
          <p:nvPr/>
        </p:nvSpPr>
        <p:spPr>
          <a:xfrm>
            <a:off x="8127318" y="4148711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8" name="Retângulo: Cantos Arredondados 117">
            <a:extLst>
              <a:ext uri="{FF2B5EF4-FFF2-40B4-BE49-F238E27FC236}">
                <a16:creationId xmlns:a16="http://schemas.microsoft.com/office/drawing/2014/main" id="{4F16EE6D-E59D-4832-9D59-07D9640A4B8F}"/>
              </a:ext>
            </a:extLst>
          </p:cNvPr>
          <p:cNvSpPr/>
          <p:nvPr/>
        </p:nvSpPr>
        <p:spPr>
          <a:xfrm>
            <a:off x="8119385" y="3345463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9" name="Retângulo: Cantos Arredondados 118">
            <a:extLst>
              <a:ext uri="{FF2B5EF4-FFF2-40B4-BE49-F238E27FC236}">
                <a16:creationId xmlns:a16="http://schemas.microsoft.com/office/drawing/2014/main" id="{A83DA756-E822-4202-B782-5B77D0B89F9B}"/>
              </a:ext>
            </a:extLst>
          </p:cNvPr>
          <p:cNvSpPr/>
          <p:nvPr/>
        </p:nvSpPr>
        <p:spPr>
          <a:xfrm>
            <a:off x="8119385" y="3716288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0" name="Retângulo: Cantos Arredondados 119">
            <a:extLst>
              <a:ext uri="{FF2B5EF4-FFF2-40B4-BE49-F238E27FC236}">
                <a16:creationId xmlns:a16="http://schemas.microsoft.com/office/drawing/2014/main" id="{81165416-84BC-4514-923D-D9B8E7E5F05E}"/>
              </a:ext>
            </a:extLst>
          </p:cNvPr>
          <p:cNvSpPr/>
          <p:nvPr/>
        </p:nvSpPr>
        <p:spPr>
          <a:xfrm>
            <a:off x="8119385" y="4509452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1" name="Retângulo: Cantos Arredondados 120">
            <a:extLst>
              <a:ext uri="{FF2B5EF4-FFF2-40B4-BE49-F238E27FC236}">
                <a16:creationId xmlns:a16="http://schemas.microsoft.com/office/drawing/2014/main" id="{EE37AB8C-5D2F-48BA-B4C2-5ECB306F1149}"/>
              </a:ext>
            </a:extLst>
          </p:cNvPr>
          <p:cNvSpPr/>
          <p:nvPr/>
        </p:nvSpPr>
        <p:spPr>
          <a:xfrm>
            <a:off x="8737307" y="4160829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2" name="Retângulo: Cantos Arredondados 121">
            <a:extLst>
              <a:ext uri="{FF2B5EF4-FFF2-40B4-BE49-F238E27FC236}">
                <a16:creationId xmlns:a16="http://schemas.microsoft.com/office/drawing/2014/main" id="{7934AD10-531D-4F66-8D0E-2F6A3C40290D}"/>
              </a:ext>
            </a:extLst>
          </p:cNvPr>
          <p:cNvSpPr/>
          <p:nvPr/>
        </p:nvSpPr>
        <p:spPr>
          <a:xfrm>
            <a:off x="8729374" y="3357581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3" name="Retângulo: Cantos Arredondados 122">
            <a:extLst>
              <a:ext uri="{FF2B5EF4-FFF2-40B4-BE49-F238E27FC236}">
                <a16:creationId xmlns:a16="http://schemas.microsoft.com/office/drawing/2014/main" id="{A9E8D023-C1DB-4B22-B361-BB9583BAC287}"/>
              </a:ext>
            </a:extLst>
          </p:cNvPr>
          <p:cNvSpPr/>
          <p:nvPr/>
        </p:nvSpPr>
        <p:spPr>
          <a:xfrm>
            <a:off x="8729374" y="3728406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4" name="Retângulo: Cantos Arredondados 123">
            <a:extLst>
              <a:ext uri="{FF2B5EF4-FFF2-40B4-BE49-F238E27FC236}">
                <a16:creationId xmlns:a16="http://schemas.microsoft.com/office/drawing/2014/main" id="{2E8CF421-890A-4CB8-9933-2703B3D0ADD5}"/>
              </a:ext>
            </a:extLst>
          </p:cNvPr>
          <p:cNvSpPr/>
          <p:nvPr/>
        </p:nvSpPr>
        <p:spPr>
          <a:xfrm>
            <a:off x="8729374" y="4521570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5" name="Retângulo 124">
            <a:extLst>
              <a:ext uri="{FF2B5EF4-FFF2-40B4-BE49-F238E27FC236}">
                <a16:creationId xmlns:a16="http://schemas.microsoft.com/office/drawing/2014/main" id="{563EBF33-0CFF-4A30-958C-56CDB59DC22A}"/>
              </a:ext>
            </a:extLst>
          </p:cNvPr>
          <p:cNvSpPr/>
          <p:nvPr/>
        </p:nvSpPr>
        <p:spPr>
          <a:xfrm>
            <a:off x="8028921" y="384512"/>
            <a:ext cx="513748" cy="21480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83E03429-6C29-4A11-A535-00E02863633B}"/>
              </a:ext>
            </a:extLst>
          </p:cNvPr>
          <p:cNvSpPr txBox="1"/>
          <p:nvPr/>
        </p:nvSpPr>
        <p:spPr>
          <a:xfrm>
            <a:off x="10239728" y="3374417"/>
            <a:ext cx="184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HORIZONTAL CROSS CONNECT</a:t>
            </a:r>
          </a:p>
        </p:txBody>
      </p:sp>
      <p:cxnSp>
        <p:nvCxnSpPr>
          <p:cNvPr id="128" name="Conexão reta 127">
            <a:extLst>
              <a:ext uri="{FF2B5EF4-FFF2-40B4-BE49-F238E27FC236}">
                <a16:creationId xmlns:a16="http://schemas.microsoft.com/office/drawing/2014/main" id="{3101C476-C2DB-4275-837C-B30E5AD7CCBF}"/>
              </a:ext>
            </a:extLst>
          </p:cNvPr>
          <p:cNvCxnSpPr>
            <a:cxnSpLocks/>
          </p:cNvCxnSpPr>
          <p:nvPr/>
        </p:nvCxnSpPr>
        <p:spPr>
          <a:xfrm flipH="1">
            <a:off x="10050679" y="2559083"/>
            <a:ext cx="40998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0" name="Conexão reta 129">
            <a:extLst>
              <a:ext uri="{FF2B5EF4-FFF2-40B4-BE49-F238E27FC236}">
                <a16:creationId xmlns:a16="http://schemas.microsoft.com/office/drawing/2014/main" id="{C967E374-7D05-4722-8BD8-2476DCA96BBA}"/>
              </a:ext>
            </a:extLst>
          </p:cNvPr>
          <p:cNvCxnSpPr>
            <a:cxnSpLocks/>
            <a:endCxn id="125" idx="2"/>
          </p:cNvCxnSpPr>
          <p:nvPr/>
        </p:nvCxnSpPr>
        <p:spPr>
          <a:xfrm flipV="1">
            <a:off x="8264745" y="599315"/>
            <a:ext cx="0" cy="1611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2" name="Conexão reta 131">
            <a:extLst>
              <a:ext uri="{FF2B5EF4-FFF2-40B4-BE49-F238E27FC236}">
                <a16:creationId xmlns:a16="http://schemas.microsoft.com/office/drawing/2014/main" id="{CA939EE5-8BA5-4FCB-BE52-7732232D1D25}"/>
              </a:ext>
            </a:extLst>
          </p:cNvPr>
          <p:cNvCxnSpPr>
            <a:cxnSpLocks/>
          </p:cNvCxnSpPr>
          <p:nvPr/>
        </p:nvCxnSpPr>
        <p:spPr>
          <a:xfrm flipH="1" flipV="1">
            <a:off x="7444522" y="416374"/>
            <a:ext cx="0" cy="3204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5" name="Retângulo 134">
            <a:extLst>
              <a:ext uri="{FF2B5EF4-FFF2-40B4-BE49-F238E27FC236}">
                <a16:creationId xmlns:a16="http://schemas.microsoft.com/office/drawing/2014/main" id="{D5103049-200E-4B4E-8118-C119C1CA3C8E}"/>
              </a:ext>
            </a:extLst>
          </p:cNvPr>
          <p:cNvSpPr/>
          <p:nvPr/>
        </p:nvSpPr>
        <p:spPr>
          <a:xfrm>
            <a:off x="9724692" y="3547898"/>
            <a:ext cx="513748" cy="21480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7" name="Conexão reta 96">
            <a:extLst>
              <a:ext uri="{FF2B5EF4-FFF2-40B4-BE49-F238E27FC236}">
                <a16:creationId xmlns:a16="http://schemas.microsoft.com/office/drawing/2014/main" id="{FCDFC7CD-F5C8-4F24-A8D0-867C8EE44455}"/>
              </a:ext>
            </a:extLst>
          </p:cNvPr>
          <p:cNvCxnSpPr>
            <a:cxnSpLocks/>
          </p:cNvCxnSpPr>
          <p:nvPr/>
        </p:nvCxnSpPr>
        <p:spPr>
          <a:xfrm flipH="1">
            <a:off x="9838966" y="4247711"/>
            <a:ext cx="40998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23C6213-0BB4-482D-84B1-7EFFD96BA43F}"/>
              </a:ext>
            </a:extLst>
          </p:cNvPr>
          <p:cNvSpPr txBox="1"/>
          <p:nvPr/>
        </p:nvSpPr>
        <p:spPr>
          <a:xfrm>
            <a:off x="10198308" y="4037723"/>
            <a:ext cx="1747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Fibra que ligará </a:t>
            </a:r>
          </a:p>
          <a:p>
            <a:r>
              <a:rPr lang="pt-PT" dirty="0"/>
              <a:t>O MC aos outros</a:t>
            </a:r>
          </a:p>
          <a:p>
            <a:r>
              <a:rPr lang="pt-PT" dirty="0"/>
              <a:t> edifícios</a:t>
            </a:r>
          </a:p>
        </p:txBody>
      </p:sp>
      <p:cxnSp>
        <p:nvCxnSpPr>
          <p:cNvPr id="98" name="Conexão reta 97">
            <a:extLst>
              <a:ext uri="{FF2B5EF4-FFF2-40B4-BE49-F238E27FC236}">
                <a16:creationId xmlns:a16="http://schemas.microsoft.com/office/drawing/2014/main" id="{6F3FD5AE-92E3-4538-A0B0-A9DFD6A47EF6}"/>
              </a:ext>
            </a:extLst>
          </p:cNvPr>
          <p:cNvCxnSpPr>
            <a:cxnSpLocks/>
          </p:cNvCxnSpPr>
          <p:nvPr/>
        </p:nvCxnSpPr>
        <p:spPr>
          <a:xfrm flipH="1" flipV="1">
            <a:off x="7674266" y="275775"/>
            <a:ext cx="7934" cy="140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" name="Conexão reta 101">
            <a:extLst>
              <a:ext uri="{FF2B5EF4-FFF2-40B4-BE49-F238E27FC236}">
                <a16:creationId xmlns:a16="http://schemas.microsoft.com/office/drawing/2014/main" id="{E5D1C526-C1BD-45A0-B3C5-C9EA48AED951}"/>
              </a:ext>
            </a:extLst>
          </p:cNvPr>
          <p:cNvCxnSpPr>
            <a:cxnSpLocks/>
          </p:cNvCxnSpPr>
          <p:nvPr/>
        </p:nvCxnSpPr>
        <p:spPr>
          <a:xfrm flipH="1">
            <a:off x="6905884" y="44191"/>
            <a:ext cx="1" cy="2532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" name="Conexão reta 102">
            <a:extLst>
              <a:ext uri="{FF2B5EF4-FFF2-40B4-BE49-F238E27FC236}">
                <a16:creationId xmlns:a16="http://schemas.microsoft.com/office/drawing/2014/main" id="{97039F48-1711-4E28-92A1-42F1801F6305}"/>
              </a:ext>
            </a:extLst>
          </p:cNvPr>
          <p:cNvCxnSpPr>
            <a:cxnSpLocks/>
          </p:cNvCxnSpPr>
          <p:nvPr/>
        </p:nvCxnSpPr>
        <p:spPr>
          <a:xfrm flipH="1">
            <a:off x="6905884" y="297421"/>
            <a:ext cx="7763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DCD744F6-0534-4106-9755-7D606D423425}"/>
              </a:ext>
            </a:extLst>
          </p:cNvPr>
          <p:cNvCxnSpPr/>
          <p:nvPr/>
        </p:nvCxnSpPr>
        <p:spPr>
          <a:xfrm>
            <a:off x="519608" y="5724939"/>
            <a:ext cx="2306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3291E240-6A45-4D77-B1D1-33B7F7CBA334}"/>
              </a:ext>
            </a:extLst>
          </p:cNvPr>
          <p:cNvCxnSpPr>
            <a:cxnSpLocks/>
          </p:cNvCxnSpPr>
          <p:nvPr/>
        </p:nvCxnSpPr>
        <p:spPr>
          <a:xfrm>
            <a:off x="6874400" y="44191"/>
            <a:ext cx="0" cy="372183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Conexão reta 99">
            <a:extLst>
              <a:ext uri="{FF2B5EF4-FFF2-40B4-BE49-F238E27FC236}">
                <a16:creationId xmlns:a16="http://schemas.microsoft.com/office/drawing/2014/main" id="{EA7E9396-C1D9-42A7-95A9-6EDC962915B2}"/>
              </a:ext>
            </a:extLst>
          </p:cNvPr>
          <p:cNvCxnSpPr>
            <a:cxnSpLocks/>
          </p:cNvCxnSpPr>
          <p:nvPr/>
        </p:nvCxnSpPr>
        <p:spPr>
          <a:xfrm>
            <a:off x="6874400" y="416374"/>
            <a:ext cx="294750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9" name="Conexão reta 128">
            <a:extLst>
              <a:ext uri="{FF2B5EF4-FFF2-40B4-BE49-F238E27FC236}">
                <a16:creationId xmlns:a16="http://schemas.microsoft.com/office/drawing/2014/main" id="{85486B7A-E5E8-493C-A388-AED3479332E1}"/>
              </a:ext>
            </a:extLst>
          </p:cNvPr>
          <p:cNvCxnSpPr>
            <a:cxnSpLocks/>
          </p:cNvCxnSpPr>
          <p:nvPr/>
        </p:nvCxnSpPr>
        <p:spPr>
          <a:xfrm>
            <a:off x="10150450" y="5281370"/>
            <a:ext cx="116963" cy="315743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AFCF533C-6E3D-498A-AE63-2A6B192E07FC}"/>
              </a:ext>
            </a:extLst>
          </p:cNvPr>
          <p:cNvSpPr txBox="1"/>
          <p:nvPr/>
        </p:nvSpPr>
        <p:spPr>
          <a:xfrm>
            <a:off x="10223948" y="5116075"/>
            <a:ext cx="2004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Fibra que ligará </a:t>
            </a:r>
          </a:p>
          <a:p>
            <a:r>
              <a:rPr lang="pt-PT" dirty="0"/>
              <a:t>A operadora ao MC</a:t>
            </a:r>
          </a:p>
        </p:txBody>
      </p:sp>
      <p:cxnSp>
        <p:nvCxnSpPr>
          <p:cNvPr id="99" name="Conexão reta 98">
            <a:extLst>
              <a:ext uri="{FF2B5EF4-FFF2-40B4-BE49-F238E27FC236}">
                <a16:creationId xmlns:a16="http://schemas.microsoft.com/office/drawing/2014/main" id="{F4C6506E-09E3-4CE1-896D-367475E15243}"/>
              </a:ext>
            </a:extLst>
          </p:cNvPr>
          <p:cNvCxnSpPr>
            <a:cxnSpLocks/>
          </p:cNvCxnSpPr>
          <p:nvPr/>
        </p:nvCxnSpPr>
        <p:spPr>
          <a:xfrm flipH="1">
            <a:off x="8258898" y="341445"/>
            <a:ext cx="111592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3BEEAAED-AAC7-4478-AE88-62383192A75A}"/>
              </a:ext>
            </a:extLst>
          </p:cNvPr>
          <p:cNvSpPr/>
          <p:nvPr/>
        </p:nvSpPr>
        <p:spPr>
          <a:xfrm>
            <a:off x="9877990" y="6047102"/>
            <a:ext cx="417250" cy="396279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B8AC0DC9-358F-4BD5-B9C1-9CCDD14668F5}"/>
              </a:ext>
            </a:extLst>
          </p:cNvPr>
          <p:cNvSpPr txBox="1"/>
          <p:nvPr/>
        </p:nvSpPr>
        <p:spPr>
          <a:xfrm>
            <a:off x="9901951" y="5898449"/>
            <a:ext cx="222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PT" dirty="0"/>
              <a:t>ACESS POINT RANGER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6BFA31F-7923-43AD-9B2C-ABA179F81B17}"/>
              </a:ext>
            </a:extLst>
          </p:cNvPr>
          <p:cNvSpPr txBox="1"/>
          <p:nvPr/>
        </p:nvSpPr>
        <p:spPr>
          <a:xfrm>
            <a:off x="10275363" y="1938281"/>
            <a:ext cx="1871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pt-PT" dirty="0"/>
              <a:t>ACESS POINT</a:t>
            </a:r>
          </a:p>
        </p:txBody>
      </p:sp>
      <p:cxnSp>
        <p:nvCxnSpPr>
          <p:cNvPr id="105" name="Conexão reta 104">
            <a:extLst>
              <a:ext uri="{FF2B5EF4-FFF2-40B4-BE49-F238E27FC236}">
                <a16:creationId xmlns:a16="http://schemas.microsoft.com/office/drawing/2014/main" id="{42F0EAD5-2054-4499-B945-F5545D0813FD}"/>
              </a:ext>
            </a:extLst>
          </p:cNvPr>
          <p:cNvCxnSpPr>
            <a:cxnSpLocks/>
            <a:stCxn id="125" idx="0"/>
          </p:cNvCxnSpPr>
          <p:nvPr/>
        </p:nvCxnSpPr>
        <p:spPr>
          <a:xfrm flipH="1" flipV="1">
            <a:off x="8258897" y="341446"/>
            <a:ext cx="0" cy="430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7" name="Conexão reta 106">
            <a:extLst>
              <a:ext uri="{FF2B5EF4-FFF2-40B4-BE49-F238E27FC236}">
                <a16:creationId xmlns:a16="http://schemas.microsoft.com/office/drawing/2014/main" id="{0706B096-FDC0-4DDC-B593-320ED048BDBA}"/>
              </a:ext>
            </a:extLst>
          </p:cNvPr>
          <p:cNvCxnSpPr>
            <a:cxnSpLocks/>
          </p:cNvCxnSpPr>
          <p:nvPr/>
        </p:nvCxnSpPr>
        <p:spPr>
          <a:xfrm>
            <a:off x="7021775" y="2132433"/>
            <a:ext cx="2107976" cy="2416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8" name="Retângulo: Cantos Arredondados 107">
            <a:extLst>
              <a:ext uri="{FF2B5EF4-FFF2-40B4-BE49-F238E27FC236}">
                <a16:creationId xmlns:a16="http://schemas.microsoft.com/office/drawing/2014/main" id="{87B78B0A-BEF1-4631-930A-C9E36488BBAB}"/>
              </a:ext>
            </a:extLst>
          </p:cNvPr>
          <p:cNvSpPr/>
          <p:nvPr/>
        </p:nvSpPr>
        <p:spPr>
          <a:xfrm>
            <a:off x="7018010" y="2008625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id="{362E43DB-FE77-4291-8676-518FBBED8198}"/>
              </a:ext>
            </a:extLst>
          </p:cNvPr>
          <p:cNvSpPr/>
          <p:nvPr/>
        </p:nvSpPr>
        <p:spPr>
          <a:xfrm>
            <a:off x="7421092" y="2010480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4" name="Retângulo: Cantos Arredondados 133">
            <a:extLst>
              <a:ext uri="{FF2B5EF4-FFF2-40B4-BE49-F238E27FC236}">
                <a16:creationId xmlns:a16="http://schemas.microsoft.com/office/drawing/2014/main" id="{634C9815-7AD2-4319-B803-FA00299F88BD}"/>
              </a:ext>
            </a:extLst>
          </p:cNvPr>
          <p:cNvSpPr/>
          <p:nvPr/>
        </p:nvSpPr>
        <p:spPr>
          <a:xfrm>
            <a:off x="7830724" y="2008625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6" name="Retângulo: Cantos Arredondados 135">
            <a:extLst>
              <a:ext uri="{FF2B5EF4-FFF2-40B4-BE49-F238E27FC236}">
                <a16:creationId xmlns:a16="http://schemas.microsoft.com/office/drawing/2014/main" id="{0F82714D-20E5-4A32-B06C-75352F1F3D6F}"/>
              </a:ext>
            </a:extLst>
          </p:cNvPr>
          <p:cNvSpPr/>
          <p:nvPr/>
        </p:nvSpPr>
        <p:spPr>
          <a:xfrm>
            <a:off x="8189050" y="2010093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8" name="Retângulo: Cantos Arredondados 137">
            <a:extLst>
              <a:ext uri="{FF2B5EF4-FFF2-40B4-BE49-F238E27FC236}">
                <a16:creationId xmlns:a16="http://schemas.microsoft.com/office/drawing/2014/main" id="{05DB9A21-D2EB-4533-8C1A-4098F076745D}"/>
              </a:ext>
            </a:extLst>
          </p:cNvPr>
          <p:cNvSpPr/>
          <p:nvPr/>
        </p:nvSpPr>
        <p:spPr>
          <a:xfrm>
            <a:off x="8532240" y="2008981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9" name="Retângulo: Cantos Arredondados 138">
            <a:extLst>
              <a:ext uri="{FF2B5EF4-FFF2-40B4-BE49-F238E27FC236}">
                <a16:creationId xmlns:a16="http://schemas.microsoft.com/office/drawing/2014/main" id="{1297D2A4-4539-4F17-A038-04237CFF7246}"/>
              </a:ext>
            </a:extLst>
          </p:cNvPr>
          <p:cNvSpPr/>
          <p:nvPr/>
        </p:nvSpPr>
        <p:spPr>
          <a:xfrm>
            <a:off x="8814386" y="2011397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7" name="Conexão reta 126">
            <a:extLst>
              <a:ext uri="{FF2B5EF4-FFF2-40B4-BE49-F238E27FC236}">
                <a16:creationId xmlns:a16="http://schemas.microsoft.com/office/drawing/2014/main" id="{778ADFA8-8624-4259-9BB1-C055C8A5837D}"/>
              </a:ext>
            </a:extLst>
          </p:cNvPr>
          <p:cNvCxnSpPr>
            <a:cxnSpLocks/>
          </p:cNvCxnSpPr>
          <p:nvPr/>
        </p:nvCxnSpPr>
        <p:spPr>
          <a:xfrm>
            <a:off x="1135921" y="920423"/>
            <a:ext cx="360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Conexão reta 136">
            <a:extLst>
              <a:ext uri="{FF2B5EF4-FFF2-40B4-BE49-F238E27FC236}">
                <a16:creationId xmlns:a16="http://schemas.microsoft.com/office/drawing/2014/main" id="{E97606E6-9F93-474B-A62D-809E2DE7CAD2}"/>
              </a:ext>
            </a:extLst>
          </p:cNvPr>
          <p:cNvCxnSpPr>
            <a:cxnSpLocks/>
          </p:cNvCxnSpPr>
          <p:nvPr/>
        </p:nvCxnSpPr>
        <p:spPr>
          <a:xfrm>
            <a:off x="1135921" y="1202913"/>
            <a:ext cx="360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Conexão reta 139">
            <a:extLst>
              <a:ext uri="{FF2B5EF4-FFF2-40B4-BE49-F238E27FC236}">
                <a16:creationId xmlns:a16="http://schemas.microsoft.com/office/drawing/2014/main" id="{A1277D38-816A-48C3-9325-3540198BBD0B}"/>
              </a:ext>
            </a:extLst>
          </p:cNvPr>
          <p:cNvCxnSpPr>
            <a:cxnSpLocks/>
          </p:cNvCxnSpPr>
          <p:nvPr/>
        </p:nvCxnSpPr>
        <p:spPr>
          <a:xfrm>
            <a:off x="1149602" y="1661442"/>
            <a:ext cx="360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Conexão reta 140">
            <a:extLst>
              <a:ext uri="{FF2B5EF4-FFF2-40B4-BE49-F238E27FC236}">
                <a16:creationId xmlns:a16="http://schemas.microsoft.com/office/drawing/2014/main" id="{13050F82-5C67-4F41-8101-7A1FC11D09F8}"/>
              </a:ext>
            </a:extLst>
          </p:cNvPr>
          <p:cNvCxnSpPr>
            <a:cxnSpLocks/>
          </p:cNvCxnSpPr>
          <p:nvPr/>
        </p:nvCxnSpPr>
        <p:spPr>
          <a:xfrm>
            <a:off x="1131602" y="2049198"/>
            <a:ext cx="360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Conexão reta 141">
            <a:extLst>
              <a:ext uri="{FF2B5EF4-FFF2-40B4-BE49-F238E27FC236}">
                <a16:creationId xmlns:a16="http://schemas.microsoft.com/office/drawing/2014/main" id="{8D2E3EA8-43CF-41DE-80B7-BECBDB5FD38D}"/>
              </a:ext>
            </a:extLst>
          </p:cNvPr>
          <p:cNvCxnSpPr>
            <a:cxnSpLocks/>
          </p:cNvCxnSpPr>
          <p:nvPr/>
        </p:nvCxnSpPr>
        <p:spPr>
          <a:xfrm>
            <a:off x="1138713" y="2484966"/>
            <a:ext cx="360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2C11338B-714F-40C9-B605-6C7399F6E408}"/>
              </a:ext>
            </a:extLst>
          </p:cNvPr>
          <p:cNvGrpSpPr/>
          <p:nvPr/>
        </p:nvGrpSpPr>
        <p:grpSpPr>
          <a:xfrm>
            <a:off x="-964827" y="-4244983"/>
            <a:ext cx="11538000" cy="11538000"/>
            <a:chOff x="-893977" y="-4453279"/>
            <a:chExt cx="11538000" cy="11538000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571DE857-30DF-44FA-B9A8-36689986324B}"/>
                </a:ext>
              </a:extLst>
            </p:cNvPr>
            <p:cNvSpPr/>
            <p:nvPr/>
          </p:nvSpPr>
          <p:spPr>
            <a:xfrm>
              <a:off x="-893977" y="-4453279"/>
              <a:ext cx="11538000" cy="11538000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C187129D-8ECF-4C29-B047-D9706BA23159}"/>
                </a:ext>
              </a:extLst>
            </p:cNvPr>
            <p:cNvSpPr/>
            <p:nvPr/>
          </p:nvSpPr>
          <p:spPr>
            <a:xfrm>
              <a:off x="4720773" y="1149025"/>
              <a:ext cx="308500" cy="29295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cxnSp>
        <p:nvCxnSpPr>
          <p:cNvPr id="144" name="Conexão reta 143">
            <a:extLst>
              <a:ext uri="{FF2B5EF4-FFF2-40B4-BE49-F238E27FC236}">
                <a16:creationId xmlns:a16="http://schemas.microsoft.com/office/drawing/2014/main" id="{45789020-B054-4D5E-A51C-60DF8C92CFE8}"/>
              </a:ext>
            </a:extLst>
          </p:cNvPr>
          <p:cNvCxnSpPr>
            <a:cxnSpLocks/>
          </p:cNvCxnSpPr>
          <p:nvPr/>
        </p:nvCxnSpPr>
        <p:spPr>
          <a:xfrm>
            <a:off x="455063" y="599315"/>
            <a:ext cx="0" cy="11460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5" name="Conexão reta 144">
            <a:extLst>
              <a:ext uri="{FF2B5EF4-FFF2-40B4-BE49-F238E27FC236}">
                <a16:creationId xmlns:a16="http://schemas.microsoft.com/office/drawing/2014/main" id="{E85A229B-032C-4EA8-9428-F5DEE54ADF91}"/>
              </a:ext>
            </a:extLst>
          </p:cNvPr>
          <p:cNvCxnSpPr>
            <a:cxnSpLocks/>
          </p:cNvCxnSpPr>
          <p:nvPr/>
        </p:nvCxnSpPr>
        <p:spPr>
          <a:xfrm>
            <a:off x="455063" y="599315"/>
            <a:ext cx="434911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6" name="Conexão reta 145">
            <a:extLst>
              <a:ext uri="{FF2B5EF4-FFF2-40B4-BE49-F238E27FC236}">
                <a16:creationId xmlns:a16="http://schemas.microsoft.com/office/drawing/2014/main" id="{1B0F802C-97B8-489C-AADE-C682321A4000}"/>
              </a:ext>
            </a:extLst>
          </p:cNvPr>
          <p:cNvCxnSpPr>
            <a:cxnSpLocks/>
            <a:endCxn id="143" idx="0"/>
          </p:cNvCxnSpPr>
          <p:nvPr/>
        </p:nvCxnSpPr>
        <p:spPr>
          <a:xfrm>
            <a:off x="4804173" y="583711"/>
            <a:ext cx="0" cy="77361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18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1E0BB77-9585-48F7-AFF1-12C5E3AD8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429702"/>
            <a:ext cx="8746556" cy="599859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C87E9F8-6160-4A1C-A568-E7CF82FCC994}"/>
              </a:ext>
            </a:extLst>
          </p:cNvPr>
          <p:cNvSpPr/>
          <p:nvPr/>
        </p:nvSpPr>
        <p:spPr>
          <a:xfrm>
            <a:off x="9965183" y="1774083"/>
            <a:ext cx="308500" cy="29295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85D81A5E-C0A8-4485-B967-78B1B0FA071A}"/>
              </a:ext>
            </a:extLst>
          </p:cNvPr>
          <p:cNvCxnSpPr>
            <a:cxnSpLocks/>
          </p:cNvCxnSpPr>
          <p:nvPr/>
        </p:nvCxnSpPr>
        <p:spPr>
          <a:xfrm flipH="1">
            <a:off x="9965183" y="2560111"/>
            <a:ext cx="37730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87CA73F-F0DB-43F3-B922-8D0AFD758A61}"/>
              </a:ext>
            </a:extLst>
          </p:cNvPr>
          <p:cNvSpPr txBox="1"/>
          <p:nvPr/>
        </p:nvSpPr>
        <p:spPr>
          <a:xfrm>
            <a:off x="10440140" y="2341419"/>
            <a:ext cx="61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fibra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46E6DEF9-09DA-4DB0-A1C2-E1452076DC26}"/>
              </a:ext>
            </a:extLst>
          </p:cNvPr>
          <p:cNvSpPr/>
          <p:nvPr/>
        </p:nvSpPr>
        <p:spPr>
          <a:xfrm>
            <a:off x="10050679" y="2979679"/>
            <a:ext cx="256295" cy="2874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8C9C932-E2C6-4A88-B6AD-EB1D374798F8}"/>
              </a:ext>
            </a:extLst>
          </p:cNvPr>
          <p:cNvSpPr txBox="1"/>
          <p:nvPr/>
        </p:nvSpPr>
        <p:spPr>
          <a:xfrm>
            <a:off x="10423853" y="2917186"/>
            <a:ext cx="74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outlet</a:t>
            </a:r>
            <a:endParaRPr lang="pt-PT" dirty="0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D7B53076-C4DC-473B-8644-01CC0058ED46}"/>
              </a:ext>
            </a:extLst>
          </p:cNvPr>
          <p:cNvCxnSpPr>
            <a:cxnSpLocks/>
          </p:cNvCxnSpPr>
          <p:nvPr/>
        </p:nvCxnSpPr>
        <p:spPr>
          <a:xfrm>
            <a:off x="2477979" y="861547"/>
            <a:ext cx="0" cy="113592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221EA3B7-F35E-4C45-AC4A-2B48B1BEFC72}"/>
              </a:ext>
            </a:extLst>
          </p:cNvPr>
          <p:cNvCxnSpPr>
            <a:cxnSpLocks/>
          </p:cNvCxnSpPr>
          <p:nvPr/>
        </p:nvCxnSpPr>
        <p:spPr>
          <a:xfrm>
            <a:off x="408373" y="861547"/>
            <a:ext cx="206960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33E0D4D-AF3F-4C00-94FD-56544FDF2466}"/>
              </a:ext>
            </a:extLst>
          </p:cNvPr>
          <p:cNvSpPr/>
          <p:nvPr/>
        </p:nvSpPr>
        <p:spPr>
          <a:xfrm>
            <a:off x="668652" y="788798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BFB787D-C2F4-4D2F-92B0-D13F6C2FBD78}"/>
              </a:ext>
            </a:extLst>
          </p:cNvPr>
          <p:cNvSpPr/>
          <p:nvPr/>
        </p:nvSpPr>
        <p:spPr>
          <a:xfrm>
            <a:off x="1071491" y="788798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C3E880D1-2D3E-47A1-959C-FD9E7B3F91C4}"/>
              </a:ext>
            </a:extLst>
          </p:cNvPr>
          <p:cNvSpPr/>
          <p:nvPr/>
        </p:nvSpPr>
        <p:spPr>
          <a:xfrm>
            <a:off x="1474330" y="788798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9E441767-B1F2-479A-9C8F-75E83756AEEC}"/>
              </a:ext>
            </a:extLst>
          </p:cNvPr>
          <p:cNvSpPr/>
          <p:nvPr/>
        </p:nvSpPr>
        <p:spPr>
          <a:xfrm>
            <a:off x="1853090" y="788798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998927EF-F282-4A12-83D8-A7A95C5B6F84}"/>
              </a:ext>
            </a:extLst>
          </p:cNvPr>
          <p:cNvSpPr/>
          <p:nvPr/>
        </p:nvSpPr>
        <p:spPr>
          <a:xfrm>
            <a:off x="2212759" y="788798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FFA962B2-0063-4248-9301-B3287FF647C2}"/>
              </a:ext>
            </a:extLst>
          </p:cNvPr>
          <p:cNvSpPr/>
          <p:nvPr/>
        </p:nvSpPr>
        <p:spPr>
          <a:xfrm>
            <a:off x="335741" y="788798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AC0FAF2A-EB9C-488E-91B5-FFF8D36FF225}"/>
              </a:ext>
            </a:extLst>
          </p:cNvPr>
          <p:cNvCxnSpPr>
            <a:cxnSpLocks/>
          </p:cNvCxnSpPr>
          <p:nvPr/>
        </p:nvCxnSpPr>
        <p:spPr>
          <a:xfrm>
            <a:off x="399075" y="1301769"/>
            <a:ext cx="206960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278204E-6300-43DD-846B-FAD560DBBA73}"/>
              </a:ext>
            </a:extLst>
          </p:cNvPr>
          <p:cNvSpPr/>
          <p:nvPr/>
        </p:nvSpPr>
        <p:spPr>
          <a:xfrm>
            <a:off x="659354" y="1229020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0C320E16-71EB-4F0E-BB60-83B5242C3BEB}"/>
              </a:ext>
            </a:extLst>
          </p:cNvPr>
          <p:cNvSpPr/>
          <p:nvPr/>
        </p:nvSpPr>
        <p:spPr>
          <a:xfrm>
            <a:off x="1062193" y="1229020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45EC8F2A-C697-4256-A754-56F425DB67EF}"/>
              </a:ext>
            </a:extLst>
          </p:cNvPr>
          <p:cNvSpPr/>
          <p:nvPr/>
        </p:nvSpPr>
        <p:spPr>
          <a:xfrm>
            <a:off x="1465032" y="1229020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106D6CB9-A6E0-49F1-B87F-2D8354E05490}"/>
              </a:ext>
            </a:extLst>
          </p:cNvPr>
          <p:cNvSpPr/>
          <p:nvPr/>
        </p:nvSpPr>
        <p:spPr>
          <a:xfrm>
            <a:off x="1843792" y="1229020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EA5B2C8C-A90F-41D9-8CA6-6A00888D88B1}"/>
              </a:ext>
            </a:extLst>
          </p:cNvPr>
          <p:cNvSpPr/>
          <p:nvPr/>
        </p:nvSpPr>
        <p:spPr>
          <a:xfrm>
            <a:off x="2203461" y="1229020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FF1A4433-65C2-45D1-8065-873881CC5AE3}"/>
              </a:ext>
            </a:extLst>
          </p:cNvPr>
          <p:cNvSpPr/>
          <p:nvPr/>
        </p:nvSpPr>
        <p:spPr>
          <a:xfrm>
            <a:off x="326443" y="1229020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0" name="Conexão reta 39">
            <a:extLst>
              <a:ext uri="{FF2B5EF4-FFF2-40B4-BE49-F238E27FC236}">
                <a16:creationId xmlns:a16="http://schemas.microsoft.com/office/drawing/2014/main" id="{A997F4A7-CC9F-40AA-9E71-A0FF19CCC7C1}"/>
              </a:ext>
            </a:extLst>
          </p:cNvPr>
          <p:cNvCxnSpPr>
            <a:cxnSpLocks/>
          </p:cNvCxnSpPr>
          <p:nvPr/>
        </p:nvCxnSpPr>
        <p:spPr>
          <a:xfrm>
            <a:off x="408373" y="1757067"/>
            <a:ext cx="206960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8D4E95C2-4A6C-4601-A2FC-5F222F1DB3DA}"/>
              </a:ext>
            </a:extLst>
          </p:cNvPr>
          <p:cNvSpPr/>
          <p:nvPr/>
        </p:nvSpPr>
        <p:spPr>
          <a:xfrm>
            <a:off x="668652" y="1684318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2981FFC-F1F1-4FF3-8656-1FC2337B4A63}"/>
              </a:ext>
            </a:extLst>
          </p:cNvPr>
          <p:cNvSpPr/>
          <p:nvPr/>
        </p:nvSpPr>
        <p:spPr>
          <a:xfrm>
            <a:off x="1071491" y="1684318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6D15910B-FFDD-4AFF-AA82-17A437601BE7}"/>
              </a:ext>
            </a:extLst>
          </p:cNvPr>
          <p:cNvSpPr/>
          <p:nvPr/>
        </p:nvSpPr>
        <p:spPr>
          <a:xfrm>
            <a:off x="1474330" y="1684318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6B56D9F7-B7F7-4F59-9FE2-A31A64DA719A}"/>
              </a:ext>
            </a:extLst>
          </p:cNvPr>
          <p:cNvSpPr/>
          <p:nvPr/>
        </p:nvSpPr>
        <p:spPr>
          <a:xfrm>
            <a:off x="1853090" y="1684318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E55A898F-484E-45D5-95D6-5813BDE9F16A}"/>
              </a:ext>
            </a:extLst>
          </p:cNvPr>
          <p:cNvSpPr/>
          <p:nvPr/>
        </p:nvSpPr>
        <p:spPr>
          <a:xfrm>
            <a:off x="2212759" y="1684318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D1481424-1BFE-4864-BBDC-F2437E2DC4D3}"/>
              </a:ext>
            </a:extLst>
          </p:cNvPr>
          <p:cNvSpPr/>
          <p:nvPr/>
        </p:nvSpPr>
        <p:spPr>
          <a:xfrm>
            <a:off x="335741" y="1684318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8" name="Conexão reta 47">
            <a:extLst>
              <a:ext uri="{FF2B5EF4-FFF2-40B4-BE49-F238E27FC236}">
                <a16:creationId xmlns:a16="http://schemas.microsoft.com/office/drawing/2014/main" id="{E28EA063-DDBD-47A7-B981-A8073EA71EEA}"/>
              </a:ext>
            </a:extLst>
          </p:cNvPr>
          <p:cNvCxnSpPr>
            <a:cxnSpLocks/>
          </p:cNvCxnSpPr>
          <p:nvPr/>
        </p:nvCxnSpPr>
        <p:spPr>
          <a:xfrm>
            <a:off x="452704" y="2469058"/>
            <a:ext cx="0" cy="194314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C4FA0F4E-E191-4524-A67F-8E451A45C1A4}"/>
              </a:ext>
            </a:extLst>
          </p:cNvPr>
          <p:cNvSpPr/>
          <p:nvPr/>
        </p:nvSpPr>
        <p:spPr>
          <a:xfrm>
            <a:off x="353722" y="2579606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A9ED106E-3C46-4314-AD37-365251399DCB}"/>
              </a:ext>
            </a:extLst>
          </p:cNvPr>
          <p:cNvSpPr/>
          <p:nvPr/>
        </p:nvSpPr>
        <p:spPr>
          <a:xfrm>
            <a:off x="355405" y="2972118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25410D69-92A9-4005-96D5-9DC6CC33F3F2}"/>
              </a:ext>
            </a:extLst>
          </p:cNvPr>
          <p:cNvSpPr/>
          <p:nvPr/>
        </p:nvSpPr>
        <p:spPr>
          <a:xfrm>
            <a:off x="355405" y="3391774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01797993-AF9E-4B7E-ADAF-B6FC2181955A}"/>
              </a:ext>
            </a:extLst>
          </p:cNvPr>
          <p:cNvSpPr/>
          <p:nvPr/>
        </p:nvSpPr>
        <p:spPr>
          <a:xfrm>
            <a:off x="355405" y="3794916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89EF6F23-06CB-433F-B4F2-70E0555A8337}"/>
              </a:ext>
            </a:extLst>
          </p:cNvPr>
          <p:cNvSpPr/>
          <p:nvPr/>
        </p:nvSpPr>
        <p:spPr>
          <a:xfrm>
            <a:off x="353476" y="4197399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5" name="Conexão reta 54">
            <a:extLst>
              <a:ext uri="{FF2B5EF4-FFF2-40B4-BE49-F238E27FC236}">
                <a16:creationId xmlns:a16="http://schemas.microsoft.com/office/drawing/2014/main" id="{59E3E735-DDD5-4EDA-A3EB-F9CEEF2A8A65}"/>
              </a:ext>
            </a:extLst>
          </p:cNvPr>
          <p:cNvCxnSpPr>
            <a:cxnSpLocks/>
          </p:cNvCxnSpPr>
          <p:nvPr/>
        </p:nvCxnSpPr>
        <p:spPr>
          <a:xfrm>
            <a:off x="908823" y="2441480"/>
            <a:ext cx="0" cy="194314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24EBE901-35D6-4B30-995F-FF522F45AA8E}"/>
              </a:ext>
            </a:extLst>
          </p:cNvPr>
          <p:cNvSpPr/>
          <p:nvPr/>
        </p:nvSpPr>
        <p:spPr>
          <a:xfrm>
            <a:off x="811064" y="2574734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2DDD6E3D-53D0-4E2B-BA72-64158AF7D9CB}"/>
              </a:ext>
            </a:extLst>
          </p:cNvPr>
          <p:cNvSpPr/>
          <p:nvPr/>
        </p:nvSpPr>
        <p:spPr>
          <a:xfrm>
            <a:off x="811524" y="2944540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025F135F-00D9-4E44-A46B-454B58C4A398}"/>
              </a:ext>
            </a:extLst>
          </p:cNvPr>
          <p:cNvSpPr/>
          <p:nvPr/>
        </p:nvSpPr>
        <p:spPr>
          <a:xfrm>
            <a:off x="811524" y="3364196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84000B97-5D14-4467-8ABD-2C8757A9058A}"/>
              </a:ext>
            </a:extLst>
          </p:cNvPr>
          <p:cNvSpPr/>
          <p:nvPr/>
        </p:nvSpPr>
        <p:spPr>
          <a:xfrm>
            <a:off x="811524" y="3767338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2D775C0A-C529-420C-B1C5-91BFC52C44F1}"/>
              </a:ext>
            </a:extLst>
          </p:cNvPr>
          <p:cNvSpPr/>
          <p:nvPr/>
        </p:nvSpPr>
        <p:spPr>
          <a:xfrm>
            <a:off x="809595" y="4169821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61" name="Conexão reta 60">
            <a:extLst>
              <a:ext uri="{FF2B5EF4-FFF2-40B4-BE49-F238E27FC236}">
                <a16:creationId xmlns:a16="http://schemas.microsoft.com/office/drawing/2014/main" id="{15F053C4-5CBD-49D9-95F3-D59D060EFFCF}"/>
              </a:ext>
            </a:extLst>
          </p:cNvPr>
          <p:cNvCxnSpPr>
            <a:cxnSpLocks/>
          </p:cNvCxnSpPr>
          <p:nvPr/>
        </p:nvCxnSpPr>
        <p:spPr>
          <a:xfrm>
            <a:off x="1420969" y="2441102"/>
            <a:ext cx="0" cy="218416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CF765D9C-B230-4218-B96E-837AD53E525A}"/>
              </a:ext>
            </a:extLst>
          </p:cNvPr>
          <p:cNvSpPr/>
          <p:nvPr/>
        </p:nvSpPr>
        <p:spPr>
          <a:xfrm>
            <a:off x="1330744" y="2567252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417C3121-E52F-4A26-94AB-16764DD6F2CB}"/>
              </a:ext>
            </a:extLst>
          </p:cNvPr>
          <p:cNvSpPr/>
          <p:nvPr/>
        </p:nvSpPr>
        <p:spPr>
          <a:xfrm>
            <a:off x="1323670" y="2944162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AEEB25C9-E2D7-4B2A-AF60-AD87E3FCA65D}"/>
              </a:ext>
            </a:extLst>
          </p:cNvPr>
          <p:cNvSpPr/>
          <p:nvPr/>
        </p:nvSpPr>
        <p:spPr>
          <a:xfrm>
            <a:off x="1321741" y="3300535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BBCFFABE-D3ED-43BF-AAC9-B60C8F5BA316}"/>
              </a:ext>
            </a:extLst>
          </p:cNvPr>
          <p:cNvSpPr/>
          <p:nvPr/>
        </p:nvSpPr>
        <p:spPr>
          <a:xfrm>
            <a:off x="1330107" y="3670409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CBC75548-CC66-4284-8C10-27198951945A}"/>
              </a:ext>
            </a:extLst>
          </p:cNvPr>
          <p:cNvSpPr/>
          <p:nvPr/>
        </p:nvSpPr>
        <p:spPr>
          <a:xfrm>
            <a:off x="1321741" y="4019124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67" name="Conexão reta 66">
            <a:extLst>
              <a:ext uri="{FF2B5EF4-FFF2-40B4-BE49-F238E27FC236}">
                <a16:creationId xmlns:a16="http://schemas.microsoft.com/office/drawing/2014/main" id="{CB63F2DF-2731-4A69-B6AF-DECA61C2B88B}"/>
              </a:ext>
            </a:extLst>
          </p:cNvPr>
          <p:cNvCxnSpPr>
            <a:cxnSpLocks/>
          </p:cNvCxnSpPr>
          <p:nvPr/>
        </p:nvCxnSpPr>
        <p:spPr>
          <a:xfrm>
            <a:off x="2009645" y="2481273"/>
            <a:ext cx="0" cy="187983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37037842-3B0A-4266-BEFD-4DF1CF6C6340}"/>
              </a:ext>
            </a:extLst>
          </p:cNvPr>
          <p:cNvSpPr/>
          <p:nvPr/>
        </p:nvSpPr>
        <p:spPr>
          <a:xfrm>
            <a:off x="1909597" y="2570758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35076D50-F15D-43B7-B6BE-4AA526E4FC10}"/>
              </a:ext>
            </a:extLst>
          </p:cNvPr>
          <p:cNvSpPr/>
          <p:nvPr/>
        </p:nvSpPr>
        <p:spPr>
          <a:xfrm>
            <a:off x="1912346" y="2921028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919F73D4-5346-48E3-86E9-CFC2F7EF7D3B}"/>
              </a:ext>
            </a:extLst>
          </p:cNvPr>
          <p:cNvSpPr/>
          <p:nvPr/>
        </p:nvSpPr>
        <p:spPr>
          <a:xfrm>
            <a:off x="1912346" y="3340684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2590FB9B-4C78-48BA-9D02-385A4E64CF09}"/>
              </a:ext>
            </a:extLst>
          </p:cNvPr>
          <p:cNvSpPr/>
          <p:nvPr/>
        </p:nvSpPr>
        <p:spPr>
          <a:xfrm>
            <a:off x="1912346" y="3743826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id="{1ABF6F0E-B4A9-46D6-A453-B1C523965858}"/>
              </a:ext>
            </a:extLst>
          </p:cNvPr>
          <p:cNvSpPr/>
          <p:nvPr/>
        </p:nvSpPr>
        <p:spPr>
          <a:xfrm>
            <a:off x="1910417" y="4146309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3" name="Conexão reta 72">
            <a:extLst>
              <a:ext uri="{FF2B5EF4-FFF2-40B4-BE49-F238E27FC236}">
                <a16:creationId xmlns:a16="http://schemas.microsoft.com/office/drawing/2014/main" id="{E3BF0F41-BEAA-49B7-AAAA-A16B99140C9A}"/>
              </a:ext>
            </a:extLst>
          </p:cNvPr>
          <p:cNvCxnSpPr>
            <a:cxnSpLocks/>
          </p:cNvCxnSpPr>
          <p:nvPr/>
        </p:nvCxnSpPr>
        <p:spPr>
          <a:xfrm>
            <a:off x="2459765" y="2428222"/>
            <a:ext cx="0" cy="194314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2AD12B97-7C24-4DF5-A45B-A3E99CF19473}"/>
              </a:ext>
            </a:extLst>
          </p:cNvPr>
          <p:cNvSpPr/>
          <p:nvPr/>
        </p:nvSpPr>
        <p:spPr>
          <a:xfrm>
            <a:off x="2354469" y="2562592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0A003DB0-23F0-43B5-A39A-0434EACDE3EB}"/>
              </a:ext>
            </a:extLst>
          </p:cNvPr>
          <p:cNvSpPr/>
          <p:nvPr/>
        </p:nvSpPr>
        <p:spPr>
          <a:xfrm>
            <a:off x="2362466" y="2931282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0045AE38-4B0F-45B0-8629-F4D0703C61E2}"/>
              </a:ext>
            </a:extLst>
          </p:cNvPr>
          <p:cNvSpPr/>
          <p:nvPr/>
        </p:nvSpPr>
        <p:spPr>
          <a:xfrm>
            <a:off x="2362466" y="3350938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A3107C4D-86F5-461B-A82E-8314EACE9403}"/>
              </a:ext>
            </a:extLst>
          </p:cNvPr>
          <p:cNvSpPr/>
          <p:nvPr/>
        </p:nvSpPr>
        <p:spPr>
          <a:xfrm>
            <a:off x="2362466" y="3754080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7078F48C-F466-46E2-92B2-A14988C3E056}"/>
              </a:ext>
            </a:extLst>
          </p:cNvPr>
          <p:cNvSpPr/>
          <p:nvPr/>
        </p:nvSpPr>
        <p:spPr>
          <a:xfrm>
            <a:off x="2360537" y="4156563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9" name="Conexão reta 78">
            <a:extLst>
              <a:ext uri="{FF2B5EF4-FFF2-40B4-BE49-F238E27FC236}">
                <a16:creationId xmlns:a16="http://schemas.microsoft.com/office/drawing/2014/main" id="{F51D3963-9DCF-4072-B9DA-898F1347A0CB}"/>
              </a:ext>
            </a:extLst>
          </p:cNvPr>
          <p:cNvCxnSpPr>
            <a:cxnSpLocks/>
          </p:cNvCxnSpPr>
          <p:nvPr/>
        </p:nvCxnSpPr>
        <p:spPr>
          <a:xfrm>
            <a:off x="408373" y="2469058"/>
            <a:ext cx="229043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Conexão reta 80">
            <a:extLst>
              <a:ext uri="{FF2B5EF4-FFF2-40B4-BE49-F238E27FC236}">
                <a16:creationId xmlns:a16="http://schemas.microsoft.com/office/drawing/2014/main" id="{646D95AC-FB25-4C0D-82AF-0760D703BA08}"/>
              </a:ext>
            </a:extLst>
          </p:cNvPr>
          <p:cNvCxnSpPr>
            <a:cxnSpLocks/>
          </p:cNvCxnSpPr>
          <p:nvPr/>
        </p:nvCxnSpPr>
        <p:spPr>
          <a:xfrm>
            <a:off x="2694826" y="2147510"/>
            <a:ext cx="0" cy="33376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Conexão reta 82">
            <a:extLst>
              <a:ext uri="{FF2B5EF4-FFF2-40B4-BE49-F238E27FC236}">
                <a16:creationId xmlns:a16="http://schemas.microsoft.com/office/drawing/2014/main" id="{71913EE8-1C5A-4B85-A10B-D120A4924D4D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2477979" y="1990077"/>
            <a:ext cx="5781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FCC3AE47-0322-4776-BE8E-12E5B43DC832}"/>
              </a:ext>
            </a:extLst>
          </p:cNvPr>
          <p:cNvSpPr/>
          <p:nvPr/>
        </p:nvSpPr>
        <p:spPr>
          <a:xfrm>
            <a:off x="1321741" y="4341277"/>
            <a:ext cx="233926" cy="214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89" name="Conexão reta 88">
            <a:extLst>
              <a:ext uri="{FF2B5EF4-FFF2-40B4-BE49-F238E27FC236}">
                <a16:creationId xmlns:a16="http://schemas.microsoft.com/office/drawing/2014/main" id="{CBDCFAB7-8002-4CC7-8804-C57AC11C64A5}"/>
              </a:ext>
            </a:extLst>
          </p:cNvPr>
          <p:cNvCxnSpPr>
            <a:cxnSpLocks/>
          </p:cNvCxnSpPr>
          <p:nvPr/>
        </p:nvCxnSpPr>
        <p:spPr>
          <a:xfrm>
            <a:off x="5093942" y="817272"/>
            <a:ext cx="1" cy="13212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Conexão reta 90">
            <a:extLst>
              <a:ext uri="{FF2B5EF4-FFF2-40B4-BE49-F238E27FC236}">
                <a16:creationId xmlns:a16="http://schemas.microsoft.com/office/drawing/2014/main" id="{796AAA34-FC4F-473B-8831-F8CE039D3C9D}"/>
              </a:ext>
            </a:extLst>
          </p:cNvPr>
          <p:cNvCxnSpPr>
            <a:cxnSpLocks/>
          </p:cNvCxnSpPr>
          <p:nvPr/>
        </p:nvCxnSpPr>
        <p:spPr>
          <a:xfrm>
            <a:off x="5645604" y="819038"/>
            <a:ext cx="1" cy="13212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2" name="Retângulo: Cantos Arredondados 91">
            <a:extLst>
              <a:ext uri="{FF2B5EF4-FFF2-40B4-BE49-F238E27FC236}">
                <a16:creationId xmlns:a16="http://schemas.microsoft.com/office/drawing/2014/main" id="{E6EA3AC1-A039-4AD0-B8BF-5B8E20328C84}"/>
              </a:ext>
            </a:extLst>
          </p:cNvPr>
          <p:cNvSpPr/>
          <p:nvPr/>
        </p:nvSpPr>
        <p:spPr>
          <a:xfrm>
            <a:off x="4993490" y="872580"/>
            <a:ext cx="200904" cy="18531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3" name="Retângulo: Cantos Arredondados 92">
            <a:extLst>
              <a:ext uri="{FF2B5EF4-FFF2-40B4-BE49-F238E27FC236}">
                <a16:creationId xmlns:a16="http://schemas.microsoft.com/office/drawing/2014/main" id="{75AECC98-4811-4998-B69B-B35238603DBF}"/>
              </a:ext>
            </a:extLst>
          </p:cNvPr>
          <p:cNvSpPr/>
          <p:nvPr/>
        </p:nvSpPr>
        <p:spPr>
          <a:xfrm>
            <a:off x="4993490" y="1205341"/>
            <a:ext cx="200904" cy="18531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4" name="Retângulo: Cantos Arredondados 93">
            <a:extLst>
              <a:ext uri="{FF2B5EF4-FFF2-40B4-BE49-F238E27FC236}">
                <a16:creationId xmlns:a16="http://schemas.microsoft.com/office/drawing/2014/main" id="{3DBD9303-D138-42CE-9802-6F33D378DAA1}"/>
              </a:ext>
            </a:extLst>
          </p:cNvPr>
          <p:cNvSpPr/>
          <p:nvPr/>
        </p:nvSpPr>
        <p:spPr>
          <a:xfrm>
            <a:off x="4993490" y="1538102"/>
            <a:ext cx="200904" cy="18531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5" name="Retângulo: Cantos Arredondados 94">
            <a:extLst>
              <a:ext uri="{FF2B5EF4-FFF2-40B4-BE49-F238E27FC236}">
                <a16:creationId xmlns:a16="http://schemas.microsoft.com/office/drawing/2014/main" id="{C0A5138E-0F1E-4E6B-BAFD-D14A21B91885}"/>
              </a:ext>
            </a:extLst>
          </p:cNvPr>
          <p:cNvSpPr/>
          <p:nvPr/>
        </p:nvSpPr>
        <p:spPr>
          <a:xfrm>
            <a:off x="4988030" y="1826889"/>
            <a:ext cx="200904" cy="18531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6" name="Retângulo: Cantos Arredondados 95">
            <a:extLst>
              <a:ext uri="{FF2B5EF4-FFF2-40B4-BE49-F238E27FC236}">
                <a16:creationId xmlns:a16="http://schemas.microsoft.com/office/drawing/2014/main" id="{02654B18-C9BC-4662-B50C-B80EDB83AA8D}"/>
              </a:ext>
            </a:extLst>
          </p:cNvPr>
          <p:cNvSpPr/>
          <p:nvPr/>
        </p:nvSpPr>
        <p:spPr>
          <a:xfrm>
            <a:off x="4988030" y="2097583"/>
            <a:ext cx="200904" cy="18531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0503CB0A-F445-480B-AF44-88B797C61E9A}"/>
              </a:ext>
            </a:extLst>
          </p:cNvPr>
          <p:cNvSpPr/>
          <p:nvPr/>
        </p:nvSpPr>
        <p:spPr>
          <a:xfrm>
            <a:off x="5528573" y="894177"/>
            <a:ext cx="200904" cy="18531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0120AE9F-029A-4337-8971-0D8FD97E45F4}"/>
              </a:ext>
            </a:extLst>
          </p:cNvPr>
          <p:cNvSpPr/>
          <p:nvPr/>
        </p:nvSpPr>
        <p:spPr>
          <a:xfrm>
            <a:off x="5512790" y="1223112"/>
            <a:ext cx="200904" cy="18531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9" name="Retângulo: Cantos Arredondados 98">
            <a:extLst>
              <a:ext uri="{FF2B5EF4-FFF2-40B4-BE49-F238E27FC236}">
                <a16:creationId xmlns:a16="http://schemas.microsoft.com/office/drawing/2014/main" id="{B39DDED2-F56A-4BDF-88DE-5311597522BB}"/>
              </a:ext>
            </a:extLst>
          </p:cNvPr>
          <p:cNvSpPr/>
          <p:nvPr/>
        </p:nvSpPr>
        <p:spPr>
          <a:xfrm>
            <a:off x="5512790" y="1559291"/>
            <a:ext cx="200904" cy="18531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0" name="Retângulo: Cantos Arredondados 99">
            <a:extLst>
              <a:ext uri="{FF2B5EF4-FFF2-40B4-BE49-F238E27FC236}">
                <a16:creationId xmlns:a16="http://schemas.microsoft.com/office/drawing/2014/main" id="{A23C780A-5B1A-4DFA-9524-EAC597663C1F}"/>
              </a:ext>
            </a:extLst>
          </p:cNvPr>
          <p:cNvSpPr/>
          <p:nvPr/>
        </p:nvSpPr>
        <p:spPr>
          <a:xfrm>
            <a:off x="5538478" y="1826889"/>
            <a:ext cx="200904" cy="18531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1" name="Retângulo: Cantos Arredondados 100">
            <a:extLst>
              <a:ext uri="{FF2B5EF4-FFF2-40B4-BE49-F238E27FC236}">
                <a16:creationId xmlns:a16="http://schemas.microsoft.com/office/drawing/2014/main" id="{DBB58FED-75A5-487A-BE19-2867D3EDE1B3}"/>
              </a:ext>
            </a:extLst>
          </p:cNvPr>
          <p:cNvSpPr/>
          <p:nvPr/>
        </p:nvSpPr>
        <p:spPr>
          <a:xfrm>
            <a:off x="5545152" y="2082846"/>
            <a:ext cx="200904" cy="18531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2" name="Conexão reta 101">
            <a:extLst>
              <a:ext uri="{FF2B5EF4-FFF2-40B4-BE49-F238E27FC236}">
                <a16:creationId xmlns:a16="http://schemas.microsoft.com/office/drawing/2014/main" id="{D9CE8633-0ECA-4C1F-A849-9818ADE2A834}"/>
              </a:ext>
            </a:extLst>
          </p:cNvPr>
          <p:cNvCxnSpPr>
            <a:cxnSpLocks/>
          </p:cNvCxnSpPr>
          <p:nvPr/>
        </p:nvCxnSpPr>
        <p:spPr>
          <a:xfrm>
            <a:off x="5093942" y="817272"/>
            <a:ext cx="551658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Conexão reta 104">
            <a:extLst>
              <a:ext uri="{FF2B5EF4-FFF2-40B4-BE49-F238E27FC236}">
                <a16:creationId xmlns:a16="http://schemas.microsoft.com/office/drawing/2014/main" id="{7BBF05CD-8051-4678-8561-3F07D6C526E4}"/>
              </a:ext>
            </a:extLst>
          </p:cNvPr>
          <p:cNvCxnSpPr>
            <a:cxnSpLocks/>
            <a:stCxn id="117" idx="1"/>
          </p:cNvCxnSpPr>
          <p:nvPr/>
        </p:nvCxnSpPr>
        <p:spPr>
          <a:xfrm flipH="1" flipV="1">
            <a:off x="2652752" y="644225"/>
            <a:ext cx="254164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9112D435-7368-414E-9625-7B34E91BB5C9}"/>
              </a:ext>
            </a:extLst>
          </p:cNvPr>
          <p:cNvSpPr/>
          <p:nvPr/>
        </p:nvSpPr>
        <p:spPr>
          <a:xfrm>
            <a:off x="10050679" y="3499175"/>
            <a:ext cx="313493" cy="36931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0214C07C-4A42-4C8A-86F3-BD88CCF47115}"/>
              </a:ext>
            </a:extLst>
          </p:cNvPr>
          <p:cNvSpPr txBox="1"/>
          <p:nvPr/>
        </p:nvSpPr>
        <p:spPr>
          <a:xfrm>
            <a:off x="10377977" y="3381185"/>
            <a:ext cx="1765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INTERMIDATE</a:t>
            </a:r>
          </a:p>
          <a:p>
            <a:r>
              <a:rPr lang="pt-PT" dirty="0"/>
              <a:t>CROSS CONNECT</a:t>
            </a:r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120B94CF-8C3B-437A-9EE7-22AEDC126450}"/>
              </a:ext>
            </a:extLst>
          </p:cNvPr>
          <p:cNvSpPr/>
          <p:nvPr/>
        </p:nvSpPr>
        <p:spPr>
          <a:xfrm>
            <a:off x="6214869" y="798616"/>
            <a:ext cx="280789" cy="301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12" name="Conexão reta 111">
            <a:extLst>
              <a:ext uri="{FF2B5EF4-FFF2-40B4-BE49-F238E27FC236}">
                <a16:creationId xmlns:a16="http://schemas.microsoft.com/office/drawing/2014/main" id="{1E6177EE-AED0-429D-965B-CDC6F0CBB761}"/>
              </a:ext>
            </a:extLst>
          </p:cNvPr>
          <p:cNvCxnSpPr>
            <a:cxnSpLocks/>
            <a:stCxn id="110" idx="0"/>
          </p:cNvCxnSpPr>
          <p:nvPr/>
        </p:nvCxnSpPr>
        <p:spPr>
          <a:xfrm flipH="1" flipV="1">
            <a:off x="6335956" y="644224"/>
            <a:ext cx="0" cy="15439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83B11C84-B973-4130-BBB2-157DE3009EA0}"/>
              </a:ext>
            </a:extLst>
          </p:cNvPr>
          <p:cNvSpPr/>
          <p:nvPr/>
        </p:nvSpPr>
        <p:spPr>
          <a:xfrm>
            <a:off x="9398859" y="4341277"/>
            <a:ext cx="513748" cy="21480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24A46A7C-0C4E-4463-AFED-8FAD98AE6E14}"/>
              </a:ext>
            </a:extLst>
          </p:cNvPr>
          <p:cNvSpPr txBox="1"/>
          <p:nvPr/>
        </p:nvSpPr>
        <p:spPr>
          <a:xfrm>
            <a:off x="9924658" y="4220764"/>
            <a:ext cx="2267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HORIZONTAL CROSS CONNECT</a:t>
            </a:r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6CF66992-74B7-4426-AD8A-9A06186585DB}"/>
              </a:ext>
            </a:extLst>
          </p:cNvPr>
          <p:cNvSpPr/>
          <p:nvPr/>
        </p:nvSpPr>
        <p:spPr>
          <a:xfrm>
            <a:off x="5194394" y="578213"/>
            <a:ext cx="451206" cy="15439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18" name="Conexão reta 117">
            <a:extLst>
              <a:ext uri="{FF2B5EF4-FFF2-40B4-BE49-F238E27FC236}">
                <a16:creationId xmlns:a16="http://schemas.microsoft.com/office/drawing/2014/main" id="{A3D70CD1-659C-45F8-901E-F3C2BCA0831D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5381347" y="732605"/>
            <a:ext cx="0" cy="10126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037A36BD-00E7-46AF-B725-A161E256D231}"/>
              </a:ext>
            </a:extLst>
          </p:cNvPr>
          <p:cNvSpPr/>
          <p:nvPr/>
        </p:nvSpPr>
        <p:spPr>
          <a:xfrm>
            <a:off x="6856444" y="923902"/>
            <a:ext cx="280778" cy="298168"/>
          </a:xfrm>
          <a:prstGeom prst="rect">
            <a:avLst/>
          </a:prstGeom>
          <a:solidFill>
            <a:srgbClr val="FB0D0D"/>
          </a:solidFill>
          <a:ln>
            <a:solidFill>
              <a:srgbClr val="FB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162F9D60-7E76-4D31-A70C-8B215B706260}"/>
              </a:ext>
            </a:extLst>
          </p:cNvPr>
          <p:cNvSpPr/>
          <p:nvPr/>
        </p:nvSpPr>
        <p:spPr>
          <a:xfrm>
            <a:off x="9398859" y="5107672"/>
            <a:ext cx="280778" cy="298168"/>
          </a:xfrm>
          <a:prstGeom prst="rect">
            <a:avLst/>
          </a:prstGeom>
          <a:solidFill>
            <a:srgbClr val="FB0D0D"/>
          </a:solidFill>
          <a:ln>
            <a:solidFill>
              <a:srgbClr val="FB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EC368B91-6D0D-4D28-AE81-F260D0546E55}"/>
              </a:ext>
            </a:extLst>
          </p:cNvPr>
          <p:cNvSpPr txBox="1"/>
          <p:nvPr/>
        </p:nvSpPr>
        <p:spPr>
          <a:xfrm>
            <a:off x="9839485" y="4987734"/>
            <a:ext cx="2314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MAIN CROSS CONNECT</a:t>
            </a:r>
          </a:p>
        </p:txBody>
      </p:sp>
      <p:cxnSp>
        <p:nvCxnSpPr>
          <p:cNvPr id="124" name="Conexão reta 123">
            <a:extLst>
              <a:ext uri="{FF2B5EF4-FFF2-40B4-BE49-F238E27FC236}">
                <a16:creationId xmlns:a16="http://schemas.microsoft.com/office/drawing/2014/main" id="{E816A1FC-DD03-42FB-9D23-2042B5B1BDB7}"/>
              </a:ext>
            </a:extLst>
          </p:cNvPr>
          <p:cNvCxnSpPr>
            <a:cxnSpLocks/>
          </p:cNvCxnSpPr>
          <p:nvPr/>
        </p:nvCxnSpPr>
        <p:spPr>
          <a:xfrm flipH="1">
            <a:off x="6502565" y="1089620"/>
            <a:ext cx="37730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Conexão reta 124">
            <a:extLst>
              <a:ext uri="{FF2B5EF4-FFF2-40B4-BE49-F238E27FC236}">
                <a16:creationId xmlns:a16="http://schemas.microsoft.com/office/drawing/2014/main" id="{7CFDE9B6-682E-4221-B6DA-077F059C7C9A}"/>
              </a:ext>
            </a:extLst>
          </p:cNvPr>
          <p:cNvCxnSpPr>
            <a:cxnSpLocks/>
          </p:cNvCxnSpPr>
          <p:nvPr/>
        </p:nvCxnSpPr>
        <p:spPr>
          <a:xfrm flipH="1">
            <a:off x="6856444" y="683070"/>
            <a:ext cx="0" cy="20715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8" name="Conexão reta 127">
            <a:extLst>
              <a:ext uri="{FF2B5EF4-FFF2-40B4-BE49-F238E27FC236}">
                <a16:creationId xmlns:a16="http://schemas.microsoft.com/office/drawing/2014/main" id="{35AB8A5F-C024-436A-826A-481DBF11345A}"/>
              </a:ext>
            </a:extLst>
          </p:cNvPr>
          <p:cNvCxnSpPr>
            <a:cxnSpLocks/>
          </p:cNvCxnSpPr>
          <p:nvPr/>
        </p:nvCxnSpPr>
        <p:spPr>
          <a:xfrm flipH="1">
            <a:off x="7080199" y="683070"/>
            <a:ext cx="0" cy="2408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1F284DB4-A625-44B9-8831-49720026EE4E}"/>
              </a:ext>
            </a:extLst>
          </p:cNvPr>
          <p:cNvSpPr/>
          <p:nvPr/>
        </p:nvSpPr>
        <p:spPr>
          <a:xfrm>
            <a:off x="2535794" y="1965999"/>
            <a:ext cx="233915" cy="181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4" name="Conexão reta 103">
            <a:extLst>
              <a:ext uri="{FF2B5EF4-FFF2-40B4-BE49-F238E27FC236}">
                <a16:creationId xmlns:a16="http://schemas.microsoft.com/office/drawing/2014/main" id="{CFCD4926-27B6-430D-BA5D-365E11D925F2}"/>
              </a:ext>
            </a:extLst>
          </p:cNvPr>
          <p:cNvCxnSpPr>
            <a:cxnSpLocks/>
          </p:cNvCxnSpPr>
          <p:nvPr/>
        </p:nvCxnSpPr>
        <p:spPr>
          <a:xfrm flipH="1">
            <a:off x="2668321" y="643629"/>
            <a:ext cx="0" cy="135679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Conexão reta 79">
            <a:extLst>
              <a:ext uri="{FF2B5EF4-FFF2-40B4-BE49-F238E27FC236}">
                <a16:creationId xmlns:a16="http://schemas.microsoft.com/office/drawing/2014/main" id="{D4E81777-0F94-4D90-B2A6-85A005C5ACBE}"/>
              </a:ext>
            </a:extLst>
          </p:cNvPr>
          <p:cNvCxnSpPr>
            <a:cxnSpLocks/>
          </p:cNvCxnSpPr>
          <p:nvPr/>
        </p:nvCxnSpPr>
        <p:spPr>
          <a:xfrm>
            <a:off x="478900" y="5498784"/>
            <a:ext cx="2117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E2CDD043-212A-4577-A49D-D40694C621BF}"/>
              </a:ext>
            </a:extLst>
          </p:cNvPr>
          <p:cNvSpPr txBox="1"/>
          <p:nvPr/>
        </p:nvSpPr>
        <p:spPr>
          <a:xfrm>
            <a:off x="10291197" y="5612054"/>
            <a:ext cx="1866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Fibra que liga o</a:t>
            </a:r>
          </a:p>
          <a:p>
            <a:r>
              <a:rPr lang="pt-PT" dirty="0"/>
              <a:t>Operador ao MCC</a:t>
            </a:r>
          </a:p>
        </p:txBody>
      </p:sp>
      <p:cxnSp>
        <p:nvCxnSpPr>
          <p:cNvPr id="108" name="Conexão reta 107">
            <a:extLst>
              <a:ext uri="{FF2B5EF4-FFF2-40B4-BE49-F238E27FC236}">
                <a16:creationId xmlns:a16="http://schemas.microsoft.com/office/drawing/2014/main" id="{5ED9E183-ED9D-4FC4-B827-6DB83161604C}"/>
              </a:ext>
            </a:extLst>
          </p:cNvPr>
          <p:cNvCxnSpPr>
            <a:cxnSpLocks/>
          </p:cNvCxnSpPr>
          <p:nvPr/>
        </p:nvCxnSpPr>
        <p:spPr>
          <a:xfrm>
            <a:off x="10057643" y="5857408"/>
            <a:ext cx="116963" cy="315743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1" name="Conexão reta 110">
            <a:extLst>
              <a:ext uri="{FF2B5EF4-FFF2-40B4-BE49-F238E27FC236}">
                <a16:creationId xmlns:a16="http://schemas.microsoft.com/office/drawing/2014/main" id="{ADF15DE8-0641-4338-9486-5013E51B32A7}"/>
              </a:ext>
            </a:extLst>
          </p:cNvPr>
          <p:cNvCxnSpPr>
            <a:cxnSpLocks/>
          </p:cNvCxnSpPr>
          <p:nvPr/>
        </p:nvCxnSpPr>
        <p:spPr>
          <a:xfrm>
            <a:off x="6563429" y="1222070"/>
            <a:ext cx="31643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9C705923-439C-40F8-9596-456683A95C07}"/>
              </a:ext>
            </a:extLst>
          </p:cNvPr>
          <p:cNvSpPr txBox="1"/>
          <p:nvPr/>
        </p:nvSpPr>
        <p:spPr>
          <a:xfrm>
            <a:off x="7078526" y="647677"/>
            <a:ext cx="21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9DEFF1D-B9B3-448F-B03C-7F399E07B497}"/>
              </a:ext>
            </a:extLst>
          </p:cNvPr>
          <p:cNvSpPr txBox="1"/>
          <p:nvPr/>
        </p:nvSpPr>
        <p:spPr>
          <a:xfrm>
            <a:off x="1474330" y="6337744"/>
            <a:ext cx="538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No ponto 1 a fibra distribui a rede para outros </a:t>
            </a:r>
            <a:r>
              <a:rPr lang="pt-PT" dirty="0" err="1"/>
              <a:t>buildings</a:t>
            </a:r>
            <a:endParaRPr lang="pt-PT" dirty="0"/>
          </a:p>
        </p:txBody>
      </p:sp>
      <p:cxnSp>
        <p:nvCxnSpPr>
          <p:cNvPr id="133" name="Conexão reta 132">
            <a:extLst>
              <a:ext uri="{FF2B5EF4-FFF2-40B4-BE49-F238E27FC236}">
                <a16:creationId xmlns:a16="http://schemas.microsoft.com/office/drawing/2014/main" id="{E2069D3E-10A5-433B-9CB1-2435091028A9}"/>
              </a:ext>
            </a:extLst>
          </p:cNvPr>
          <p:cNvCxnSpPr/>
          <p:nvPr/>
        </p:nvCxnSpPr>
        <p:spPr>
          <a:xfrm>
            <a:off x="9854213" y="736846"/>
            <a:ext cx="48827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1F746E46-6F1A-49D6-8C11-3E81C9FCA6F3}"/>
              </a:ext>
            </a:extLst>
          </p:cNvPr>
          <p:cNvSpPr txBox="1"/>
          <p:nvPr/>
        </p:nvSpPr>
        <p:spPr>
          <a:xfrm>
            <a:off x="10440140" y="552180"/>
            <a:ext cx="126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Cobre CAT7</a:t>
            </a:r>
          </a:p>
        </p:txBody>
      </p:sp>
      <p:sp>
        <p:nvSpPr>
          <p:cNvPr id="135" name="Retângulo 134">
            <a:extLst>
              <a:ext uri="{FF2B5EF4-FFF2-40B4-BE49-F238E27FC236}">
                <a16:creationId xmlns:a16="http://schemas.microsoft.com/office/drawing/2014/main" id="{F4857FBD-4B96-4378-8742-70ABCD3005A2}"/>
              </a:ext>
            </a:extLst>
          </p:cNvPr>
          <p:cNvSpPr/>
          <p:nvPr/>
        </p:nvSpPr>
        <p:spPr>
          <a:xfrm>
            <a:off x="9889724" y="1150865"/>
            <a:ext cx="417250" cy="292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ECD39F5C-BE4C-40A7-963F-0719E5D25135}"/>
              </a:ext>
            </a:extLst>
          </p:cNvPr>
          <p:cNvSpPr txBox="1"/>
          <p:nvPr/>
        </p:nvSpPr>
        <p:spPr>
          <a:xfrm>
            <a:off x="10465571" y="1112678"/>
            <a:ext cx="1746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CONSOLIDATION</a:t>
            </a:r>
          </a:p>
          <a:p>
            <a:r>
              <a:rPr lang="pt-PT" dirty="0"/>
              <a:t>POINT</a:t>
            </a:r>
          </a:p>
        </p:txBody>
      </p: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C4BE0518-C148-4CF7-8BC1-D78691EEA0BD}"/>
              </a:ext>
            </a:extLst>
          </p:cNvPr>
          <p:cNvSpPr txBox="1"/>
          <p:nvPr/>
        </p:nvSpPr>
        <p:spPr>
          <a:xfrm>
            <a:off x="9924658" y="6211669"/>
            <a:ext cx="222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PT" dirty="0"/>
              <a:t>ACESS POINT RANGER</a:t>
            </a:r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3F8E9282-403F-4AE7-8C2F-178683D74347}"/>
              </a:ext>
            </a:extLst>
          </p:cNvPr>
          <p:cNvSpPr txBox="1"/>
          <p:nvPr/>
        </p:nvSpPr>
        <p:spPr>
          <a:xfrm>
            <a:off x="9912594" y="1836519"/>
            <a:ext cx="2231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pt-PT" dirty="0"/>
              <a:t>ACESS POINT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A42FB80-00AA-436C-9338-8C08AB99A93E}"/>
              </a:ext>
            </a:extLst>
          </p:cNvPr>
          <p:cNvSpPr/>
          <p:nvPr/>
        </p:nvSpPr>
        <p:spPr>
          <a:xfrm>
            <a:off x="10030981" y="6352311"/>
            <a:ext cx="330057" cy="381196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40" name="Conexão reta 139">
            <a:extLst>
              <a:ext uri="{FF2B5EF4-FFF2-40B4-BE49-F238E27FC236}">
                <a16:creationId xmlns:a16="http://schemas.microsoft.com/office/drawing/2014/main" id="{2AB639BB-6BF5-45B5-8D0D-61E6B545E9D9}"/>
              </a:ext>
            </a:extLst>
          </p:cNvPr>
          <p:cNvCxnSpPr>
            <a:cxnSpLocks/>
          </p:cNvCxnSpPr>
          <p:nvPr/>
        </p:nvCxnSpPr>
        <p:spPr>
          <a:xfrm flipV="1">
            <a:off x="6603861" y="683070"/>
            <a:ext cx="0" cy="54595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Conexão reta 140">
            <a:extLst>
              <a:ext uri="{FF2B5EF4-FFF2-40B4-BE49-F238E27FC236}">
                <a16:creationId xmlns:a16="http://schemas.microsoft.com/office/drawing/2014/main" id="{7C0FFB16-9F87-4883-AB0C-2A7BFF5FCFB7}"/>
              </a:ext>
            </a:extLst>
          </p:cNvPr>
          <p:cNvCxnSpPr>
            <a:cxnSpLocks/>
          </p:cNvCxnSpPr>
          <p:nvPr/>
        </p:nvCxnSpPr>
        <p:spPr>
          <a:xfrm flipH="1">
            <a:off x="6502565" y="859633"/>
            <a:ext cx="35387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6" name="Conexão reta 125">
            <a:extLst>
              <a:ext uri="{FF2B5EF4-FFF2-40B4-BE49-F238E27FC236}">
                <a16:creationId xmlns:a16="http://schemas.microsoft.com/office/drawing/2014/main" id="{0E36D94F-FC49-4B86-8BBE-7E7681EAC7B3}"/>
              </a:ext>
            </a:extLst>
          </p:cNvPr>
          <p:cNvCxnSpPr>
            <a:cxnSpLocks/>
          </p:cNvCxnSpPr>
          <p:nvPr/>
        </p:nvCxnSpPr>
        <p:spPr>
          <a:xfrm flipH="1">
            <a:off x="5645600" y="643629"/>
            <a:ext cx="70966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C4A721D3-5C62-47EB-83B6-EF30E892AA57}"/>
              </a:ext>
            </a:extLst>
          </p:cNvPr>
          <p:cNvGrpSpPr/>
          <p:nvPr/>
        </p:nvGrpSpPr>
        <p:grpSpPr>
          <a:xfrm>
            <a:off x="-743103" y="-2190148"/>
            <a:ext cx="10584000" cy="10584000"/>
            <a:chOff x="-1992205" y="-3713028"/>
            <a:chExt cx="13845600" cy="1384560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2B6F398-70A8-4B62-AFF1-1C2E0AE2F519}"/>
                </a:ext>
              </a:extLst>
            </p:cNvPr>
            <p:cNvSpPr/>
            <p:nvPr/>
          </p:nvSpPr>
          <p:spPr>
            <a:xfrm>
              <a:off x="4803696" y="3074082"/>
              <a:ext cx="253799" cy="27138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8F381D0A-FDD3-4EB4-B2FB-A5384DC3C16D}"/>
                </a:ext>
              </a:extLst>
            </p:cNvPr>
            <p:cNvSpPr/>
            <p:nvPr/>
          </p:nvSpPr>
          <p:spPr>
            <a:xfrm>
              <a:off x="-1992205" y="-3713028"/>
              <a:ext cx="13845600" cy="13845600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cxnSp>
        <p:nvCxnSpPr>
          <p:cNvPr id="119" name="Conexão reta 118">
            <a:extLst>
              <a:ext uri="{FF2B5EF4-FFF2-40B4-BE49-F238E27FC236}">
                <a16:creationId xmlns:a16="http://schemas.microsoft.com/office/drawing/2014/main" id="{F3808BA3-82FC-4932-AA09-BB495E06984C}"/>
              </a:ext>
            </a:extLst>
          </p:cNvPr>
          <p:cNvCxnSpPr>
            <a:cxnSpLocks/>
            <a:stCxn id="131" idx="2"/>
          </p:cNvCxnSpPr>
          <p:nvPr/>
        </p:nvCxnSpPr>
        <p:spPr>
          <a:xfrm flipH="1">
            <a:off x="3210560" y="3101852"/>
            <a:ext cx="124133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0" name="Conexão reta 119">
            <a:extLst>
              <a:ext uri="{FF2B5EF4-FFF2-40B4-BE49-F238E27FC236}">
                <a16:creationId xmlns:a16="http://schemas.microsoft.com/office/drawing/2014/main" id="{05AC61B4-43E7-4A21-90E6-E4C840402B52}"/>
              </a:ext>
            </a:extLst>
          </p:cNvPr>
          <p:cNvCxnSpPr>
            <a:cxnSpLocks/>
          </p:cNvCxnSpPr>
          <p:nvPr/>
        </p:nvCxnSpPr>
        <p:spPr>
          <a:xfrm>
            <a:off x="3210560" y="2067040"/>
            <a:ext cx="0" cy="10472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Conexão reta 126">
            <a:extLst>
              <a:ext uri="{FF2B5EF4-FFF2-40B4-BE49-F238E27FC236}">
                <a16:creationId xmlns:a16="http://schemas.microsoft.com/office/drawing/2014/main" id="{C4343277-ADA8-4E16-9BD3-784A7E302694}"/>
              </a:ext>
            </a:extLst>
          </p:cNvPr>
          <p:cNvCxnSpPr>
            <a:cxnSpLocks/>
          </p:cNvCxnSpPr>
          <p:nvPr/>
        </p:nvCxnSpPr>
        <p:spPr>
          <a:xfrm flipH="1">
            <a:off x="2769709" y="2054717"/>
            <a:ext cx="44085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0324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85</Words>
  <Application>Microsoft Office PowerPoint</Application>
  <PresentationFormat>Ecrã Panorâmico</PresentationFormat>
  <Paragraphs>35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António Daniel Barbosa Fernandes</dc:creator>
  <cp:lastModifiedBy>António Fernandes (1190402)</cp:lastModifiedBy>
  <cp:revision>4</cp:revision>
  <dcterms:created xsi:type="dcterms:W3CDTF">2021-03-18T19:29:10Z</dcterms:created>
  <dcterms:modified xsi:type="dcterms:W3CDTF">2021-03-27T16:17:01Z</dcterms:modified>
</cp:coreProperties>
</file>